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7.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72" r:id="rId10"/>
    <p:sldId id="274" r:id="rId11"/>
    <p:sldId id="271" r:id="rId12"/>
    <p:sldId id="267" r:id="rId13"/>
    <p:sldId id="268" r:id="rId14"/>
    <p:sldId id="269" r:id="rId15"/>
    <p:sldId id="270" r:id="rId16"/>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g, Keslie" initials="XH" lastIdx="2" clrIdx="0">
    <p:extLst>
      <p:ext uri="{19B8F6BF-5375-455C-9EA6-DF929625EA0E}">
        <p15:presenceInfo xmlns:p15="http://schemas.microsoft.com/office/powerpoint/2012/main" userId="S::keslie.heng@exxonmobil.com::f24fd0fc-a85d-43b4-aabb-6e9312c67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1F1F2"/>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96247" autoAdjust="0"/>
  </p:normalViewPr>
  <p:slideViewPr>
    <p:cSldViewPr>
      <p:cViewPr varScale="1">
        <p:scale>
          <a:sx n="111" d="100"/>
          <a:sy n="111" d="100"/>
        </p:scale>
        <p:origin x="1350"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04650CAB-43A5-4E61-9AE8-73D8C11F7036}" type="datetimeFigureOut">
              <a:rPr lang="en-US" smtClean="0"/>
              <a:t>12/15/2025</a:t>
            </a:fld>
            <a:endParaRPr lang="en-US"/>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7939A2D6-24A1-4AB8-8B1E-029D6C09D36A}" type="slidenum">
              <a:rPr lang="en-US" smtClean="0"/>
              <a:t>‹#›</a:t>
            </a:fld>
            <a:endParaRPr lang="en-US"/>
          </a:p>
        </p:txBody>
      </p:sp>
    </p:spTree>
    <p:extLst>
      <p:ext uri="{BB962C8B-B14F-4D97-AF65-F5344CB8AC3E}">
        <p14:creationId xmlns:p14="http://schemas.microsoft.com/office/powerpoint/2010/main" val="3497832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39A2D6-24A1-4AB8-8B1E-029D6C09D36A}" type="slidenum">
              <a:rPr lang="en-US" smtClean="0"/>
              <a:t>1</a:t>
            </a:fld>
            <a:endParaRPr lang="en-US" dirty="0"/>
          </a:p>
        </p:txBody>
      </p:sp>
    </p:spTree>
    <p:extLst>
      <p:ext uri="{BB962C8B-B14F-4D97-AF65-F5344CB8AC3E}">
        <p14:creationId xmlns:p14="http://schemas.microsoft.com/office/powerpoint/2010/main" val="2103398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Moved SH Cogent terminal instructions to be under “</a:t>
            </a:r>
            <a:r>
              <a:rPr lang="en-US" sz="1200" u="sng" dirty="0">
                <a:solidFill>
                  <a:srgbClr val="231F20"/>
                </a:solidFill>
                <a:latin typeface="Calibri Light" panose="020F0302020204030204" pitchFamily="34" charset="0"/>
                <a:cs typeface="Calibri Light" panose="020F0302020204030204" pitchFamily="34" charset="0"/>
              </a:rPr>
              <a:t>Self pick-up - SH Cogent Jurong Island Logistics Hub (JILH)</a:t>
            </a:r>
            <a:r>
              <a:rPr lang="en-US"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Changed font / position (middle) / background color</a:t>
            </a:r>
          </a:p>
        </p:txBody>
      </p:sp>
      <p:sp>
        <p:nvSpPr>
          <p:cNvPr id="4" name="Slide Number Placeholder 3"/>
          <p:cNvSpPr>
            <a:spLocks noGrp="1"/>
          </p:cNvSpPr>
          <p:nvPr>
            <p:ph type="sldNum" sz="quarter" idx="5"/>
          </p:nvPr>
        </p:nvSpPr>
        <p:spPr/>
        <p:txBody>
          <a:bodyPr/>
          <a:lstStyle/>
          <a:p>
            <a:fld id="{7939A2D6-24A1-4AB8-8B1E-029D6C09D36A}" type="slidenum">
              <a:rPr lang="en-US" smtClean="0"/>
              <a:t>10</a:t>
            </a:fld>
            <a:endParaRPr lang="en-US"/>
          </a:p>
        </p:txBody>
      </p:sp>
    </p:spTree>
    <p:extLst>
      <p:ext uri="{BB962C8B-B14F-4D97-AF65-F5344CB8AC3E}">
        <p14:creationId xmlns:p14="http://schemas.microsoft.com/office/powerpoint/2010/main" val="2745484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Changed back to </a:t>
            </a:r>
            <a:r>
              <a:rPr lang="en-US" dirty="0" err="1"/>
              <a:t>Isocontainer</a:t>
            </a:r>
            <a:endParaRPr lang="en-US" dirty="0"/>
          </a:p>
        </p:txBody>
      </p:sp>
      <p:sp>
        <p:nvSpPr>
          <p:cNvPr id="4" name="Slide Number Placeholder 3"/>
          <p:cNvSpPr>
            <a:spLocks noGrp="1"/>
          </p:cNvSpPr>
          <p:nvPr>
            <p:ph type="sldNum" sz="quarter" idx="5"/>
          </p:nvPr>
        </p:nvSpPr>
        <p:spPr/>
        <p:txBody>
          <a:bodyPr/>
          <a:lstStyle/>
          <a:p>
            <a:fld id="{7939A2D6-24A1-4AB8-8B1E-029D6C09D36A}" type="slidenum">
              <a:rPr lang="en-US" smtClean="0"/>
              <a:t>11</a:t>
            </a:fld>
            <a:endParaRPr lang="en-US"/>
          </a:p>
        </p:txBody>
      </p:sp>
    </p:spTree>
    <p:extLst>
      <p:ext uri="{BB962C8B-B14F-4D97-AF65-F5344CB8AC3E}">
        <p14:creationId xmlns:p14="http://schemas.microsoft.com/office/powerpoint/2010/main" val="2258982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Corrected MCT / GFF to the </a:t>
            </a:r>
            <a:r>
              <a:rPr lang="en-US"/>
              <a:t>full word.</a:t>
            </a:r>
            <a:endParaRPr lang="en-US" dirty="0"/>
          </a:p>
        </p:txBody>
      </p:sp>
      <p:sp>
        <p:nvSpPr>
          <p:cNvPr id="4" name="Slide Number Placeholder 3"/>
          <p:cNvSpPr>
            <a:spLocks noGrp="1"/>
          </p:cNvSpPr>
          <p:nvPr>
            <p:ph type="sldNum" sz="quarter" idx="5"/>
          </p:nvPr>
        </p:nvSpPr>
        <p:spPr/>
        <p:txBody>
          <a:bodyPr/>
          <a:lstStyle/>
          <a:p>
            <a:fld id="{7939A2D6-24A1-4AB8-8B1E-029D6C09D36A}" type="slidenum">
              <a:rPr lang="en-US" smtClean="0"/>
              <a:t>12</a:t>
            </a:fld>
            <a:endParaRPr lang="en-US"/>
          </a:p>
        </p:txBody>
      </p:sp>
    </p:spTree>
    <p:extLst>
      <p:ext uri="{BB962C8B-B14F-4D97-AF65-F5344CB8AC3E}">
        <p14:creationId xmlns:p14="http://schemas.microsoft.com/office/powerpoint/2010/main" val="1799574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39A2D6-24A1-4AB8-8B1E-029D6C09D36A}" type="slidenum">
              <a:rPr lang="en-US" smtClean="0"/>
              <a:t>13</a:t>
            </a:fld>
            <a:endParaRPr lang="en-US"/>
          </a:p>
        </p:txBody>
      </p:sp>
    </p:spTree>
    <p:extLst>
      <p:ext uri="{BB962C8B-B14F-4D97-AF65-F5344CB8AC3E}">
        <p14:creationId xmlns:p14="http://schemas.microsoft.com/office/powerpoint/2010/main" val="2204936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39A2D6-24A1-4AB8-8B1E-029D6C09D36A}" type="slidenum">
              <a:rPr lang="en-US" smtClean="0"/>
              <a:t>14</a:t>
            </a:fld>
            <a:endParaRPr lang="en-US"/>
          </a:p>
        </p:txBody>
      </p:sp>
    </p:spTree>
    <p:extLst>
      <p:ext uri="{BB962C8B-B14F-4D97-AF65-F5344CB8AC3E}">
        <p14:creationId xmlns:p14="http://schemas.microsoft.com/office/powerpoint/2010/main" val="262175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Corrected the subject for page 7 and 8</a:t>
            </a:r>
          </a:p>
        </p:txBody>
      </p:sp>
      <p:sp>
        <p:nvSpPr>
          <p:cNvPr id="4" name="Slide Number Placeholder 3"/>
          <p:cNvSpPr>
            <a:spLocks noGrp="1"/>
          </p:cNvSpPr>
          <p:nvPr>
            <p:ph type="sldNum" sz="quarter" idx="5"/>
          </p:nvPr>
        </p:nvSpPr>
        <p:spPr/>
        <p:txBody>
          <a:bodyPr/>
          <a:lstStyle/>
          <a:p>
            <a:fld id="{7939A2D6-24A1-4AB8-8B1E-029D6C09D36A}" type="slidenum">
              <a:rPr lang="en-US" smtClean="0"/>
              <a:t>2</a:t>
            </a:fld>
            <a:endParaRPr lang="en-US"/>
          </a:p>
        </p:txBody>
      </p:sp>
    </p:spTree>
    <p:extLst>
      <p:ext uri="{BB962C8B-B14F-4D97-AF65-F5344CB8AC3E}">
        <p14:creationId xmlns:p14="http://schemas.microsoft.com/office/powerpoint/2010/main" val="3048787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Corrected operating hours to GMT+7 and adjusted the icon position</a:t>
            </a:r>
          </a:p>
        </p:txBody>
      </p:sp>
      <p:sp>
        <p:nvSpPr>
          <p:cNvPr id="4" name="Slide Number Placeholder 3"/>
          <p:cNvSpPr>
            <a:spLocks noGrp="1"/>
          </p:cNvSpPr>
          <p:nvPr>
            <p:ph type="sldNum" sz="quarter" idx="10"/>
          </p:nvPr>
        </p:nvSpPr>
        <p:spPr/>
        <p:txBody>
          <a:bodyPr/>
          <a:lstStyle/>
          <a:p>
            <a:fld id="{7939A2D6-24A1-4AB8-8B1E-029D6C09D36A}" type="slidenum">
              <a:rPr lang="en-US" smtClean="0"/>
              <a:t>3</a:t>
            </a:fld>
            <a:endParaRPr lang="en-US" dirty="0"/>
          </a:p>
        </p:txBody>
      </p:sp>
    </p:spTree>
    <p:extLst>
      <p:ext uri="{BB962C8B-B14F-4D97-AF65-F5344CB8AC3E}">
        <p14:creationId xmlns:p14="http://schemas.microsoft.com/office/powerpoint/2010/main" val="72047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 comment</a:t>
            </a:r>
          </a:p>
        </p:txBody>
      </p:sp>
      <p:sp>
        <p:nvSpPr>
          <p:cNvPr id="4" name="Slide Number Placeholder 3"/>
          <p:cNvSpPr>
            <a:spLocks noGrp="1"/>
          </p:cNvSpPr>
          <p:nvPr>
            <p:ph type="sldNum" sz="quarter" idx="5"/>
          </p:nvPr>
        </p:nvSpPr>
        <p:spPr/>
        <p:txBody>
          <a:bodyPr/>
          <a:lstStyle/>
          <a:p>
            <a:fld id="{7939A2D6-24A1-4AB8-8B1E-029D6C09D36A}" type="slidenum">
              <a:rPr lang="en-US" smtClean="0"/>
              <a:t>4</a:t>
            </a:fld>
            <a:endParaRPr lang="en-US"/>
          </a:p>
        </p:txBody>
      </p:sp>
    </p:spTree>
    <p:extLst>
      <p:ext uri="{BB962C8B-B14F-4D97-AF65-F5344CB8AC3E}">
        <p14:creationId xmlns:p14="http://schemas.microsoft.com/office/powerpoint/2010/main" val="287608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Removed “</a:t>
            </a:r>
            <a:r>
              <a:rPr lang="en-US" sz="1200" strike="sngStrike" dirty="0">
                <a:solidFill>
                  <a:schemeClr val="tx1"/>
                </a:solidFill>
                <a:latin typeface="+mn-lt"/>
                <a:cs typeface="Calibri"/>
              </a:rPr>
              <a:t>Orders received within the cut-off time will be processed </a:t>
            </a:r>
            <a:r>
              <a:rPr lang="en-US" sz="1200" strike="sngStrike" dirty="0">
                <a:solidFill>
                  <a:srgbClr val="FF0000"/>
                </a:solidFill>
                <a:latin typeface="+mn-lt"/>
                <a:cs typeface="Calibri"/>
              </a:rPr>
              <a:t>on the same day </a:t>
            </a:r>
            <a:r>
              <a:rPr lang="en-US" sz="1200" strike="sngStrike" dirty="0">
                <a:solidFill>
                  <a:schemeClr val="tx1"/>
                </a:solidFill>
                <a:latin typeface="+mn-lt"/>
                <a:cs typeface="Calibri"/>
              </a:rPr>
              <a:t>for next-day loading. </a:t>
            </a:r>
            <a:r>
              <a:rPr lang="en-US" sz="1200" strike="sngStrike" dirty="0">
                <a:solidFill>
                  <a:srgbClr val="FF0000"/>
                </a:solidFill>
                <a:latin typeface="+mn-lt"/>
                <a:cs typeface="Calibri"/>
              </a:rPr>
              <a:t>Orders received after the cut-off time </a:t>
            </a:r>
            <a:r>
              <a:rPr lang="en-US" sz="1200" strike="sngStrike" dirty="0">
                <a:solidFill>
                  <a:schemeClr val="tx1"/>
                </a:solidFill>
                <a:latin typeface="+mn-lt"/>
                <a:cs typeface="Calibri"/>
              </a:rPr>
              <a:t>will be processed in the next working day.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strike="noStrike" dirty="0">
                <a:solidFill>
                  <a:schemeClr val="tx1"/>
                </a:solidFill>
                <a:latin typeface="+mn-lt"/>
                <a:cs typeface="Calibri"/>
              </a:rPr>
              <a:t>Removed “</a:t>
            </a:r>
            <a:r>
              <a:rPr lang="en-US" sz="1200" b="1" kern="1200" dirty="0">
                <a:solidFill>
                  <a:srgbClr val="FF0000"/>
                </a:solidFill>
                <a:latin typeface="+mn-lt"/>
                <a:ea typeface="+mn-ea"/>
                <a:cs typeface="Calibri"/>
              </a:rPr>
              <a:t>For onshore deliveries to Malaysia, order </a:t>
            </a:r>
            <a:r>
              <a:rPr lang="en-US" sz="1200" b="1" kern="1200" dirty="0">
                <a:solidFill>
                  <a:schemeClr val="tx1"/>
                </a:solidFill>
                <a:latin typeface="+mn-lt"/>
                <a:ea typeface="+mn-ea"/>
                <a:cs typeface="Calibri"/>
              </a:rPr>
              <a:t>lead time is 3 working days in advance of the loading date. Loading and delivery </a:t>
            </a:r>
            <a:r>
              <a:rPr lang="en-US" sz="1200" b="1" kern="1200" dirty="0">
                <a:solidFill>
                  <a:srgbClr val="FF0000"/>
                </a:solidFill>
                <a:latin typeface="+mn-lt"/>
                <a:ea typeface="+mn-ea"/>
                <a:cs typeface="Calibri"/>
              </a:rPr>
              <a:t>do not occur on the same day.</a:t>
            </a:r>
            <a:r>
              <a:rPr lang="en-US" sz="1200" strike="noStrike" dirty="0">
                <a:solidFill>
                  <a:schemeClr val="tx1"/>
                </a:solidFill>
                <a:latin typeface="+mn-lt"/>
                <a:cs typeface="Calibri"/>
              </a:rPr>
              <a:t>”</a:t>
            </a:r>
            <a:endParaRPr lang="en-US" strike="noStrike" dirty="0"/>
          </a:p>
          <a:p>
            <a:endParaRPr lang="en-US" dirty="0"/>
          </a:p>
        </p:txBody>
      </p:sp>
      <p:sp>
        <p:nvSpPr>
          <p:cNvPr id="4" name="Slide Number Placeholder 3"/>
          <p:cNvSpPr>
            <a:spLocks noGrp="1"/>
          </p:cNvSpPr>
          <p:nvPr>
            <p:ph type="sldNum" sz="quarter" idx="5"/>
          </p:nvPr>
        </p:nvSpPr>
        <p:spPr/>
        <p:txBody>
          <a:bodyPr/>
          <a:lstStyle/>
          <a:p>
            <a:fld id="{7939A2D6-24A1-4AB8-8B1E-029D6C09D36A}" type="slidenum">
              <a:rPr lang="en-US" smtClean="0"/>
              <a:t>5</a:t>
            </a:fld>
            <a:endParaRPr lang="en-US" dirty="0"/>
          </a:p>
        </p:txBody>
      </p:sp>
    </p:spTree>
    <p:extLst>
      <p:ext uri="{BB962C8B-B14F-4D97-AF65-F5344CB8AC3E}">
        <p14:creationId xmlns:p14="http://schemas.microsoft.com/office/powerpoint/2010/main" val="352787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Corrected SMB to “Shared Mailbox” and added RCS’s shared mailbox</a:t>
            </a:r>
          </a:p>
        </p:txBody>
      </p:sp>
      <p:sp>
        <p:nvSpPr>
          <p:cNvPr id="4" name="Slide Number Placeholder 3"/>
          <p:cNvSpPr>
            <a:spLocks noGrp="1"/>
          </p:cNvSpPr>
          <p:nvPr>
            <p:ph type="sldNum" sz="quarter" idx="5"/>
          </p:nvPr>
        </p:nvSpPr>
        <p:spPr/>
        <p:txBody>
          <a:bodyPr/>
          <a:lstStyle/>
          <a:p>
            <a:fld id="{7939A2D6-24A1-4AB8-8B1E-029D6C09D36A}" type="slidenum">
              <a:rPr lang="en-US" smtClean="0"/>
              <a:t>6</a:t>
            </a:fld>
            <a:endParaRPr lang="en-US"/>
          </a:p>
        </p:txBody>
      </p:sp>
    </p:spTree>
    <p:extLst>
      <p:ext uri="{BB962C8B-B14F-4D97-AF65-F5344CB8AC3E}">
        <p14:creationId xmlns:p14="http://schemas.microsoft.com/office/powerpoint/2010/main" val="3116605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Corrected subject</a:t>
            </a:r>
          </a:p>
          <a:p>
            <a:pPr marL="171450" indent="-171450">
              <a:buFontTx/>
              <a:buChar char="-"/>
            </a:pPr>
            <a:r>
              <a:rPr lang="en-US" dirty="0"/>
              <a:t>Rounded up/down number of days</a:t>
            </a:r>
          </a:p>
          <a:p>
            <a:pPr marL="171450" indent="-171450">
              <a:buFontTx/>
              <a:buChar char="-"/>
            </a:pPr>
            <a:r>
              <a:rPr lang="en-US" dirty="0"/>
              <a:t>Changed the background color / font size / position (middle)</a:t>
            </a:r>
          </a:p>
        </p:txBody>
      </p:sp>
      <p:sp>
        <p:nvSpPr>
          <p:cNvPr id="4" name="Slide Number Placeholder 3"/>
          <p:cNvSpPr>
            <a:spLocks noGrp="1"/>
          </p:cNvSpPr>
          <p:nvPr>
            <p:ph type="sldNum" sz="quarter" idx="5"/>
          </p:nvPr>
        </p:nvSpPr>
        <p:spPr/>
        <p:txBody>
          <a:bodyPr/>
          <a:lstStyle/>
          <a:p>
            <a:fld id="{7939A2D6-24A1-4AB8-8B1E-029D6C09D36A}" type="slidenum">
              <a:rPr lang="en-US" smtClean="0"/>
              <a:t>7</a:t>
            </a:fld>
            <a:endParaRPr lang="en-US"/>
          </a:p>
        </p:txBody>
      </p:sp>
    </p:spTree>
    <p:extLst>
      <p:ext uri="{BB962C8B-B14F-4D97-AF65-F5344CB8AC3E}">
        <p14:creationId xmlns:p14="http://schemas.microsoft.com/office/powerpoint/2010/main" val="59052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Corrected subject</a:t>
            </a:r>
          </a:p>
          <a:p>
            <a:pPr marL="171450" indent="-171450">
              <a:buFontTx/>
              <a:buChar char="-"/>
            </a:pPr>
            <a:r>
              <a:rPr lang="en-US" dirty="0"/>
              <a:t>Add 2 places decimal / changed position (middle)</a:t>
            </a:r>
          </a:p>
        </p:txBody>
      </p:sp>
      <p:sp>
        <p:nvSpPr>
          <p:cNvPr id="4" name="Slide Number Placeholder 3"/>
          <p:cNvSpPr>
            <a:spLocks noGrp="1"/>
          </p:cNvSpPr>
          <p:nvPr>
            <p:ph type="sldNum" sz="quarter" idx="5"/>
          </p:nvPr>
        </p:nvSpPr>
        <p:spPr/>
        <p:txBody>
          <a:bodyPr/>
          <a:lstStyle/>
          <a:p>
            <a:fld id="{7939A2D6-24A1-4AB8-8B1E-029D6C09D36A}" type="slidenum">
              <a:rPr lang="en-US" smtClean="0"/>
              <a:t>8</a:t>
            </a:fld>
            <a:endParaRPr lang="en-US"/>
          </a:p>
        </p:txBody>
      </p:sp>
    </p:spTree>
    <p:extLst>
      <p:ext uri="{BB962C8B-B14F-4D97-AF65-F5344CB8AC3E}">
        <p14:creationId xmlns:p14="http://schemas.microsoft.com/office/powerpoint/2010/main" val="2513496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Changed back to </a:t>
            </a:r>
            <a:r>
              <a:rPr lang="en-US" dirty="0" err="1"/>
              <a:t>Isocontainer</a:t>
            </a:r>
            <a:endParaRPr lang="en-US" dirty="0"/>
          </a:p>
          <a:p>
            <a:pPr marL="171450" indent="-171450">
              <a:buFontTx/>
              <a:buChar char="-"/>
            </a:pPr>
            <a:r>
              <a:rPr lang="en-US" dirty="0"/>
              <a:t>Added 2 places decimal</a:t>
            </a:r>
          </a:p>
          <a:p>
            <a:pPr marL="171450" indent="-171450">
              <a:buFontTx/>
              <a:buChar char="-"/>
            </a:pPr>
            <a:r>
              <a:rPr lang="en-US" dirty="0"/>
              <a:t>Changed position (middle)</a:t>
            </a:r>
          </a:p>
        </p:txBody>
      </p:sp>
      <p:sp>
        <p:nvSpPr>
          <p:cNvPr id="4" name="Slide Number Placeholder 3"/>
          <p:cNvSpPr>
            <a:spLocks noGrp="1"/>
          </p:cNvSpPr>
          <p:nvPr>
            <p:ph type="sldNum" sz="quarter" idx="5"/>
          </p:nvPr>
        </p:nvSpPr>
        <p:spPr/>
        <p:txBody>
          <a:bodyPr/>
          <a:lstStyle/>
          <a:p>
            <a:fld id="{7939A2D6-24A1-4AB8-8B1E-029D6C09D36A}" type="slidenum">
              <a:rPr lang="en-US" smtClean="0"/>
              <a:t>9</a:t>
            </a:fld>
            <a:endParaRPr lang="en-US"/>
          </a:p>
        </p:txBody>
      </p:sp>
    </p:spTree>
    <p:extLst>
      <p:ext uri="{BB962C8B-B14F-4D97-AF65-F5344CB8AC3E}">
        <p14:creationId xmlns:p14="http://schemas.microsoft.com/office/powerpoint/2010/main" val="338877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66B3"/>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66B3"/>
                </a:solidFill>
                <a:latin typeface="Calibri"/>
                <a:cs typeface="Calibri"/>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66B3"/>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3888" y="250492"/>
            <a:ext cx="8226425" cy="514984"/>
          </a:xfrm>
          <a:prstGeom prst="rect">
            <a:avLst/>
          </a:prstGeom>
        </p:spPr>
        <p:txBody>
          <a:bodyPr wrap="square" lIns="0" tIns="0" rIns="0" bIns="0">
            <a:spAutoFit/>
          </a:bodyPr>
          <a:lstStyle>
            <a:lvl1pPr>
              <a:defRPr sz="3200" b="0" i="0">
                <a:solidFill>
                  <a:srgbClr val="0066B3"/>
                </a:solidFill>
                <a:latin typeface="Calibri"/>
                <a:cs typeface="Calibri"/>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12/15/2025</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myvopak.vopak.com/MyV2_Common_UI/NewLogin.asp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media/image79.png"/><Relationship Id="rId39" Type="http://schemas.openxmlformats.org/officeDocument/2006/relationships/image" Target="../media/image92.png"/><Relationship Id="rId21" Type="http://schemas.openxmlformats.org/officeDocument/2006/relationships/image" Target="../media/image74.png"/><Relationship Id="rId34" Type="http://schemas.openxmlformats.org/officeDocument/2006/relationships/image" Target="../media/image87.png"/><Relationship Id="rId42" Type="http://schemas.openxmlformats.org/officeDocument/2006/relationships/image" Target="../media/image95.png"/><Relationship Id="rId7" Type="http://schemas.openxmlformats.org/officeDocument/2006/relationships/image" Target="../media/image60.png"/><Relationship Id="rId2" Type="http://schemas.openxmlformats.org/officeDocument/2006/relationships/notesSlide" Target="../notesSlides/notesSlide11.xml"/><Relationship Id="rId16" Type="http://schemas.openxmlformats.org/officeDocument/2006/relationships/image" Target="../media/image69.png"/><Relationship Id="rId29"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32" Type="http://schemas.openxmlformats.org/officeDocument/2006/relationships/image" Target="../media/image85.png"/><Relationship Id="rId37" Type="http://schemas.openxmlformats.org/officeDocument/2006/relationships/image" Target="../media/image90.png"/><Relationship Id="rId40" Type="http://schemas.openxmlformats.org/officeDocument/2006/relationships/image" Target="../media/image93.png"/><Relationship Id="rId45" Type="http://schemas.openxmlformats.org/officeDocument/2006/relationships/image" Target="../media/image98.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28" Type="http://schemas.openxmlformats.org/officeDocument/2006/relationships/image" Target="../media/image81.png"/><Relationship Id="rId36" Type="http://schemas.openxmlformats.org/officeDocument/2006/relationships/image" Target="../media/image89.png"/><Relationship Id="rId10" Type="http://schemas.openxmlformats.org/officeDocument/2006/relationships/image" Target="../media/image63.png"/><Relationship Id="rId19" Type="http://schemas.openxmlformats.org/officeDocument/2006/relationships/image" Target="../media/image72.png"/><Relationship Id="rId31" Type="http://schemas.openxmlformats.org/officeDocument/2006/relationships/image" Target="../media/image84.png"/><Relationship Id="rId44" Type="http://schemas.openxmlformats.org/officeDocument/2006/relationships/image" Target="../media/image97.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 Id="rId27" Type="http://schemas.openxmlformats.org/officeDocument/2006/relationships/image" Target="../media/image80.png"/><Relationship Id="rId30" Type="http://schemas.openxmlformats.org/officeDocument/2006/relationships/image" Target="../media/image83.png"/><Relationship Id="rId35" Type="http://schemas.openxmlformats.org/officeDocument/2006/relationships/image" Target="../media/image88.png"/><Relationship Id="rId43" Type="http://schemas.openxmlformats.org/officeDocument/2006/relationships/image" Target="../media/image96.png"/><Relationship Id="rId8" Type="http://schemas.openxmlformats.org/officeDocument/2006/relationships/image" Target="../media/image61.png"/><Relationship Id="rId3" Type="http://schemas.openxmlformats.org/officeDocument/2006/relationships/image" Target="../media/image56.png"/><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78.png"/><Relationship Id="rId33" Type="http://schemas.openxmlformats.org/officeDocument/2006/relationships/image" Target="../media/image86.png"/><Relationship Id="rId38" Type="http://schemas.openxmlformats.org/officeDocument/2006/relationships/image" Target="../media/image91.png"/><Relationship Id="rId20" Type="http://schemas.openxmlformats.org/officeDocument/2006/relationships/image" Target="../media/image73.png"/><Relationship Id="rId41" Type="http://schemas.openxmlformats.org/officeDocument/2006/relationships/image" Target="../media/image94.png"/></Relationships>
</file>

<file path=ppt/slides/_rels/slide1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18" Type="http://schemas.openxmlformats.org/officeDocument/2006/relationships/image" Target="../media/image115.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17" Type="http://schemas.openxmlformats.org/officeDocument/2006/relationships/image" Target="../media/image114.png"/><Relationship Id="rId2" Type="http://schemas.openxmlformats.org/officeDocument/2006/relationships/notesSlide" Target="../notesSlides/notesSlide13.xml"/><Relationship Id="rId16" Type="http://schemas.openxmlformats.org/officeDocument/2006/relationships/image" Target="../media/image113.png"/><Relationship Id="rId1" Type="http://schemas.openxmlformats.org/officeDocument/2006/relationships/slideLayout" Target="../slideLayouts/slideLayout4.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19" Type="http://schemas.openxmlformats.org/officeDocument/2006/relationships/image" Target="../media/image116.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s>
</file>

<file path=ppt/slides/_rels/slide14.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png"/><Relationship Id="rId18" Type="http://schemas.openxmlformats.org/officeDocument/2006/relationships/image" Target="../media/image132.png"/><Relationship Id="rId26" Type="http://schemas.openxmlformats.org/officeDocument/2006/relationships/image" Target="../media/image140.png"/><Relationship Id="rId3" Type="http://schemas.openxmlformats.org/officeDocument/2006/relationships/image" Target="../media/image117.png"/><Relationship Id="rId21" Type="http://schemas.openxmlformats.org/officeDocument/2006/relationships/image" Target="../media/image135.png"/><Relationship Id="rId7" Type="http://schemas.openxmlformats.org/officeDocument/2006/relationships/image" Target="../media/image121.png"/><Relationship Id="rId12" Type="http://schemas.openxmlformats.org/officeDocument/2006/relationships/image" Target="../media/image126.png"/><Relationship Id="rId17" Type="http://schemas.openxmlformats.org/officeDocument/2006/relationships/image" Target="../media/image131.png"/><Relationship Id="rId25" Type="http://schemas.openxmlformats.org/officeDocument/2006/relationships/image" Target="../media/image139.png"/><Relationship Id="rId2" Type="http://schemas.openxmlformats.org/officeDocument/2006/relationships/notesSlide" Target="../notesSlides/notesSlide14.xml"/><Relationship Id="rId16" Type="http://schemas.openxmlformats.org/officeDocument/2006/relationships/image" Target="../media/image130.png"/><Relationship Id="rId20" Type="http://schemas.openxmlformats.org/officeDocument/2006/relationships/image" Target="../media/image134.png"/><Relationship Id="rId1" Type="http://schemas.openxmlformats.org/officeDocument/2006/relationships/slideLayout" Target="../slideLayouts/slideLayout5.xml"/><Relationship Id="rId6" Type="http://schemas.openxmlformats.org/officeDocument/2006/relationships/image" Target="../media/image120.png"/><Relationship Id="rId11" Type="http://schemas.openxmlformats.org/officeDocument/2006/relationships/image" Target="../media/image125.png"/><Relationship Id="rId24" Type="http://schemas.openxmlformats.org/officeDocument/2006/relationships/image" Target="../media/image138.png"/><Relationship Id="rId5" Type="http://schemas.openxmlformats.org/officeDocument/2006/relationships/image" Target="../media/image119.png"/><Relationship Id="rId15" Type="http://schemas.openxmlformats.org/officeDocument/2006/relationships/image" Target="../media/image129.png"/><Relationship Id="rId23" Type="http://schemas.openxmlformats.org/officeDocument/2006/relationships/image" Target="../media/image137.png"/><Relationship Id="rId10" Type="http://schemas.openxmlformats.org/officeDocument/2006/relationships/image" Target="../media/image124.png"/><Relationship Id="rId19" Type="http://schemas.openxmlformats.org/officeDocument/2006/relationships/image" Target="../media/image133.png"/><Relationship Id="rId4" Type="http://schemas.openxmlformats.org/officeDocument/2006/relationships/image" Target="../media/image118.png"/><Relationship Id="rId9" Type="http://schemas.openxmlformats.org/officeDocument/2006/relationships/image" Target="../media/image123.png"/><Relationship Id="rId14" Type="http://schemas.openxmlformats.org/officeDocument/2006/relationships/image" Target="../media/image128.png"/><Relationship Id="rId22" Type="http://schemas.openxmlformats.org/officeDocument/2006/relationships/image" Target="../media/image136.png"/><Relationship Id="rId27" Type="http://schemas.openxmlformats.org/officeDocument/2006/relationships/image" Target="../media/image141.png"/></Relationships>
</file>

<file path=ppt/slides/_rels/slide15.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5.xml"/><Relationship Id="rId6" Type="http://schemas.openxmlformats.org/officeDocument/2006/relationships/image" Target="../media/image145.png"/><Relationship Id="rId5" Type="http://schemas.openxmlformats.org/officeDocument/2006/relationships/hyperlink" Target="http://www.exxonmobilchemical.com/" TargetMode="External"/><Relationship Id="rId4" Type="http://schemas.openxmlformats.org/officeDocument/2006/relationships/image" Target="../media/image14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19.png"/><Relationship Id="rId21" Type="http://schemas.openxmlformats.org/officeDocument/2006/relationships/image" Target="../media/image37.png"/><Relationship Id="rId34" Type="http://schemas.openxmlformats.org/officeDocument/2006/relationships/image" Target="../media/image50.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2" Type="http://schemas.openxmlformats.org/officeDocument/2006/relationships/notesSlide" Target="../notesSlides/notesSlide5.xml"/><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36" Type="http://schemas.openxmlformats.org/officeDocument/2006/relationships/image" Target="../media/image52.png"/><Relationship Id="rId10" Type="http://schemas.openxmlformats.org/officeDocument/2006/relationships/image" Target="../media/image26.png"/><Relationship Id="rId19" Type="http://schemas.openxmlformats.org/officeDocument/2006/relationships/image" Target="../media/image35.png"/><Relationship Id="rId31" Type="http://schemas.openxmlformats.org/officeDocument/2006/relationships/image" Target="../media/image47.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png"/><Relationship Id="rId8"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2634729"/>
            <a:ext cx="10692003" cy="4925275"/>
          </a:xfrm>
          <a:prstGeom prst="rect">
            <a:avLst/>
          </a:prstGeom>
        </p:spPr>
      </p:pic>
      <p:sp>
        <p:nvSpPr>
          <p:cNvPr id="3" name="object 3"/>
          <p:cNvSpPr txBox="1"/>
          <p:nvPr/>
        </p:nvSpPr>
        <p:spPr>
          <a:xfrm>
            <a:off x="596534" y="2014937"/>
            <a:ext cx="4284345" cy="452120"/>
          </a:xfrm>
          <a:prstGeom prst="rect">
            <a:avLst/>
          </a:prstGeom>
        </p:spPr>
        <p:txBody>
          <a:bodyPr vert="horz" wrap="square" lIns="0" tIns="12065" rIns="0" bIns="0" rtlCol="0">
            <a:spAutoFit/>
          </a:bodyPr>
          <a:lstStyle/>
          <a:p>
            <a:pPr marL="12700">
              <a:lnSpc>
                <a:spcPts val="1680"/>
              </a:lnSpc>
              <a:spcBef>
                <a:spcPts val="95"/>
              </a:spcBef>
            </a:pPr>
            <a:r>
              <a:rPr sz="1400" spc="105" dirty="0">
                <a:solidFill>
                  <a:srgbClr val="595A5C"/>
                </a:solidFill>
                <a:latin typeface="Calibri Light" panose="020F0302020204030204" pitchFamily="34" charset="0"/>
                <a:cs typeface="Calibri Light" panose="020F0302020204030204" pitchFamily="34" charset="0"/>
              </a:rPr>
              <a:t>EXXONMOBIL</a:t>
            </a:r>
            <a:r>
              <a:rPr sz="1400" spc="30" dirty="0">
                <a:solidFill>
                  <a:srgbClr val="595A5C"/>
                </a:solidFill>
                <a:latin typeface="Calibri Light" panose="020F0302020204030204" pitchFamily="34" charset="0"/>
                <a:cs typeface="Calibri Light" panose="020F0302020204030204" pitchFamily="34" charset="0"/>
              </a:rPr>
              <a:t> </a:t>
            </a:r>
            <a:r>
              <a:rPr sz="1400" spc="95" dirty="0">
                <a:solidFill>
                  <a:srgbClr val="595A5C"/>
                </a:solidFill>
                <a:latin typeface="Calibri Light" panose="020F0302020204030204" pitchFamily="34" charset="0"/>
                <a:cs typeface="Calibri Light" panose="020F0302020204030204" pitchFamily="34" charset="0"/>
              </a:rPr>
              <a:t>CHEMICAL</a:t>
            </a:r>
            <a:r>
              <a:rPr sz="1400" spc="30" dirty="0">
                <a:solidFill>
                  <a:srgbClr val="595A5C"/>
                </a:solidFill>
                <a:latin typeface="Calibri Light" panose="020F0302020204030204" pitchFamily="34" charset="0"/>
                <a:cs typeface="Calibri Light" panose="020F0302020204030204" pitchFamily="34" charset="0"/>
              </a:rPr>
              <a:t> </a:t>
            </a:r>
            <a:r>
              <a:rPr sz="1400" spc="85" dirty="0">
                <a:solidFill>
                  <a:srgbClr val="595A5C"/>
                </a:solidFill>
                <a:latin typeface="Calibri Light" panose="020F0302020204030204" pitchFamily="34" charset="0"/>
                <a:cs typeface="Calibri Light" panose="020F0302020204030204" pitchFamily="34" charset="0"/>
              </a:rPr>
              <a:t>ASIA</a:t>
            </a:r>
            <a:r>
              <a:rPr sz="1400" spc="30" dirty="0">
                <a:solidFill>
                  <a:srgbClr val="595A5C"/>
                </a:solidFill>
                <a:latin typeface="Calibri Light" panose="020F0302020204030204" pitchFamily="34" charset="0"/>
                <a:cs typeface="Calibri Light" panose="020F0302020204030204" pitchFamily="34" charset="0"/>
              </a:rPr>
              <a:t> </a:t>
            </a:r>
            <a:r>
              <a:rPr sz="1400" spc="70" dirty="0">
                <a:solidFill>
                  <a:srgbClr val="595A5C"/>
                </a:solidFill>
                <a:latin typeface="Calibri Light" panose="020F0302020204030204" pitchFamily="34" charset="0"/>
                <a:cs typeface="Calibri Light" panose="020F0302020204030204" pitchFamily="34" charset="0"/>
              </a:rPr>
              <a:t>PACIFIC</a:t>
            </a:r>
            <a:endParaRPr sz="1400" dirty="0">
              <a:latin typeface="Calibri Light" panose="020F0302020204030204" pitchFamily="34" charset="0"/>
              <a:cs typeface="Calibri Light" panose="020F0302020204030204" pitchFamily="34" charset="0"/>
            </a:endParaRPr>
          </a:p>
          <a:p>
            <a:pPr marL="12700">
              <a:lnSpc>
                <a:spcPct val="100000"/>
              </a:lnSpc>
            </a:pPr>
            <a:r>
              <a:rPr sz="1400" spc="55" dirty="0">
                <a:solidFill>
                  <a:srgbClr val="595A5C"/>
                </a:solidFill>
                <a:latin typeface="Calibri Light" panose="020F0302020204030204" pitchFamily="34" charset="0"/>
                <a:cs typeface="Calibri Light" panose="020F0302020204030204" pitchFamily="34" charset="0"/>
              </a:rPr>
              <a:t>(A</a:t>
            </a:r>
            <a:r>
              <a:rPr sz="1400" spc="20" dirty="0">
                <a:solidFill>
                  <a:srgbClr val="595A5C"/>
                </a:solidFill>
                <a:latin typeface="Calibri Light" panose="020F0302020204030204" pitchFamily="34" charset="0"/>
                <a:cs typeface="Calibri Light" panose="020F0302020204030204" pitchFamily="34" charset="0"/>
              </a:rPr>
              <a:t> </a:t>
            </a:r>
            <a:r>
              <a:rPr sz="1400" spc="75" dirty="0">
                <a:solidFill>
                  <a:srgbClr val="595A5C"/>
                </a:solidFill>
                <a:latin typeface="Calibri Light" panose="020F0302020204030204" pitchFamily="34" charset="0"/>
                <a:cs typeface="Calibri Light" panose="020F0302020204030204" pitchFamily="34" charset="0"/>
              </a:rPr>
              <a:t>DIVISION</a:t>
            </a:r>
            <a:r>
              <a:rPr sz="1400" spc="25" dirty="0">
                <a:solidFill>
                  <a:srgbClr val="595A5C"/>
                </a:solidFill>
                <a:latin typeface="Calibri Light" panose="020F0302020204030204" pitchFamily="34" charset="0"/>
                <a:cs typeface="Calibri Light" panose="020F0302020204030204" pitchFamily="34" charset="0"/>
              </a:rPr>
              <a:t> </a:t>
            </a:r>
            <a:r>
              <a:rPr sz="1400" spc="145" dirty="0">
                <a:solidFill>
                  <a:srgbClr val="595A5C"/>
                </a:solidFill>
                <a:latin typeface="Calibri Light" panose="020F0302020204030204" pitchFamily="34" charset="0"/>
                <a:cs typeface="Calibri Light" panose="020F0302020204030204" pitchFamily="34" charset="0"/>
              </a:rPr>
              <a:t>OF</a:t>
            </a:r>
            <a:r>
              <a:rPr sz="1400" spc="20" dirty="0">
                <a:solidFill>
                  <a:srgbClr val="595A5C"/>
                </a:solidFill>
                <a:latin typeface="Calibri Light" panose="020F0302020204030204" pitchFamily="34" charset="0"/>
                <a:cs typeface="Calibri Light" panose="020F0302020204030204" pitchFamily="34" charset="0"/>
              </a:rPr>
              <a:t> </a:t>
            </a:r>
            <a:r>
              <a:rPr sz="1400" spc="105" dirty="0">
                <a:solidFill>
                  <a:srgbClr val="595A5C"/>
                </a:solidFill>
                <a:latin typeface="Calibri Light" panose="020F0302020204030204" pitchFamily="34" charset="0"/>
                <a:cs typeface="Calibri Light" panose="020F0302020204030204" pitchFamily="34" charset="0"/>
              </a:rPr>
              <a:t>EXXONMOBIL</a:t>
            </a:r>
            <a:r>
              <a:rPr sz="1400" spc="25" dirty="0">
                <a:solidFill>
                  <a:srgbClr val="595A5C"/>
                </a:solidFill>
                <a:latin typeface="Calibri Light" panose="020F0302020204030204" pitchFamily="34" charset="0"/>
                <a:cs typeface="Calibri Light" panose="020F0302020204030204" pitchFamily="34" charset="0"/>
              </a:rPr>
              <a:t> </a:t>
            </a:r>
            <a:r>
              <a:rPr sz="1400" spc="85" dirty="0">
                <a:solidFill>
                  <a:srgbClr val="595A5C"/>
                </a:solidFill>
                <a:latin typeface="Calibri Light" panose="020F0302020204030204" pitchFamily="34" charset="0"/>
                <a:cs typeface="Calibri Light" panose="020F0302020204030204" pitchFamily="34" charset="0"/>
              </a:rPr>
              <a:t>ASIA</a:t>
            </a:r>
            <a:r>
              <a:rPr sz="1400" spc="20" dirty="0">
                <a:solidFill>
                  <a:srgbClr val="595A5C"/>
                </a:solidFill>
                <a:latin typeface="Calibri Light" panose="020F0302020204030204" pitchFamily="34" charset="0"/>
                <a:cs typeface="Calibri Light" panose="020F0302020204030204" pitchFamily="34" charset="0"/>
              </a:rPr>
              <a:t> </a:t>
            </a:r>
            <a:r>
              <a:rPr sz="1400" spc="80" dirty="0">
                <a:solidFill>
                  <a:srgbClr val="595A5C"/>
                </a:solidFill>
                <a:latin typeface="Calibri Light" panose="020F0302020204030204" pitchFamily="34" charset="0"/>
                <a:cs typeface="Calibri Light" panose="020F0302020204030204" pitchFamily="34" charset="0"/>
              </a:rPr>
              <a:t>PACIFIC</a:t>
            </a:r>
            <a:r>
              <a:rPr sz="1400" spc="25" dirty="0">
                <a:solidFill>
                  <a:srgbClr val="595A5C"/>
                </a:solidFill>
                <a:latin typeface="Calibri Light" panose="020F0302020204030204" pitchFamily="34" charset="0"/>
                <a:cs typeface="Calibri Light" panose="020F0302020204030204" pitchFamily="34" charset="0"/>
              </a:rPr>
              <a:t> </a:t>
            </a:r>
            <a:r>
              <a:rPr sz="1400" spc="95" dirty="0">
                <a:solidFill>
                  <a:srgbClr val="595A5C"/>
                </a:solidFill>
                <a:latin typeface="Calibri Light" panose="020F0302020204030204" pitchFamily="34" charset="0"/>
                <a:cs typeface="Calibri Light" panose="020F0302020204030204" pitchFamily="34" charset="0"/>
              </a:rPr>
              <a:t>PTE</a:t>
            </a:r>
            <a:r>
              <a:rPr sz="1400" spc="20" dirty="0">
                <a:solidFill>
                  <a:srgbClr val="595A5C"/>
                </a:solidFill>
                <a:latin typeface="Calibri Light" panose="020F0302020204030204" pitchFamily="34" charset="0"/>
                <a:cs typeface="Calibri Light" panose="020F0302020204030204" pitchFamily="34" charset="0"/>
              </a:rPr>
              <a:t> </a:t>
            </a:r>
            <a:r>
              <a:rPr sz="1400" spc="75" dirty="0">
                <a:solidFill>
                  <a:srgbClr val="595A5C"/>
                </a:solidFill>
                <a:latin typeface="Calibri Light" panose="020F0302020204030204" pitchFamily="34" charset="0"/>
                <a:cs typeface="Calibri Light" panose="020F0302020204030204" pitchFamily="34" charset="0"/>
              </a:rPr>
              <a:t>LTD)</a:t>
            </a:r>
            <a:endParaRPr sz="1400" dirty="0">
              <a:latin typeface="Calibri Light" panose="020F0302020204030204" pitchFamily="34" charset="0"/>
              <a:cs typeface="Calibri Light" panose="020F0302020204030204" pitchFamily="34" charset="0"/>
            </a:endParaRPr>
          </a:p>
        </p:txBody>
      </p:sp>
      <p:grpSp>
        <p:nvGrpSpPr>
          <p:cNvPr id="4" name="object 4"/>
          <p:cNvGrpSpPr/>
          <p:nvPr/>
        </p:nvGrpSpPr>
        <p:grpSpPr>
          <a:xfrm>
            <a:off x="7869418" y="369845"/>
            <a:ext cx="1057910" cy="402590"/>
            <a:chOff x="7869418" y="369845"/>
            <a:chExt cx="1057910" cy="402590"/>
          </a:xfrm>
        </p:grpSpPr>
        <p:pic>
          <p:nvPicPr>
            <p:cNvPr id="5" name="object 5"/>
            <p:cNvPicPr/>
            <p:nvPr/>
          </p:nvPicPr>
          <p:blipFill>
            <a:blip r:embed="rId4" cstate="print"/>
            <a:stretch>
              <a:fillRect/>
            </a:stretch>
          </p:blipFill>
          <p:spPr>
            <a:xfrm>
              <a:off x="8719970" y="442709"/>
              <a:ext cx="206743" cy="218109"/>
            </a:xfrm>
            <a:prstGeom prst="rect">
              <a:avLst/>
            </a:prstGeom>
          </p:spPr>
        </p:pic>
        <p:pic>
          <p:nvPicPr>
            <p:cNvPr id="6" name="object 6"/>
            <p:cNvPicPr/>
            <p:nvPr/>
          </p:nvPicPr>
          <p:blipFill>
            <a:blip r:embed="rId5" cstate="print"/>
            <a:stretch>
              <a:fillRect/>
            </a:stretch>
          </p:blipFill>
          <p:spPr>
            <a:xfrm>
              <a:off x="8453035" y="442635"/>
              <a:ext cx="231343" cy="223024"/>
            </a:xfrm>
            <a:prstGeom prst="rect">
              <a:avLst/>
            </a:prstGeom>
          </p:spPr>
        </p:pic>
        <p:sp>
          <p:nvSpPr>
            <p:cNvPr id="7" name="object 7"/>
            <p:cNvSpPr/>
            <p:nvPr/>
          </p:nvSpPr>
          <p:spPr>
            <a:xfrm>
              <a:off x="7869415" y="369849"/>
              <a:ext cx="638175" cy="402590"/>
            </a:xfrm>
            <a:custGeom>
              <a:avLst/>
              <a:gdLst/>
              <a:ahLst/>
              <a:cxnLst/>
              <a:rect l="l" t="t" r="r" b="b"/>
              <a:pathLst>
                <a:path w="638175" h="402590">
                  <a:moveTo>
                    <a:pt x="194995" y="0"/>
                  </a:moveTo>
                  <a:lnTo>
                    <a:pt x="0" y="0"/>
                  </a:lnTo>
                  <a:lnTo>
                    <a:pt x="0" y="54610"/>
                  </a:lnTo>
                  <a:lnTo>
                    <a:pt x="0" y="114300"/>
                  </a:lnTo>
                  <a:lnTo>
                    <a:pt x="0" y="167640"/>
                  </a:lnTo>
                  <a:lnTo>
                    <a:pt x="0" y="236220"/>
                  </a:lnTo>
                  <a:lnTo>
                    <a:pt x="0" y="290830"/>
                  </a:lnTo>
                  <a:lnTo>
                    <a:pt x="194995" y="290830"/>
                  </a:lnTo>
                  <a:lnTo>
                    <a:pt x="194995" y="236220"/>
                  </a:lnTo>
                  <a:lnTo>
                    <a:pt x="66421" y="236220"/>
                  </a:lnTo>
                  <a:lnTo>
                    <a:pt x="66421" y="167640"/>
                  </a:lnTo>
                  <a:lnTo>
                    <a:pt x="189166" y="167640"/>
                  </a:lnTo>
                  <a:lnTo>
                    <a:pt x="189166" y="114300"/>
                  </a:lnTo>
                  <a:lnTo>
                    <a:pt x="66421" y="114300"/>
                  </a:lnTo>
                  <a:lnTo>
                    <a:pt x="66421" y="54610"/>
                  </a:lnTo>
                  <a:lnTo>
                    <a:pt x="194995" y="54610"/>
                  </a:lnTo>
                  <a:lnTo>
                    <a:pt x="194995" y="0"/>
                  </a:lnTo>
                  <a:close/>
                </a:path>
                <a:path w="638175" h="402590">
                  <a:moveTo>
                    <a:pt x="637959" y="402374"/>
                  </a:moveTo>
                  <a:lnTo>
                    <a:pt x="472719" y="239268"/>
                  </a:lnTo>
                  <a:lnTo>
                    <a:pt x="602767" y="77914"/>
                  </a:lnTo>
                  <a:lnTo>
                    <a:pt x="528205" y="77914"/>
                  </a:lnTo>
                  <a:lnTo>
                    <a:pt x="432206" y="199034"/>
                  </a:lnTo>
                  <a:lnTo>
                    <a:pt x="390563" y="158064"/>
                  </a:lnTo>
                  <a:lnTo>
                    <a:pt x="497293" y="25793"/>
                  </a:lnTo>
                  <a:lnTo>
                    <a:pt x="422998" y="25793"/>
                  </a:lnTo>
                  <a:lnTo>
                    <a:pt x="349859" y="117957"/>
                  </a:lnTo>
                  <a:lnTo>
                    <a:pt x="310349" y="77914"/>
                  </a:lnTo>
                  <a:lnTo>
                    <a:pt x="221361" y="77914"/>
                  </a:lnTo>
                  <a:lnTo>
                    <a:pt x="310959" y="166649"/>
                  </a:lnTo>
                  <a:lnTo>
                    <a:pt x="210007" y="290995"/>
                  </a:lnTo>
                  <a:lnTo>
                    <a:pt x="284162" y="290995"/>
                  </a:lnTo>
                  <a:lnTo>
                    <a:pt x="350862" y="206552"/>
                  </a:lnTo>
                  <a:lnTo>
                    <a:pt x="392582" y="247929"/>
                  </a:lnTo>
                  <a:lnTo>
                    <a:pt x="297256" y="365353"/>
                  </a:lnTo>
                  <a:lnTo>
                    <a:pt x="371957" y="365353"/>
                  </a:lnTo>
                  <a:lnTo>
                    <a:pt x="432816" y="287566"/>
                  </a:lnTo>
                  <a:lnTo>
                    <a:pt x="547941" y="402374"/>
                  </a:lnTo>
                  <a:lnTo>
                    <a:pt x="637959" y="402374"/>
                  </a:lnTo>
                  <a:close/>
                </a:path>
              </a:pathLst>
            </a:custGeom>
            <a:solidFill>
              <a:srgbClr val="EC1F31"/>
            </a:solidFill>
          </p:spPr>
          <p:txBody>
            <a:bodyPr wrap="square" lIns="0" tIns="0" rIns="0" bIns="0" rtlCol="0"/>
            <a:lstStyle/>
            <a:p>
              <a:endParaRPr dirty="0"/>
            </a:p>
          </p:txBody>
        </p:sp>
      </p:grpSp>
      <p:grpSp>
        <p:nvGrpSpPr>
          <p:cNvPr id="8" name="object 8"/>
          <p:cNvGrpSpPr/>
          <p:nvPr/>
        </p:nvGrpSpPr>
        <p:grpSpPr>
          <a:xfrm>
            <a:off x="8977293" y="369836"/>
            <a:ext cx="949960" cy="295910"/>
            <a:chOff x="8977293" y="369836"/>
            <a:chExt cx="949960" cy="295910"/>
          </a:xfrm>
        </p:grpSpPr>
        <p:pic>
          <p:nvPicPr>
            <p:cNvPr id="9" name="object 9"/>
            <p:cNvPicPr/>
            <p:nvPr/>
          </p:nvPicPr>
          <p:blipFill>
            <a:blip r:embed="rId6" cstate="print"/>
            <a:stretch>
              <a:fillRect/>
            </a:stretch>
          </p:blipFill>
          <p:spPr>
            <a:xfrm>
              <a:off x="9323728" y="442635"/>
              <a:ext cx="231203" cy="223024"/>
            </a:xfrm>
            <a:prstGeom prst="rect">
              <a:avLst/>
            </a:prstGeom>
          </p:spPr>
        </p:pic>
        <p:sp>
          <p:nvSpPr>
            <p:cNvPr id="10" name="object 10"/>
            <p:cNvSpPr/>
            <p:nvPr/>
          </p:nvSpPr>
          <p:spPr>
            <a:xfrm>
              <a:off x="8977287" y="369836"/>
              <a:ext cx="949960" cy="295910"/>
            </a:xfrm>
            <a:custGeom>
              <a:avLst/>
              <a:gdLst/>
              <a:ahLst/>
              <a:cxnLst/>
              <a:rect l="l" t="t" r="r" b="b"/>
              <a:pathLst>
                <a:path w="949959" h="295909">
                  <a:moveTo>
                    <a:pt x="309257" y="12"/>
                  </a:moveTo>
                  <a:lnTo>
                    <a:pt x="207429" y="12"/>
                  </a:lnTo>
                  <a:lnTo>
                    <a:pt x="156641" y="212344"/>
                  </a:lnTo>
                  <a:lnTo>
                    <a:pt x="154419" y="212344"/>
                  </a:lnTo>
                  <a:lnTo>
                    <a:pt x="105117" y="12"/>
                  </a:lnTo>
                  <a:lnTo>
                    <a:pt x="0" y="12"/>
                  </a:lnTo>
                  <a:lnTo>
                    <a:pt x="0" y="290944"/>
                  </a:lnTo>
                  <a:lnTo>
                    <a:pt x="62471" y="290944"/>
                  </a:lnTo>
                  <a:lnTo>
                    <a:pt x="62471" y="71145"/>
                  </a:lnTo>
                  <a:lnTo>
                    <a:pt x="65481" y="71145"/>
                  </a:lnTo>
                  <a:lnTo>
                    <a:pt x="119087" y="290944"/>
                  </a:lnTo>
                  <a:lnTo>
                    <a:pt x="189217" y="290944"/>
                  </a:lnTo>
                  <a:lnTo>
                    <a:pt x="244170" y="71145"/>
                  </a:lnTo>
                  <a:lnTo>
                    <a:pt x="246913" y="71145"/>
                  </a:lnTo>
                  <a:lnTo>
                    <a:pt x="246913" y="290944"/>
                  </a:lnTo>
                  <a:lnTo>
                    <a:pt x="309257" y="290944"/>
                  </a:lnTo>
                  <a:lnTo>
                    <a:pt x="309257" y="12"/>
                  </a:lnTo>
                  <a:close/>
                </a:path>
                <a:path w="949959" h="295909">
                  <a:moveTo>
                    <a:pt x="847953" y="184467"/>
                  </a:moveTo>
                  <a:lnTo>
                    <a:pt x="839635" y="140258"/>
                  </a:lnTo>
                  <a:lnTo>
                    <a:pt x="833729" y="131000"/>
                  </a:lnTo>
                  <a:lnTo>
                    <a:pt x="817054" y="104876"/>
                  </a:lnTo>
                  <a:lnTo>
                    <a:pt x="802652" y="94729"/>
                  </a:lnTo>
                  <a:lnTo>
                    <a:pt x="783755" y="81407"/>
                  </a:lnTo>
                  <a:lnTo>
                    <a:pt x="782599" y="81165"/>
                  </a:lnTo>
                  <a:lnTo>
                    <a:pt x="782599" y="184264"/>
                  </a:lnTo>
                  <a:lnTo>
                    <a:pt x="778471" y="205232"/>
                  </a:lnTo>
                  <a:lnTo>
                    <a:pt x="767105" y="222161"/>
                  </a:lnTo>
                  <a:lnTo>
                    <a:pt x="749998" y="233476"/>
                  </a:lnTo>
                  <a:lnTo>
                    <a:pt x="728649" y="237604"/>
                  </a:lnTo>
                  <a:lnTo>
                    <a:pt x="707148" y="233514"/>
                  </a:lnTo>
                  <a:lnTo>
                    <a:pt x="689914" y="222262"/>
                  </a:lnTo>
                  <a:lnTo>
                    <a:pt x="678459" y="205409"/>
                  </a:lnTo>
                  <a:lnTo>
                    <a:pt x="674306" y="184467"/>
                  </a:lnTo>
                  <a:lnTo>
                    <a:pt x="678459" y="163271"/>
                  </a:lnTo>
                  <a:lnTo>
                    <a:pt x="689914" y="146316"/>
                  </a:lnTo>
                  <a:lnTo>
                    <a:pt x="707148" y="135077"/>
                  </a:lnTo>
                  <a:lnTo>
                    <a:pt x="728649" y="131000"/>
                  </a:lnTo>
                  <a:lnTo>
                    <a:pt x="750201" y="135102"/>
                  </a:lnTo>
                  <a:lnTo>
                    <a:pt x="767283" y="146392"/>
                  </a:lnTo>
                  <a:lnTo>
                    <a:pt x="778535" y="163296"/>
                  </a:lnTo>
                  <a:lnTo>
                    <a:pt x="782599" y="184264"/>
                  </a:lnTo>
                  <a:lnTo>
                    <a:pt x="782599" y="81165"/>
                  </a:lnTo>
                  <a:lnTo>
                    <a:pt x="743292" y="72898"/>
                  </a:lnTo>
                  <a:lnTo>
                    <a:pt x="714819" y="75996"/>
                  </a:lnTo>
                  <a:lnTo>
                    <a:pt x="694651" y="83007"/>
                  </a:lnTo>
                  <a:lnTo>
                    <a:pt x="682142" y="90398"/>
                  </a:lnTo>
                  <a:lnTo>
                    <a:pt x="676656" y="94729"/>
                  </a:lnTo>
                  <a:lnTo>
                    <a:pt x="676656" y="76"/>
                  </a:lnTo>
                  <a:lnTo>
                    <a:pt x="614984" y="76"/>
                  </a:lnTo>
                  <a:lnTo>
                    <a:pt x="614984" y="291007"/>
                  </a:lnTo>
                  <a:lnTo>
                    <a:pt x="675982" y="291007"/>
                  </a:lnTo>
                  <a:lnTo>
                    <a:pt x="676656" y="274408"/>
                  </a:lnTo>
                  <a:lnTo>
                    <a:pt x="682967" y="279184"/>
                  </a:lnTo>
                  <a:lnTo>
                    <a:pt x="695667" y="286423"/>
                  </a:lnTo>
                  <a:lnTo>
                    <a:pt x="715340" y="293027"/>
                  </a:lnTo>
                  <a:lnTo>
                    <a:pt x="742556" y="295910"/>
                  </a:lnTo>
                  <a:lnTo>
                    <a:pt x="782142" y="287401"/>
                  </a:lnTo>
                  <a:lnTo>
                    <a:pt x="800785" y="274408"/>
                  </a:lnTo>
                  <a:lnTo>
                    <a:pt x="815809" y="263944"/>
                  </a:lnTo>
                  <a:lnTo>
                    <a:pt x="833234" y="237604"/>
                  </a:lnTo>
                  <a:lnTo>
                    <a:pt x="839190" y="228600"/>
                  </a:lnTo>
                  <a:lnTo>
                    <a:pt x="847953" y="184467"/>
                  </a:lnTo>
                  <a:close/>
                </a:path>
                <a:path w="949959" h="295909">
                  <a:moveTo>
                    <a:pt x="949629" y="77851"/>
                  </a:moveTo>
                  <a:lnTo>
                    <a:pt x="885405" y="77851"/>
                  </a:lnTo>
                  <a:lnTo>
                    <a:pt x="885405" y="290931"/>
                  </a:lnTo>
                  <a:lnTo>
                    <a:pt x="949629" y="290931"/>
                  </a:lnTo>
                  <a:lnTo>
                    <a:pt x="949629" y="77851"/>
                  </a:lnTo>
                  <a:close/>
                </a:path>
                <a:path w="949959" h="295909">
                  <a:moveTo>
                    <a:pt x="949629" y="0"/>
                  </a:moveTo>
                  <a:lnTo>
                    <a:pt x="885405" y="0"/>
                  </a:lnTo>
                  <a:lnTo>
                    <a:pt x="885405" y="54089"/>
                  </a:lnTo>
                  <a:lnTo>
                    <a:pt x="949629" y="54089"/>
                  </a:lnTo>
                  <a:lnTo>
                    <a:pt x="949629" y="0"/>
                  </a:lnTo>
                  <a:close/>
                </a:path>
              </a:pathLst>
            </a:custGeom>
            <a:solidFill>
              <a:srgbClr val="EC1F31"/>
            </a:solidFill>
          </p:spPr>
          <p:txBody>
            <a:bodyPr wrap="square" lIns="0" tIns="0" rIns="0" bIns="0" rtlCol="0"/>
            <a:lstStyle/>
            <a:p>
              <a:endParaRPr dirty="0"/>
            </a:p>
          </p:txBody>
        </p:sp>
      </p:grpSp>
      <p:sp>
        <p:nvSpPr>
          <p:cNvPr id="11" name="object 11"/>
          <p:cNvSpPr/>
          <p:nvPr/>
        </p:nvSpPr>
        <p:spPr>
          <a:xfrm>
            <a:off x="9976484" y="369836"/>
            <a:ext cx="64769" cy="291465"/>
          </a:xfrm>
          <a:custGeom>
            <a:avLst/>
            <a:gdLst/>
            <a:ahLst/>
            <a:cxnLst/>
            <a:rect l="l" t="t" r="r" b="b"/>
            <a:pathLst>
              <a:path w="64770" h="291465">
                <a:moveTo>
                  <a:pt x="64287" y="0"/>
                </a:moveTo>
                <a:lnTo>
                  <a:pt x="0" y="0"/>
                </a:lnTo>
                <a:lnTo>
                  <a:pt x="0" y="290931"/>
                </a:lnTo>
                <a:lnTo>
                  <a:pt x="64287" y="290931"/>
                </a:lnTo>
                <a:lnTo>
                  <a:pt x="64287" y="0"/>
                </a:lnTo>
                <a:close/>
              </a:path>
            </a:pathLst>
          </a:custGeom>
          <a:solidFill>
            <a:srgbClr val="EC1F31"/>
          </a:solidFill>
        </p:spPr>
        <p:txBody>
          <a:bodyPr wrap="square" lIns="0" tIns="0" rIns="0" bIns="0" rtlCol="0"/>
          <a:lstStyle/>
          <a:p>
            <a:endParaRPr dirty="0"/>
          </a:p>
        </p:txBody>
      </p:sp>
      <p:sp>
        <p:nvSpPr>
          <p:cNvPr id="12" name="object 12"/>
          <p:cNvSpPr txBox="1">
            <a:spLocks noGrp="1"/>
          </p:cNvSpPr>
          <p:nvPr>
            <p:ph type="title"/>
          </p:nvPr>
        </p:nvSpPr>
        <p:spPr>
          <a:xfrm>
            <a:off x="596534" y="1201727"/>
            <a:ext cx="6080760" cy="820419"/>
          </a:xfrm>
          <a:prstGeom prst="rect">
            <a:avLst/>
          </a:prstGeom>
        </p:spPr>
        <p:txBody>
          <a:bodyPr vert="horz" wrap="square" lIns="0" tIns="73025" rIns="0" bIns="0" rtlCol="0">
            <a:spAutoFit/>
          </a:bodyPr>
          <a:lstStyle/>
          <a:p>
            <a:pPr marL="12700" marR="5080">
              <a:lnSpc>
                <a:spcPts val="2900"/>
              </a:lnSpc>
              <a:spcBef>
                <a:spcPts val="575"/>
              </a:spcBef>
            </a:pPr>
            <a:r>
              <a:rPr sz="2800" spc="165" dirty="0">
                <a:solidFill>
                  <a:srgbClr val="595A5C"/>
                </a:solidFill>
                <a:latin typeface="Calibri Light" panose="020F0302020204030204" pitchFamily="34" charset="0"/>
                <a:cs typeface="Calibri Light" panose="020F0302020204030204" pitchFamily="34" charset="0"/>
              </a:rPr>
              <a:t>SUPPLY CHAIN STANDARD OFFERING </a:t>
            </a:r>
            <a:r>
              <a:rPr lang="en-US" sz="2800" spc="165" dirty="0">
                <a:solidFill>
                  <a:srgbClr val="595A5C"/>
                </a:solidFill>
                <a:latin typeface="Calibri Light" panose="020F0302020204030204" pitchFamily="34" charset="0"/>
                <a:cs typeface="Calibri Light" panose="020F0302020204030204" pitchFamily="34" charset="0"/>
              </a:rPr>
              <a:t>SYNTHETICS </a:t>
            </a:r>
            <a:r>
              <a:rPr sz="2800" spc="165" dirty="0">
                <a:solidFill>
                  <a:srgbClr val="595A5C"/>
                </a:solidFill>
                <a:latin typeface="Calibri Light" panose="020F0302020204030204" pitchFamily="34" charset="0"/>
                <a:cs typeface="Calibri Light" panose="020F0302020204030204" pitchFamily="34" charset="0"/>
              </a:rPr>
              <a:t>BUSINESS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8"/>
          <p:cNvGraphicFramePr>
            <a:graphicFrameLocks noGrp="1"/>
          </p:cNvGraphicFramePr>
          <p:nvPr>
            <p:extLst>
              <p:ext uri="{D42A27DB-BD31-4B8C-83A1-F6EECF244321}">
                <p14:modId xmlns:p14="http://schemas.microsoft.com/office/powerpoint/2010/main" val="2685410835"/>
              </p:ext>
            </p:extLst>
          </p:nvPr>
        </p:nvGraphicFramePr>
        <p:xfrm>
          <a:off x="774700" y="3804766"/>
          <a:ext cx="4191000" cy="3266082"/>
        </p:xfrm>
        <a:graphic>
          <a:graphicData uri="http://schemas.openxmlformats.org/drawingml/2006/table">
            <a:tbl>
              <a:tblPr firstRow="1" bandRow="1">
                <a:tableStyleId>{2D5ABB26-0587-4C30-8999-92F81FD0307C}</a:tableStyleId>
              </a:tblPr>
              <a:tblGrid>
                <a:gridCol w="818108">
                  <a:extLst>
                    <a:ext uri="{9D8B030D-6E8A-4147-A177-3AD203B41FA5}">
                      <a16:colId xmlns:a16="http://schemas.microsoft.com/office/drawing/2014/main" val="20000"/>
                    </a:ext>
                  </a:extLst>
                </a:gridCol>
                <a:gridCol w="845734">
                  <a:extLst>
                    <a:ext uri="{9D8B030D-6E8A-4147-A177-3AD203B41FA5}">
                      <a16:colId xmlns:a16="http://schemas.microsoft.com/office/drawing/2014/main" val="20001"/>
                    </a:ext>
                  </a:extLst>
                </a:gridCol>
                <a:gridCol w="697147">
                  <a:extLst>
                    <a:ext uri="{9D8B030D-6E8A-4147-A177-3AD203B41FA5}">
                      <a16:colId xmlns:a16="http://schemas.microsoft.com/office/drawing/2014/main" val="20003"/>
                    </a:ext>
                  </a:extLst>
                </a:gridCol>
                <a:gridCol w="1830011">
                  <a:extLst>
                    <a:ext uri="{9D8B030D-6E8A-4147-A177-3AD203B41FA5}">
                      <a16:colId xmlns:a16="http://schemas.microsoft.com/office/drawing/2014/main" val="20004"/>
                    </a:ext>
                  </a:extLst>
                </a:gridCol>
              </a:tblGrid>
              <a:tr h="490314">
                <a:tc>
                  <a:txBody>
                    <a:bodyPr/>
                    <a:lstStyle/>
                    <a:p>
                      <a:pPr marL="50165" algn="ctr">
                        <a:lnSpc>
                          <a:spcPct val="100000"/>
                        </a:lnSpc>
                        <a:spcBef>
                          <a:spcPts val="745"/>
                        </a:spcBef>
                      </a:pPr>
                      <a:r>
                        <a:rPr sz="1050" b="1" spc="0" dirty="0">
                          <a:solidFill>
                            <a:srgbClr val="FFFFFF"/>
                          </a:solidFill>
                          <a:latin typeface="+mj-lt"/>
                          <a:cs typeface="Calibri"/>
                        </a:rPr>
                        <a:t>Country</a:t>
                      </a:r>
                      <a:endParaRPr sz="1050" spc="0" dirty="0">
                        <a:latin typeface="+mj-lt"/>
                        <a:cs typeface="Calibri"/>
                      </a:endParaRPr>
                    </a:p>
                  </a:txBody>
                  <a:tcPr marL="0" marR="0" marT="94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B5D"/>
                    </a:solidFill>
                  </a:tcPr>
                </a:tc>
                <a:tc>
                  <a:txBody>
                    <a:bodyPr/>
                    <a:lstStyle/>
                    <a:p>
                      <a:pPr marL="62230" algn="ctr">
                        <a:lnSpc>
                          <a:spcPct val="100000"/>
                        </a:lnSpc>
                        <a:spcBef>
                          <a:spcPts val="745"/>
                        </a:spcBef>
                      </a:pPr>
                      <a:r>
                        <a:rPr sz="1050" b="1" spc="0" dirty="0">
                          <a:solidFill>
                            <a:srgbClr val="FFFFFF"/>
                          </a:solidFill>
                          <a:latin typeface="+mj-lt"/>
                          <a:cs typeface="Calibri"/>
                        </a:rPr>
                        <a:t>Terminal</a:t>
                      </a:r>
                      <a:endParaRPr sz="1050" spc="0" dirty="0">
                        <a:latin typeface="+mj-lt"/>
                        <a:cs typeface="Calibri"/>
                      </a:endParaRPr>
                    </a:p>
                  </a:txBody>
                  <a:tcPr marL="0" marR="0" marT="94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B5D"/>
                    </a:solidFill>
                  </a:tcPr>
                </a:tc>
                <a:tc>
                  <a:txBody>
                    <a:bodyPr/>
                    <a:lstStyle/>
                    <a:p>
                      <a:pPr marL="50165" marR="64135" algn="ctr">
                        <a:lnSpc>
                          <a:spcPct val="100000"/>
                        </a:lnSpc>
                        <a:spcBef>
                          <a:spcPts val="145"/>
                        </a:spcBef>
                      </a:pPr>
                      <a:r>
                        <a:rPr sz="1050" b="1" spc="0" dirty="0">
                          <a:solidFill>
                            <a:srgbClr val="FFFFFF"/>
                          </a:solidFill>
                          <a:latin typeface="+mj-lt"/>
                          <a:cs typeface="Calibri"/>
                        </a:rPr>
                        <a:t>Working Day</a:t>
                      </a:r>
                      <a:endParaRPr sz="1050" spc="0" dirty="0">
                        <a:latin typeface="+mj-lt"/>
                        <a:cs typeface="Calibri"/>
                      </a:endParaRPr>
                    </a:p>
                  </a:txBody>
                  <a:tcPr marL="0" marR="0" marT="184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B5D"/>
                    </a:solidFill>
                  </a:tcPr>
                </a:tc>
                <a:tc>
                  <a:txBody>
                    <a:bodyPr/>
                    <a:lstStyle/>
                    <a:p>
                      <a:pPr marL="50165" marR="64135" algn="ctr">
                        <a:lnSpc>
                          <a:spcPct val="100000"/>
                        </a:lnSpc>
                        <a:spcBef>
                          <a:spcPts val="145"/>
                        </a:spcBef>
                      </a:pPr>
                      <a:r>
                        <a:rPr sz="1050" b="1" spc="0" dirty="0">
                          <a:solidFill>
                            <a:srgbClr val="FFFFFF"/>
                          </a:solidFill>
                          <a:latin typeface="+mj-lt"/>
                          <a:ea typeface="+mn-ea"/>
                          <a:cs typeface="Calibri"/>
                        </a:rPr>
                        <a:t>Working Hours</a:t>
                      </a:r>
                      <a:r>
                        <a:rPr lang="en-US" sz="1050" b="1" spc="0" dirty="0">
                          <a:solidFill>
                            <a:srgbClr val="FFFFFF"/>
                          </a:solidFill>
                          <a:latin typeface="+mj-lt"/>
                          <a:ea typeface="+mn-ea"/>
                          <a:cs typeface="Calibri"/>
                        </a:rPr>
                        <a:t> </a:t>
                      </a:r>
                    </a:p>
                    <a:p>
                      <a:pPr marL="50165" marR="64135" algn="ctr">
                        <a:lnSpc>
                          <a:spcPct val="100000"/>
                        </a:lnSpc>
                        <a:spcBef>
                          <a:spcPts val="145"/>
                        </a:spcBef>
                      </a:pPr>
                      <a:r>
                        <a:rPr lang="en-US" sz="1050" b="1" spc="0" dirty="0">
                          <a:solidFill>
                            <a:srgbClr val="FFFFFF"/>
                          </a:solidFill>
                          <a:latin typeface="+mj-lt"/>
                          <a:ea typeface="+mn-ea"/>
                          <a:cs typeface="Calibri"/>
                        </a:rPr>
                        <a:t>(SG time)</a:t>
                      </a:r>
                      <a:endParaRPr sz="1050" b="1" spc="0" dirty="0">
                        <a:solidFill>
                          <a:srgbClr val="FFFFFF"/>
                        </a:solidFill>
                        <a:latin typeface="+mj-lt"/>
                        <a:ea typeface="+mn-ea"/>
                        <a:cs typeface="Calibri"/>
                      </a:endParaRPr>
                    </a:p>
                  </a:txBody>
                  <a:tcPr marL="0" marR="0" marT="94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B5D"/>
                    </a:solidFill>
                  </a:tcPr>
                </a:tc>
                <a:extLst>
                  <a:ext uri="{0D108BD9-81ED-4DB2-BD59-A6C34878D82A}">
                    <a16:rowId xmlns:a16="http://schemas.microsoft.com/office/drawing/2014/main" val="10000"/>
                  </a:ext>
                </a:extLst>
              </a:tr>
              <a:tr h="714705">
                <a:tc rowSpan="2">
                  <a:txBody>
                    <a:bodyPr/>
                    <a:lstStyle/>
                    <a:p>
                      <a:pPr marL="50165" algn="ctr">
                        <a:lnSpc>
                          <a:spcPct val="100000"/>
                        </a:lnSpc>
                        <a:spcBef>
                          <a:spcPts val="185"/>
                        </a:spcBef>
                      </a:pPr>
                      <a:r>
                        <a:rPr sz="900" spc="0" dirty="0">
                          <a:solidFill>
                            <a:srgbClr val="231F20"/>
                          </a:solidFill>
                          <a:latin typeface="+mj-lt"/>
                          <a:cs typeface="Calibri"/>
                        </a:rPr>
                        <a:t>Singapore</a:t>
                      </a:r>
                    </a:p>
                  </a:txBody>
                  <a:tcPr marL="0" marR="0"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2"/>
                    </a:solidFill>
                  </a:tcPr>
                </a:tc>
                <a:tc>
                  <a:txBody>
                    <a:bodyPr/>
                    <a:lstStyle/>
                    <a:p>
                      <a:pPr marL="62230" marR="176530" algn="ctr">
                        <a:lnSpc>
                          <a:spcPct val="100000"/>
                        </a:lnSpc>
                        <a:spcBef>
                          <a:spcPts val="185"/>
                        </a:spcBef>
                      </a:pPr>
                      <a:r>
                        <a:rPr sz="900" spc="0" dirty="0">
                          <a:solidFill>
                            <a:srgbClr val="231F20"/>
                          </a:solidFill>
                          <a:latin typeface="+mj-lt"/>
                          <a:cs typeface="Calibri"/>
                        </a:rPr>
                        <a:t>Vopak Penjuru</a:t>
                      </a:r>
                      <a:endParaRPr sz="900" spc="0" dirty="0">
                        <a:latin typeface="+mj-lt"/>
                        <a:cs typeface="Calibri"/>
                      </a:endParaRPr>
                    </a:p>
                  </a:txBody>
                  <a:tcPr marL="0" marR="0"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rowSpan="2">
                  <a:txBody>
                    <a:bodyPr/>
                    <a:lstStyle/>
                    <a:p>
                      <a:pPr marL="50165" marR="171450" algn="ctr">
                        <a:lnSpc>
                          <a:spcPct val="100000"/>
                        </a:lnSpc>
                        <a:spcBef>
                          <a:spcPts val="185"/>
                        </a:spcBef>
                      </a:pPr>
                      <a:r>
                        <a:rPr lang="en-US" sz="900" spc="0" dirty="0">
                          <a:solidFill>
                            <a:srgbClr val="231F20"/>
                          </a:solidFill>
                          <a:latin typeface="+mj-lt"/>
                          <a:cs typeface="Calibri"/>
                        </a:rPr>
                        <a:t>Mon-Fri (ex.PH)</a:t>
                      </a:r>
                    </a:p>
                  </a:txBody>
                  <a:tcPr marL="0" marR="0"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71755" algn="ctr">
                        <a:lnSpc>
                          <a:spcPct val="100000"/>
                        </a:lnSpc>
                        <a:spcBef>
                          <a:spcPts val="185"/>
                        </a:spcBef>
                      </a:pPr>
                      <a:r>
                        <a:rPr sz="900" spc="0" dirty="0">
                          <a:solidFill>
                            <a:schemeClr val="tx1"/>
                          </a:solidFill>
                          <a:latin typeface="+mj-lt"/>
                          <a:cs typeface="Calibri"/>
                        </a:rPr>
                        <a:t>8:30 </a:t>
                      </a:r>
                      <a:r>
                        <a:rPr lang="en-US" sz="900" spc="0" dirty="0">
                          <a:solidFill>
                            <a:schemeClr val="tx1"/>
                          </a:solidFill>
                          <a:latin typeface="+mj-lt"/>
                          <a:cs typeface="Calibri"/>
                        </a:rPr>
                        <a:t>AM to 4:30 PM </a:t>
                      </a:r>
                    </a:p>
                    <a:p>
                      <a:pPr marL="71755" algn="ctr">
                        <a:lnSpc>
                          <a:spcPct val="100000"/>
                        </a:lnSpc>
                        <a:spcBef>
                          <a:spcPts val="185"/>
                        </a:spcBef>
                      </a:pPr>
                      <a:endParaRPr lang="en-US" sz="900" spc="0" dirty="0">
                        <a:solidFill>
                          <a:schemeClr val="tx1"/>
                        </a:solidFill>
                        <a:latin typeface="+mj-lt"/>
                        <a:cs typeface="Calibri"/>
                      </a:endParaRPr>
                    </a:p>
                    <a:p>
                      <a:pPr marL="71755" marR="0" lvl="0" indent="0" algn="ctr" defTabSz="914400" eaLnBrk="1" fontAlgn="auto" latinLnBrk="0" hangingPunct="1">
                        <a:lnSpc>
                          <a:spcPct val="100000"/>
                        </a:lnSpc>
                        <a:spcBef>
                          <a:spcPts val="185"/>
                        </a:spcBef>
                        <a:spcAft>
                          <a:spcPts val="0"/>
                        </a:spcAft>
                        <a:buClrTx/>
                        <a:buSzTx/>
                        <a:buFontTx/>
                        <a:buNone/>
                        <a:tabLst/>
                        <a:defRPr/>
                      </a:pPr>
                      <a:r>
                        <a:rPr lang="en-US" sz="900" spc="0" dirty="0">
                          <a:solidFill>
                            <a:srgbClr val="231F20"/>
                          </a:solidFill>
                          <a:latin typeface="+mj-lt"/>
                          <a:cs typeface="Calibri"/>
                        </a:rPr>
                        <a:t>(Timeslot booking for loading is required. </a:t>
                      </a:r>
                      <a:r>
                        <a:rPr lang="en-US" sz="900" spc="0" dirty="0">
                          <a:solidFill>
                            <a:srgbClr val="231F20"/>
                          </a:solidFill>
                          <a:latin typeface="+mn-lt"/>
                          <a:ea typeface="+mn-ea"/>
                          <a:cs typeface="Calibri"/>
                        </a:rPr>
                        <a:t>Vopak Slot Booking &gt; </a:t>
                      </a:r>
                      <a:r>
                        <a:rPr lang="en-US" sz="900" spc="0" dirty="0">
                          <a:solidFill>
                            <a:srgbClr val="231F20"/>
                          </a:solidFill>
                          <a:latin typeface="+mn-lt"/>
                          <a:ea typeface="+mn-ea"/>
                          <a:cs typeface="Calibri"/>
                          <a:hlinkClick r:id="rId3"/>
                        </a:rPr>
                        <a:t>LINK</a:t>
                      </a:r>
                      <a:r>
                        <a:rPr lang="en-US" sz="900" spc="0" dirty="0">
                          <a:solidFill>
                            <a:srgbClr val="231F20"/>
                          </a:solidFill>
                          <a:latin typeface="+mj-lt"/>
                          <a:cs typeface="Calibri"/>
                        </a:rPr>
                        <a:t>)</a:t>
                      </a:r>
                    </a:p>
                  </a:txBody>
                  <a:tcPr marL="0" marR="0"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061063">
                <a:tc vMerge="1">
                  <a:txBody>
                    <a:bodyPr/>
                    <a:lstStyle/>
                    <a:p>
                      <a:endParaRPr dirty="0"/>
                    </a:p>
                  </a:txBody>
                  <a:tcPr marL="0" marR="0" marT="23495" marB="0">
                    <a:solidFill>
                      <a:srgbClr val="E6E7E8"/>
                    </a:solidFill>
                  </a:tcPr>
                </a:tc>
                <a:tc>
                  <a:txBody>
                    <a:bodyPr/>
                    <a:lstStyle/>
                    <a:p>
                      <a:pPr marL="62230" algn="ctr">
                        <a:lnSpc>
                          <a:spcPct val="100000"/>
                        </a:lnSpc>
                        <a:spcBef>
                          <a:spcPts val="185"/>
                        </a:spcBef>
                      </a:pPr>
                      <a:r>
                        <a:rPr lang="en-US" sz="900" spc="0" dirty="0">
                          <a:solidFill>
                            <a:schemeClr val="tx1"/>
                          </a:solidFill>
                          <a:latin typeface="+mj-lt"/>
                          <a:cs typeface="Calibri"/>
                        </a:rPr>
                        <a:t>SH Cogent Jurong Island Logistics Hub (JILH)</a:t>
                      </a:r>
                      <a:endParaRPr sz="900" spc="0" dirty="0">
                        <a:solidFill>
                          <a:schemeClr val="tx1"/>
                        </a:solidFill>
                        <a:latin typeface="+mj-lt"/>
                        <a:cs typeface="Calibri"/>
                      </a:endParaRPr>
                    </a:p>
                  </a:txBody>
                  <a:tcPr marL="0" marR="0"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vMerge="1">
                  <a:txBody>
                    <a:bodyPr/>
                    <a:lstStyle/>
                    <a:p>
                      <a:endParaRPr dirty="0"/>
                    </a:p>
                  </a:txBody>
                  <a:tcPr marL="0" marR="0" marT="23495" marB="0">
                    <a:solidFill>
                      <a:srgbClr val="E6E7E8"/>
                    </a:solidFill>
                  </a:tcPr>
                </a:tc>
                <a:tc>
                  <a:txBody>
                    <a:bodyPr/>
                    <a:lstStyle/>
                    <a:p>
                      <a:pPr marL="71755" algn="ctr">
                        <a:lnSpc>
                          <a:spcPct val="100000"/>
                        </a:lnSpc>
                        <a:spcBef>
                          <a:spcPts val="185"/>
                        </a:spcBef>
                      </a:pPr>
                      <a:endParaRPr lang="en-US" sz="900" spc="0" dirty="0">
                        <a:solidFill>
                          <a:schemeClr val="tx1"/>
                        </a:solidFill>
                        <a:latin typeface="+mj-lt"/>
                        <a:cs typeface="Calibri"/>
                      </a:endParaRPr>
                    </a:p>
                    <a:p>
                      <a:pPr marL="71755" algn="ctr">
                        <a:lnSpc>
                          <a:spcPct val="100000"/>
                        </a:lnSpc>
                        <a:spcBef>
                          <a:spcPts val="185"/>
                        </a:spcBef>
                      </a:pPr>
                      <a:r>
                        <a:rPr lang="en-US" sz="900" spc="0" dirty="0">
                          <a:solidFill>
                            <a:schemeClr val="tx1"/>
                          </a:solidFill>
                          <a:latin typeface="+mj-lt"/>
                          <a:cs typeface="Calibri"/>
                        </a:rPr>
                        <a:t>8:30 AM to 5:30 PM </a:t>
                      </a:r>
                    </a:p>
                    <a:p>
                      <a:pPr marL="71755" algn="ctr">
                        <a:lnSpc>
                          <a:spcPct val="100000"/>
                        </a:lnSpc>
                        <a:spcBef>
                          <a:spcPts val="185"/>
                        </a:spcBef>
                      </a:pPr>
                      <a:endParaRPr lang="en-US" sz="900" spc="0" dirty="0">
                        <a:solidFill>
                          <a:schemeClr val="tx1"/>
                        </a:solidFill>
                        <a:latin typeface="+mj-lt"/>
                        <a:cs typeface="Calibri"/>
                      </a:endParaRPr>
                    </a:p>
                    <a:p>
                      <a:pPr marL="71755" algn="ctr">
                        <a:lnSpc>
                          <a:spcPct val="100000"/>
                        </a:lnSpc>
                        <a:spcBef>
                          <a:spcPts val="185"/>
                        </a:spcBef>
                      </a:pPr>
                      <a:r>
                        <a:rPr lang="en-US" sz="900" spc="0" dirty="0">
                          <a:solidFill>
                            <a:schemeClr val="tx1"/>
                          </a:solidFill>
                          <a:latin typeface="+mj-lt"/>
                          <a:cs typeface="Calibri"/>
                        </a:rPr>
                        <a:t>No specific timeslot booking for collection. Please inform the terminal coordinator at least </a:t>
                      </a:r>
                      <a:r>
                        <a:rPr lang="en-US" sz="900" b="1" spc="0" dirty="0">
                          <a:solidFill>
                            <a:schemeClr val="tx1"/>
                          </a:solidFill>
                          <a:latin typeface="+mj-lt"/>
                          <a:cs typeface="Calibri"/>
                        </a:rPr>
                        <a:t>2 working days</a:t>
                      </a:r>
                      <a:r>
                        <a:rPr lang="en-US" sz="900" spc="0" dirty="0">
                          <a:solidFill>
                            <a:schemeClr val="tx1"/>
                          </a:solidFill>
                          <a:latin typeface="+mj-lt"/>
                          <a:cs typeface="Calibri"/>
                        </a:rPr>
                        <a:t> in advance to arrange your collection.</a:t>
                      </a:r>
                    </a:p>
                    <a:p>
                      <a:pPr marL="71755" algn="ctr">
                        <a:lnSpc>
                          <a:spcPct val="100000"/>
                        </a:lnSpc>
                        <a:spcBef>
                          <a:spcPts val="185"/>
                        </a:spcBef>
                      </a:pPr>
                      <a:endParaRPr lang="en-US" sz="900" spc="0" dirty="0">
                        <a:solidFill>
                          <a:schemeClr val="tx1"/>
                        </a:solidFill>
                        <a:latin typeface="+mj-lt"/>
                        <a:cs typeface="Calibri"/>
                      </a:endParaRPr>
                    </a:p>
                  </a:txBody>
                  <a:tcPr marL="0" marR="0"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823465158"/>
                  </a:ext>
                </a:extLst>
              </a:tr>
            </a:tbl>
          </a:graphicData>
        </a:graphic>
      </p:graphicFrame>
      <p:graphicFrame>
        <p:nvGraphicFramePr>
          <p:cNvPr id="11" name="object 11"/>
          <p:cNvGraphicFramePr>
            <a:graphicFrameLocks noGrp="1"/>
          </p:cNvGraphicFramePr>
          <p:nvPr>
            <p:extLst>
              <p:ext uri="{D42A27DB-BD31-4B8C-83A1-F6EECF244321}">
                <p14:modId xmlns:p14="http://schemas.microsoft.com/office/powerpoint/2010/main" val="994801062"/>
              </p:ext>
            </p:extLst>
          </p:nvPr>
        </p:nvGraphicFramePr>
        <p:xfrm>
          <a:off x="5652452" y="3101319"/>
          <a:ext cx="4433093" cy="2587501"/>
        </p:xfrm>
        <a:graphic>
          <a:graphicData uri="http://schemas.openxmlformats.org/drawingml/2006/table">
            <a:tbl>
              <a:tblPr firstRow="1" bandRow="1">
                <a:tableStyleId>{2D5ABB26-0587-4C30-8999-92F81FD0307C}</a:tableStyleId>
              </a:tblPr>
              <a:tblGrid>
                <a:gridCol w="782258">
                  <a:extLst>
                    <a:ext uri="{9D8B030D-6E8A-4147-A177-3AD203B41FA5}">
                      <a16:colId xmlns:a16="http://schemas.microsoft.com/office/drawing/2014/main" val="20000"/>
                    </a:ext>
                  </a:extLst>
                </a:gridCol>
                <a:gridCol w="833225">
                  <a:extLst>
                    <a:ext uri="{9D8B030D-6E8A-4147-A177-3AD203B41FA5}">
                      <a16:colId xmlns:a16="http://schemas.microsoft.com/office/drawing/2014/main" val="20001"/>
                    </a:ext>
                  </a:extLst>
                </a:gridCol>
                <a:gridCol w="2817610">
                  <a:extLst>
                    <a:ext uri="{9D8B030D-6E8A-4147-A177-3AD203B41FA5}">
                      <a16:colId xmlns:a16="http://schemas.microsoft.com/office/drawing/2014/main" val="20002"/>
                    </a:ext>
                  </a:extLst>
                </a:gridCol>
              </a:tblGrid>
              <a:tr h="255319">
                <a:tc>
                  <a:txBody>
                    <a:bodyPr/>
                    <a:lstStyle/>
                    <a:p>
                      <a:pPr marL="50800" algn="ctr">
                        <a:lnSpc>
                          <a:spcPct val="100000"/>
                        </a:lnSpc>
                        <a:spcBef>
                          <a:spcPts val="390"/>
                        </a:spcBef>
                      </a:pPr>
                      <a:r>
                        <a:rPr sz="1050" b="1" spc="0" dirty="0">
                          <a:solidFill>
                            <a:schemeClr val="bg1"/>
                          </a:solidFill>
                          <a:latin typeface="+mj-lt"/>
                          <a:ea typeface="+mn-ea"/>
                          <a:cs typeface="Calibri"/>
                        </a:rPr>
                        <a:t>Country</a:t>
                      </a:r>
                    </a:p>
                  </a:txBody>
                  <a:tcPr marL="0" marR="0" marT="4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B5D"/>
                    </a:solidFill>
                  </a:tcPr>
                </a:tc>
                <a:tc>
                  <a:txBody>
                    <a:bodyPr/>
                    <a:lstStyle/>
                    <a:p>
                      <a:pPr marL="95250" algn="ctr">
                        <a:lnSpc>
                          <a:spcPct val="100000"/>
                        </a:lnSpc>
                        <a:spcBef>
                          <a:spcPts val="390"/>
                        </a:spcBef>
                      </a:pPr>
                      <a:r>
                        <a:rPr sz="1050" b="1" spc="0" dirty="0">
                          <a:solidFill>
                            <a:schemeClr val="bg1"/>
                          </a:solidFill>
                          <a:latin typeface="+mj-lt"/>
                          <a:ea typeface="+mn-ea"/>
                          <a:cs typeface="Calibri"/>
                        </a:rPr>
                        <a:t>Terminal</a:t>
                      </a:r>
                    </a:p>
                  </a:txBody>
                  <a:tcPr marL="0" marR="0" marT="4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B5D"/>
                    </a:solidFill>
                  </a:tcPr>
                </a:tc>
                <a:tc>
                  <a:txBody>
                    <a:bodyPr/>
                    <a:lstStyle/>
                    <a:p>
                      <a:pPr marL="111125" algn="ctr">
                        <a:lnSpc>
                          <a:spcPct val="100000"/>
                        </a:lnSpc>
                        <a:spcBef>
                          <a:spcPts val="390"/>
                        </a:spcBef>
                      </a:pPr>
                      <a:r>
                        <a:rPr sz="1050" b="1" spc="0" dirty="0">
                          <a:solidFill>
                            <a:schemeClr val="bg1"/>
                          </a:solidFill>
                          <a:latin typeface="+mj-lt"/>
                          <a:ea typeface="+mn-ea"/>
                          <a:cs typeface="Calibri"/>
                        </a:rPr>
                        <a:t>Contact Number</a:t>
                      </a:r>
                    </a:p>
                  </a:txBody>
                  <a:tcPr marL="0" marR="0" marT="4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B5D"/>
                    </a:solidFill>
                  </a:tcPr>
                </a:tc>
                <a:extLst>
                  <a:ext uri="{0D108BD9-81ED-4DB2-BD59-A6C34878D82A}">
                    <a16:rowId xmlns:a16="http://schemas.microsoft.com/office/drawing/2014/main" val="10000"/>
                  </a:ext>
                </a:extLst>
              </a:tr>
              <a:tr h="1089656">
                <a:tc>
                  <a:txBody>
                    <a:bodyPr/>
                    <a:lstStyle/>
                    <a:p>
                      <a:pPr marL="50800" algn="ctr">
                        <a:lnSpc>
                          <a:spcPct val="100000"/>
                        </a:lnSpc>
                        <a:spcBef>
                          <a:spcPts val="170"/>
                        </a:spcBef>
                      </a:pPr>
                      <a:r>
                        <a:rPr sz="900" spc="0" dirty="0">
                          <a:solidFill>
                            <a:schemeClr val="tx1"/>
                          </a:solidFill>
                          <a:latin typeface="+mj-lt"/>
                          <a:ea typeface="+mn-ea"/>
                          <a:cs typeface="Calibri"/>
                        </a:rPr>
                        <a:t>Singapore</a:t>
                      </a:r>
                    </a:p>
                  </a:txBody>
                  <a:tcPr marL="0" marR="0" marT="215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2"/>
                    </a:solidFill>
                  </a:tcPr>
                </a:tc>
                <a:tc>
                  <a:txBody>
                    <a:bodyPr/>
                    <a:lstStyle/>
                    <a:p>
                      <a:pPr marL="95250" marR="205740" algn="ctr">
                        <a:lnSpc>
                          <a:spcPct val="100000"/>
                        </a:lnSpc>
                        <a:spcBef>
                          <a:spcPts val="170"/>
                        </a:spcBef>
                      </a:pPr>
                      <a:r>
                        <a:rPr sz="900" spc="0" dirty="0">
                          <a:solidFill>
                            <a:schemeClr val="tx1"/>
                          </a:solidFill>
                          <a:latin typeface="+mj-lt"/>
                          <a:ea typeface="+mn-ea"/>
                          <a:cs typeface="Calibri"/>
                        </a:rPr>
                        <a:t>Vopak Penjuru</a:t>
                      </a:r>
                    </a:p>
                  </a:txBody>
                  <a:tcPr marL="0" marR="0" marT="215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358140" indent="-171450" algn="l">
                        <a:lnSpc>
                          <a:spcPct val="100000"/>
                        </a:lnSpc>
                        <a:spcBef>
                          <a:spcPts val="220"/>
                        </a:spcBef>
                        <a:buFont typeface="Arial" panose="020B0604020202020204" pitchFamily="34" charset="0"/>
                        <a:buChar char="•"/>
                        <a:tabLst>
                          <a:tab pos="245110" algn="l"/>
                        </a:tabLst>
                      </a:pPr>
                      <a:r>
                        <a:rPr sz="900" spc="0" dirty="0">
                          <a:solidFill>
                            <a:schemeClr val="tx1"/>
                          </a:solidFill>
                          <a:latin typeface="+mj-lt"/>
                          <a:ea typeface="+mn-ea"/>
                          <a:cs typeface="Calibri"/>
                        </a:rPr>
                        <a:t>Customer Service</a:t>
                      </a:r>
                      <a:r>
                        <a:rPr lang="en-US" sz="900" spc="0" dirty="0">
                          <a:solidFill>
                            <a:schemeClr val="tx1"/>
                          </a:solidFill>
                          <a:latin typeface="+mj-lt"/>
                          <a:ea typeface="+mn-ea"/>
                          <a:cs typeface="Calibri"/>
                        </a:rPr>
                        <a:t> (Ong Chin Siong) (chin.siong.ong</a:t>
                      </a:r>
                      <a:r>
                        <a:rPr sz="900" spc="0" dirty="0">
                          <a:solidFill>
                            <a:schemeClr val="tx1"/>
                          </a:solidFill>
                          <a:latin typeface="+mj-lt"/>
                          <a:ea typeface="+mn-ea"/>
                          <a:cs typeface="Calibri"/>
                        </a:rPr>
                        <a:t>@vopak.com)</a:t>
                      </a:r>
                      <a:r>
                        <a:rPr lang="en-US" sz="900" spc="0" dirty="0">
                          <a:solidFill>
                            <a:schemeClr val="tx1"/>
                          </a:solidFill>
                          <a:latin typeface="+mj-lt"/>
                          <a:ea typeface="+mn-ea"/>
                          <a:cs typeface="Calibri"/>
                        </a:rPr>
                        <a:t> </a:t>
                      </a:r>
                    </a:p>
                    <a:p>
                      <a:pPr marL="358140" indent="-171450" algn="l">
                        <a:lnSpc>
                          <a:spcPct val="100000"/>
                        </a:lnSpc>
                        <a:spcBef>
                          <a:spcPts val="220"/>
                        </a:spcBef>
                        <a:buFont typeface="Arial" panose="020B0604020202020204" pitchFamily="34" charset="0"/>
                        <a:buChar char="•"/>
                        <a:tabLst>
                          <a:tab pos="245110" algn="l"/>
                        </a:tabLst>
                      </a:pPr>
                      <a:r>
                        <a:rPr sz="900" spc="0" dirty="0">
                          <a:solidFill>
                            <a:schemeClr val="tx1"/>
                          </a:solidFill>
                          <a:latin typeface="+mj-lt"/>
                          <a:ea typeface="+mn-ea"/>
                          <a:cs typeface="Calibri"/>
                        </a:rPr>
                        <a:t>T: +65 68679146, HP: +65 </a:t>
                      </a:r>
                      <a:r>
                        <a:rPr lang="en-US" sz="900" spc="0" dirty="0">
                          <a:solidFill>
                            <a:schemeClr val="tx1"/>
                          </a:solidFill>
                          <a:latin typeface="+mj-lt"/>
                          <a:ea typeface="+mn-ea"/>
                          <a:cs typeface="Calibri"/>
                        </a:rPr>
                        <a:t>91297750</a:t>
                      </a:r>
                    </a:p>
                    <a:p>
                      <a:pPr marL="358140" indent="-171450" algn="l">
                        <a:lnSpc>
                          <a:spcPct val="100000"/>
                        </a:lnSpc>
                        <a:spcBef>
                          <a:spcPts val="220"/>
                        </a:spcBef>
                        <a:buFont typeface="Arial" panose="020B0604020202020204" pitchFamily="34" charset="0"/>
                        <a:buChar char="•"/>
                        <a:tabLst>
                          <a:tab pos="245110" algn="l"/>
                        </a:tabLst>
                      </a:pPr>
                      <a:r>
                        <a:rPr lang="en-US" sz="900" spc="0" dirty="0">
                          <a:solidFill>
                            <a:schemeClr val="tx1"/>
                          </a:solidFill>
                          <a:latin typeface="+mj-lt"/>
                          <a:ea typeface="+mn-ea"/>
                          <a:cs typeface="Calibri"/>
                        </a:rPr>
                        <a:t>Copy the following email in loop</a:t>
                      </a:r>
                    </a:p>
                    <a:p>
                      <a:pPr marL="572135" indent="-171450" algn="l">
                        <a:lnSpc>
                          <a:spcPct val="100000"/>
                        </a:lnSpc>
                        <a:buFontTx/>
                        <a:buChar char="-"/>
                      </a:pPr>
                      <a:r>
                        <a:rPr lang="en-US" sz="900" spc="0" dirty="0">
                          <a:solidFill>
                            <a:schemeClr val="tx1"/>
                          </a:solidFill>
                          <a:latin typeface="+mj-lt"/>
                          <a:ea typeface="+mn-ea"/>
                          <a:cs typeface="Calibri"/>
                        </a:rPr>
                        <a:t>Trucking Team (trucking.penjuru.sg@vopak.com)</a:t>
                      </a:r>
                    </a:p>
                    <a:p>
                      <a:pPr marL="572135" indent="-171450" algn="l">
                        <a:lnSpc>
                          <a:spcPct val="100000"/>
                        </a:lnSpc>
                        <a:buFontTx/>
                        <a:buChar char="-"/>
                      </a:pPr>
                      <a:r>
                        <a:rPr lang="en-US" sz="900" spc="0" dirty="0">
                          <a:solidFill>
                            <a:schemeClr val="tx1"/>
                          </a:solidFill>
                          <a:latin typeface="+mn-lt"/>
                          <a:ea typeface="+mn-ea"/>
                          <a:cs typeface="Calibri"/>
                        </a:rPr>
                        <a:t>On-Line SIC and Assessment</a:t>
                      </a:r>
                      <a:r>
                        <a:rPr lang="en-US" sz="900" spc="0" dirty="0">
                          <a:solidFill>
                            <a:schemeClr val="tx1"/>
                          </a:solidFill>
                          <a:latin typeface="+mj-lt"/>
                          <a:ea typeface="+mn-ea"/>
                          <a:cs typeface="Calibri"/>
                        </a:rPr>
                        <a:t> is required</a:t>
                      </a:r>
                    </a:p>
                    <a:p>
                      <a:pPr marL="400685" algn="ctr">
                        <a:lnSpc>
                          <a:spcPct val="100000"/>
                        </a:lnSpc>
                      </a:pPr>
                      <a:endParaRPr lang="da-DK" sz="900" spc="0" dirty="0">
                        <a:solidFill>
                          <a:schemeClr val="tx1"/>
                        </a:solidFill>
                        <a:latin typeface="+mj-lt"/>
                        <a:ea typeface="+mn-ea"/>
                        <a:cs typeface="Calibri"/>
                      </a:endParaRPr>
                    </a:p>
                  </a:txBody>
                  <a:tcPr marL="0" marR="0" marT="279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1156162">
                <a:tc>
                  <a:txBody>
                    <a:bodyPr/>
                    <a:lstStyle/>
                    <a:p>
                      <a:pPr marL="50165" algn="ctr">
                        <a:lnSpc>
                          <a:spcPct val="100000"/>
                        </a:lnSpc>
                        <a:spcBef>
                          <a:spcPts val="185"/>
                        </a:spcBef>
                      </a:pPr>
                      <a:r>
                        <a:rPr sz="900" spc="0" dirty="0">
                          <a:solidFill>
                            <a:schemeClr val="tx1"/>
                          </a:solidFill>
                          <a:latin typeface="+mj-lt"/>
                          <a:ea typeface="+mn-ea"/>
                          <a:cs typeface="Calibri"/>
                        </a:rPr>
                        <a:t>Singapore</a:t>
                      </a:r>
                    </a:p>
                  </a:txBody>
                  <a:tcPr marL="0" marR="0" marT="64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2"/>
                    </a:solidFill>
                  </a:tcPr>
                </a:tc>
                <a:tc>
                  <a:txBody>
                    <a:bodyPr/>
                    <a:lstStyle/>
                    <a:p>
                      <a:pPr marL="62230" algn="ctr">
                        <a:lnSpc>
                          <a:spcPct val="100000"/>
                        </a:lnSpc>
                        <a:spcBef>
                          <a:spcPts val="185"/>
                        </a:spcBef>
                      </a:pPr>
                      <a:r>
                        <a:rPr lang="en-US" sz="900" spc="0" dirty="0">
                          <a:solidFill>
                            <a:schemeClr val="tx1"/>
                          </a:solidFill>
                          <a:latin typeface="+mj-lt"/>
                          <a:ea typeface="+mn-ea"/>
                          <a:cs typeface="Calibri"/>
                        </a:rPr>
                        <a:t>SH Cogent Jurong Island Logistics Hub (JILH)</a:t>
                      </a:r>
                    </a:p>
                  </a:txBody>
                  <a:tcPr marL="0" marR="0" marT="64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358140" indent="-171450" algn="l">
                        <a:lnSpc>
                          <a:spcPct val="100000"/>
                        </a:lnSpc>
                        <a:spcBef>
                          <a:spcPts val="220"/>
                        </a:spcBef>
                        <a:buFont typeface="Arial" panose="020B0604020202020204" pitchFamily="34" charset="0"/>
                        <a:buChar char="•"/>
                        <a:tabLst>
                          <a:tab pos="245110" algn="l"/>
                        </a:tabLst>
                      </a:pPr>
                      <a:r>
                        <a:rPr lang="en-US" sz="900" spc="0" dirty="0">
                          <a:solidFill>
                            <a:schemeClr val="tx1"/>
                          </a:solidFill>
                          <a:latin typeface="+mn-lt"/>
                          <a:ea typeface="+mn-ea"/>
                          <a:cs typeface="Calibri"/>
                        </a:rPr>
                        <a:t>Customer Service (Daryl Ng)                   (Daryl.Ng@sh-cogent.com) </a:t>
                      </a:r>
                    </a:p>
                    <a:p>
                      <a:pPr marL="358140" indent="-171450" algn="l">
                        <a:lnSpc>
                          <a:spcPct val="100000"/>
                        </a:lnSpc>
                        <a:spcBef>
                          <a:spcPts val="220"/>
                        </a:spcBef>
                        <a:buFont typeface="Arial" panose="020B0604020202020204" pitchFamily="34" charset="0"/>
                        <a:buChar char="•"/>
                        <a:tabLst>
                          <a:tab pos="245110" algn="l"/>
                        </a:tabLst>
                      </a:pPr>
                      <a:r>
                        <a:rPr lang="en-US" sz="900" spc="0" dirty="0">
                          <a:solidFill>
                            <a:schemeClr val="tx1"/>
                          </a:solidFill>
                          <a:latin typeface="+mn-lt"/>
                          <a:ea typeface="+mn-ea"/>
                          <a:cs typeface="Calibri"/>
                        </a:rPr>
                        <a:t>T: +65 67277727</a:t>
                      </a:r>
                    </a:p>
                    <a:p>
                      <a:pPr marL="358140" indent="-171450" algn="l">
                        <a:lnSpc>
                          <a:spcPct val="100000"/>
                        </a:lnSpc>
                        <a:spcBef>
                          <a:spcPts val="220"/>
                        </a:spcBef>
                        <a:buFont typeface="Arial" panose="020B0604020202020204" pitchFamily="34" charset="0"/>
                        <a:buChar char="•"/>
                        <a:tabLst>
                          <a:tab pos="245110" algn="l"/>
                        </a:tabLst>
                      </a:pPr>
                      <a:r>
                        <a:rPr lang="en-US" sz="900" spc="0" dirty="0">
                          <a:solidFill>
                            <a:schemeClr val="tx1"/>
                          </a:solidFill>
                          <a:latin typeface="+mn-lt"/>
                          <a:ea typeface="+mn-ea"/>
                          <a:cs typeface="Calibri"/>
                        </a:rPr>
                        <a:t>Copy the following email in loop</a:t>
                      </a:r>
                    </a:p>
                    <a:p>
                      <a:pPr marL="572135" indent="-171450" algn="l">
                        <a:lnSpc>
                          <a:spcPct val="100000"/>
                        </a:lnSpc>
                        <a:buFontTx/>
                        <a:buChar char="-"/>
                      </a:pPr>
                      <a:r>
                        <a:rPr lang="fr-FR" sz="900" spc="0" dirty="0">
                          <a:solidFill>
                            <a:schemeClr val="tx1"/>
                          </a:solidFill>
                          <a:latin typeface="+mn-lt"/>
                          <a:ea typeface="+mn-ea"/>
                          <a:cs typeface="Calibri"/>
                        </a:rPr>
                        <a:t>Bulk Liquid CS </a:t>
                      </a:r>
                      <a:r>
                        <a:rPr lang="en-US" sz="900" spc="0" dirty="0">
                          <a:solidFill>
                            <a:schemeClr val="tx1"/>
                          </a:solidFill>
                          <a:latin typeface="+mn-lt"/>
                          <a:ea typeface="+mn-ea"/>
                          <a:cs typeface="Calibri"/>
                        </a:rPr>
                        <a:t>(bl.cs@sh-cogent.com.sg)</a:t>
                      </a:r>
                    </a:p>
                    <a:p>
                      <a:pPr marL="572135" indent="-171450" algn="l">
                        <a:lnSpc>
                          <a:spcPct val="100000"/>
                        </a:lnSpc>
                        <a:buFontTx/>
                        <a:buChar char="-"/>
                      </a:pPr>
                      <a:r>
                        <a:rPr lang="en-US" sz="900" spc="0" dirty="0">
                          <a:solidFill>
                            <a:schemeClr val="tx1"/>
                          </a:solidFill>
                          <a:latin typeface="+mn-lt"/>
                          <a:ea typeface="+mn-ea"/>
                          <a:cs typeface="Calibri"/>
                        </a:rPr>
                        <a:t>SIC is not required</a:t>
                      </a:r>
                      <a:endParaRPr lang="en-US" sz="900" spc="0" dirty="0">
                        <a:solidFill>
                          <a:schemeClr val="tx1"/>
                        </a:solidFill>
                        <a:latin typeface="+mj-lt"/>
                        <a:ea typeface="+mn-ea"/>
                        <a:cs typeface="Calibri"/>
                      </a:endParaRPr>
                    </a:p>
                  </a:txBody>
                  <a:tcPr marL="0" marR="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bl>
          </a:graphicData>
        </a:graphic>
      </p:graphicFrame>
      <p:sp>
        <p:nvSpPr>
          <p:cNvPr id="2" name="object 2"/>
          <p:cNvSpPr txBox="1">
            <a:spLocks noGrp="1"/>
          </p:cNvSpPr>
          <p:nvPr>
            <p:ph type="title"/>
          </p:nvPr>
        </p:nvSpPr>
        <p:spPr>
          <a:xfrm>
            <a:off x="606480" y="243695"/>
            <a:ext cx="9499172" cy="516167"/>
          </a:xfrm>
          <a:prstGeom prst="rect">
            <a:avLst/>
          </a:prstGeom>
        </p:spPr>
        <p:txBody>
          <a:bodyPr vert="horz" wrap="square" lIns="0" tIns="53975" rIns="0" bIns="0" rtlCol="0">
            <a:spAutoFit/>
          </a:bodyPr>
          <a:lstStyle/>
          <a:p>
            <a:pPr marL="12700" marR="5080">
              <a:lnSpc>
                <a:spcPts val="3600"/>
              </a:lnSpc>
              <a:spcBef>
                <a:spcPts val="425"/>
              </a:spcBef>
            </a:pPr>
            <a:r>
              <a:rPr spc="195" dirty="0">
                <a:latin typeface="Calibri Light" panose="020F0302020204030204" pitchFamily="34" charset="0"/>
                <a:cs typeface="Calibri Light" panose="020F0302020204030204" pitchFamily="34" charset="0"/>
              </a:rPr>
              <a:t>How</a:t>
            </a:r>
            <a:r>
              <a:rPr spc="35" dirty="0">
                <a:latin typeface="Calibri Light" panose="020F0302020204030204" pitchFamily="34" charset="0"/>
                <a:cs typeface="Calibri Light" panose="020F0302020204030204" pitchFamily="34" charset="0"/>
              </a:rPr>
              <a:t> </a:t>
            </a:r>
            <a:r>
              <a:rPr spc="90" dirty="0">
                <a:latin typeface="Calibri Light" panose="020F0302020204030204" pitchFamily="34" charset="0"/>
                <a:cs typeface="Calibri Light" panose="020F0302020204030204" pitchFamily="34" charset="0"/>
              </a:rPr>
              <a:t>can</a:t>
            </a:r>
            <a:r>
              <a:rPr spc="35" dirty="0">
                <a:latin typeface="Calibri Light" panose="020F0302020204030204" pitchFamily="34" charset="0"/>
                <a:cs typeface="Calibri Light" panose="020F0302020204030204" pitchFamily="34" charset="0"/>
              </a:rPr>
              <a:t> </a:t>
            </a:r>
            <a:r>
              <a:rPr lang="en-US" spc="114" dirty="0">
                <a:latin typeface="Calibri Light" panose="020F0302020204030204" pitchFamily="34" charset="0"/>
                <a:cs typeface="Calibri Light" panose="020F0302020204030204" pitchFamily="34" charset="0"/>
              </a:rPr>
              <a:t>I</a:t>
            </a:r>
            <a:r>
              <a:rPr spc="35" dirty="0">
                <a:latin typeface="Calibri Light" panose="020F0302020204030204" pitchFamily="34" charset="0"/>
                <a:cs typeface="Calibri Light" panose="020F0302020204030204" pitchFamily="34" charset="0"/>
              </a:rPr>
              <a:t> </a:t>
            </a:r>
            <a:r>
              <a:rPr spc="55" dirty="0">
                <a:latin typeface="Calibri Light" panose="020F0302020204030204" pitchFamily="34" charset="0"/>
                <a:cs typeface="Calibri Light" panose="020F0302020204030204" pitchFamily="34" charset="0"/>
              </a:rPr>
              <a:t>load</a:t>
            </a:r>
            <a:r>
              <a:rPr spc="35" dirty="0">
                <a:latin typeface="Calibri Light" panose="020F0302020204030204" pitchFamily="34" charset="0"/>
                <a:cs typeface="Calibri Light" panose="020F0302020204030204" pitchFamily="34" charset="0"/>
              </a:rPr>
              <a:t> </a:t>
            </a:r>
            <a:r>
              <a:rPr lang="en-US" spc="35" dirty="0">
                <a:latin typeface="Calibri Light" panose="020F0302020204030204" pitchFamily="34" charset="0"/>
                <a:cs typeface="Calibri Light" panose="020F0302020204030204" pitchFamily="34" charset="0"/>
              </a:rPr>
              <a:t>my </a:t>
            </a:r>
            <a:r>
              <a:rPr spc="55" dirty="0">
                <a:latin typeface="Calibri Light" panose="020F0302020204030204" pitchFamily="34" charset="0"/>
                <a:cs typeface="Calibri Light" panose="020F0302020204030204" pitchFamily="34" charset="0"/>
              </a:rPr>
              <a:t>product</a:t>
            </a:r>
            <a:r>
              <a:rPr lang="en-US" spc="55" dirty="0">
                <a:latin typeface="Calibri Light" panose="020F0302020204030204" pitchFamily="34" charset="0"/>
                <a:cs typeface="Calibri Light" panose="020F0302020204030204" pitchFamily="34" charset="0"/>
              </a:rPr>
              <a:t>s</a:t>
            </a:r>
            <a:r>
              <a:rPr spc="35" dirty="0">
                <a:latin typeface="Calibri Light" panose="020F0302020204030204" pitchFamily="34" charset="0"/>
                <a:cs typeface="Calibri Light" panose="020F0302020204030204" pitchFamily="34" charset="0"/>
              </a:rPr>
              <a:t> </a:t>
            </a:r>
            <a:r>
              <a:rPr spc="-20" dirty="0">
                <a:latin typeface="Calibri Light" panose="020F0302020204030204" pitchFamily="34" charset="0"/>
                <a:cs typeface="Calibri Light" panose="020F0302020204030204" pitchFamily="34" charset="0"/>
              </a:rPr>
              <a:t>from </a:t>
            </a:r>
            <a:r>
              <a:rPr dirty="0">
                <a:latin typeface="Calibri Light" panose="020F0302020204030204" pitchFamily="34" charset="0"/>
                <a:cs typeface="Calibri Light" panose="020F0302020204030204" pitchFamily="34" charset="0"/>
              </a:rPr>
              <a:t>ExxonMobil</a:t>
            </a:r>
            <a:r>
              <a:rPr lang="en-US" spc="480" dirty="0">
                <a:latin typeface="Calibri Light" panose="020F0302020204030204" pitchFamily="34" charset="0"/>
                <a:cs typeface="Calibri Light" panose="020F0302020204030204" pitchFamily="34" charset="0"/>
              </a:rPr>
              <a:t> </a:t>
            </a:r>
            <a:r>
              <a:rPr spc="-10" dirty="0">
                <a:latin typeface="Calibri Light" panose="020F0302020204030204" pitchFamily="34" charset="0"/>
                <a:cs typeface="Calibri Light" panose="020F0302020204030204" pitchFamily="34" charset="0"/>
              </a:rPr>
              <a:t>Terminal?</a:t>
            </a:r>
          </a:p>
        </p:txBody>
      </p:sp>
      <p:sp>
        <p:nvSpPr>
          <p:cNvPr id="3" name="object 3"/>
          <p:cNvSpPr txBox="1"/>
          <p:nvPr/>
        </p:nvSpPr>
        <p:spPr>
          <a:xfrm>
            <a:off x="607855" y="1018435"/>
            <a:ext cx="4434045" cy="2859757"/>
          </a:xfrm>
          <a:prstGeom prst="rect">
            <a:avLst/>
          </a:prstGeom>
        </p:spPr>
        <p:txBody>
          <a:bodyPr vert="horz" wrap="square" lIns="0" tIns="12700" rIns="0" bIns="0" rtlCol="0">
            <a:spAutoFit/>
          </a:bodyPr>
          <a:lstStyle/>
          <a:p>
            <a:pPr marL="12700" marR="0" lvl="0" indent="0" defTabSz="914400" eaLnBrk="1" fontAlgn="auto" latinLnBrk="0" hangingPunct="1">
              <a:lnSpc>
                <a:spcPts val="1305"/>
              </a:lnSpc>
              <a:spcBef>
                <a:spcPts val="100"/>
              </a:spcBef>
              <a:spcAft>
                <a:spcPts val="0"/>
              </a:spcAft>
              <a:buClrTx/>
              <a:buSzTx/>
              <a:buFontTx/>
              <a:buNone/>
              <a:tabLst/>
              <a:defRPr/>
            </a:pPr>
            <a:r>
              <a:rPr sz="1100" b="1" dirty="0">
                <a:solidFill>
                  <a:srgbClr val="231F20"/>
                </a:solidFill>
                <a:latin typeface="Calibri Light" panose="020F0302020204030204" pitchFamily="34" charset="0"/>
                <a:cs typeface="Calibri Light" panose="020F0302020204030204" pitchFamily="34" charset="0"/>
              </a:rPr>
              <a:t>Operating</a:t>
            </a:r>
            <a:r>
              <a:rPr lang="en-US" sz="1100" b="1" dirty="0">
                <a:solidFill>
                  <a:srgbClr val="231F20"/>
                </a:solidFill>
                <a:latin typeface="Calibri Light" panose="020F0302020204030204" pitchFamily="34" charset="0"/>
                <a:cs typeface="Calibri Light" panose="020F0302020204030204" pitchFamily="34" charset="0"/>
              </a:rPr>
              <a:t> </a:t>
            </a:r>
            <a:r>
              <a:rPr sz="1100" b="1" dirty="0">
                <a:solidFill>
                  <a:srgbClr val="231F20"/>
                </a:solidFill>
                <a:latin typeface="Calibri Light" panose="020F0302020204030204" pitchFamily="34" charset="0"/>
                <a:cs typeface="Calibri Light" panose="020F0302020204030204" pitchFamily="34" charset="0"/>
              </a:rPr>
              <a:t>Hours</a:t>
            </a:r>
            <a:r>
              <a:rPr lang="en-US" sz="1100" b="1" dirty="0">
                <a:solidFill>
                  <a:srgbClr val="231F20"/>
                </a:solidFill>
                <a:latin typeface="Calibri Light" panose="020F0302020204030204" pitchFamily="34" charset="0"/>
                <a:cs typeface="Calibri Light" panose="020F0302020204030204" pitchFamily="34" charset="0"/>
              </a:rPr>
              <a:t> and Loading Guidelines</a:t>
            </a:r>
            <a:endParaRPr sz="1100" b="1" dirty="0">
              <a:solidFill>
                <a:srgbClr val="231F20"/>
              </a:solidFill>
              <a:latin typeface="Calibri Light" panose="020F0302020204030204" pitchFamily="34" charset="0"/>
              <a:cs typeface="Calibri Light" panose="020F0302020204030204" pitchFamily="34" charset="0"/>
            </a:endParaRPr>
          </a:p>
          <a:p>
            <a:pPr marL="12700" marR="5080" lvl="0" indent="0" algn="just" defTabSz="914400" eaLnBrk="1" fontAlgn="auto" latinLnBrk="0" hangingPunct="1">
              <a:lnSpc>
                <a:spcPts val="1140"/>
              </a:lnSpc>
              <a:spcBef>
                <a:spcPts val="20"/>
              </a:spcBef>
              <a:spcAft>
                <a:spcPts val="0"/>
              </a:spcAft>
              <a:buClrTx/>
              <a:buSzTx/>
              <a:buFontTx/>
              <a:buNone/>
              <a:tabLst/>
              <a:defRPr/>
            </a:pPr>
            <a:r>
              <a:rPr sz="1000" dirty="0">
                <a:solidFill>
                  <a:srgbClr val="231F20"/>
                </a:solidFill>
                <a:latin typeface="Calibri Light" panose="020F0302020204030204" pitchFamily="34" charset="0"/>
                <a:cs typeface="Calibri Light" panose="020F0302020204030204" pitchFamily="34" charset="0"/>
              </a:rPr>
              <a:t>Each terminal </a:t>
            </a:r>
            <a:r>
              <a:rPr lang="en-US" sz="1000" dirty="0">
                <a:solidFill>
                  <a:srgbClr val="231F20"/>
                </a:solidFill>
                <a:latin typeface="Calibri Light" panose="020F0302020204030204" pitchFamily="34" charset="0"/>
                <a:cs typeface="Calibri Light" panose="020F0302020204030204" pitchFamily="34" charset="0"/>
              </a:rPr>
              <a:t>operates on</a:t>
            </a:r>
            <a:r>
              <a:rPr sz="1000" dirty="0">
                <a:solidFill>
                  <a:srgbClr val="231F20"/>
                </a:solidFill>
                <a:latin typeface="Calibri Light" panose="020F0302020204030204" pitchFamily="34" charset="0"/>
                <a:cs typeface="Calibri Light" panose="020F0302020204030204" pitchFamily="34" charset="0"/>
              </a:rPr>
              <a:t> different working days and hours. Please </a:t>
            </a:r>
            <a:r>
              <a:rPr lang="en-US" sz="1000" dirty="0">
                <a:solidFill>
                  <a:srgbClr val="231F20"/>
                </a:solidFill>
                <a:latin typeface="Calibri Light" panose="020F0302020204030204" pitchFamily="34" charset="0"/>
                <a:cs typeface="Calibri Light" panose="020F0302020204030204" pitchFamily="34" charset="0"/>
              </a:rPr>
              <a:t>be aware of their standard operating schedules </a:t>
            </a:r>
            <a:r>
              <a:rPr sz="1000" dirty="0">
                <a:solidFill>
                  <a:srgbClr val="231F20"/>
                </a:solidFill>
                <a:latin typeface="Calibri Light" panose="020F0302020204030204" pitchFamily="34" charset="0"/>
                <a:cs typeface="Calibri Light" panose="020F0302020204030204" pitchFamily="34" charset="0"/>
              </a:rPr>
              <a:t>when </a:t>
            </a:r>
            <a:r>
              <a:rPr lang="en-US" sz="1000" dirty="0">
                <a:solidFill>
                  <a:srgbClr val="231F20"/>
                </a:solidFill>
                <a:latin typeface="Calibri Light" panose="020F0302020204030204" pitchFamily="34" charset="0"/>
                <a:cs typeface="Calibri Light" panose="020F0302020204030204" pitchFamily="34" charset="0"/>
              </a:rPr>
              <a:t>planning </a:t>
            </a:r>
            <a:r>
              <a:rPr sz="1000" dirty="0">
                <a:solidFill>
                  <a:srgbClr val="231F20"/>
                </a:solidFill>
                <a:latin typeface="Calibri Light" panose="020F0302020204030204" pitchFamily="34" charset="0"/>
                <a:cs typeface="Calibri Light" panose="020F0302020204030204" pitchFamily="34" charset="0"/>
              </a:rPr>
              <a:t>truck loading at </a:t>
            </a:r>
            <a:r>
              <a:rPr lang="en-US" sz="1000" dirty="0">
                <a:solidFill>
                  <a:srgbClr val="231F20"/>
                </a:solidFill>
                <a:latin typeface="Calibri Light" panose="020F0302020204030204" pitchFamily="34" charset="0"/>
                <a:cs typeface="Calibri Light" panose="020F0302020204030204" pitchFamily="34" charset="0"/>
              </a:rPr>
              <a:t>the</a:t>
            </a:r>
            <a:r>
              <a:rPr sz="1000" dirty="0">
                <a:solidFill>
                  <a:srgbClr val="231F20"/>
                </a:solidFill>
                <a:latin typeface="Calibri Light" panose="020F0302020204030204" pitchFamily="34" charset="0"/>
                <a:cs typeface="Calibri Light" panose="020F0302020204030204" pitchFamily="34" charset="0"/>
              </a:rPr>
              <a:t> terminal</a:t>
            </a:r>
            <a:r>
              <a:rPr lang="en-US" sz="1000" dirty="0">
                <a:solidFill>
                  <a:srgbClr val="231F20"/>
                </a:solidFill>
                <a:latin typeface="Calibri Light" panose="020F0302020204030204" pitchFamily="34" charset="0"/>
                <a:cs typeface="Calibri Light" panose="020F0302020204030204" pitchFamily="34" charset="0"/>
              </a:rPr>
              <a:t>s</a:t>
            </a:r>
            <a:r>
              <a:rPr sz="1000" dirty="0">
                <a:solidFill>
                  <a:srgbClr val="231F20"/>
                </a:solidFill>
                <a:latin typeface="Calibri Light" panose="020F0302020204030204" pitchFamily="34" charset="0"/>
                <a:cs typeface="Calibri Light" panose="020F0302020204030204" pitchFamily="34" charset="0"/>
              </a:rPr>
              <a:t>. We </a:t>
            </a:r>
            <a:r>
              <a:rPr lang="en-US" sz="1000" dirty="0">
                <a:solidFill>
                  <a:srgbClr val="231F20"/>
                </a:solidFill>
                <a:latin typeface="Calibri Light" panose="020F0302020204030204" pitchFamily="34" charset="0"/>
                <a:cs typeface="Calibri Light" panose="020F0302020204030204" pitchFamily="34" charset="0"/>
              </a:rPr>
              <a:t>recommend scheduling </a:t>
            </a:r>
            <a:r>
              <a:rPr sz="1000" dirty="0">
                <a:solidFill>
                  <a:srgbClr val="231F20"/>
                </a:solidFill>
                <a:latin typeface="Calibri Light" panose="020F0302020204030204" pitchFamily="34" charset="0"/>
                <a:cs typeface="Calibri Light" panose="020F0302020204030204" pitchFamily="34" charset="0"/>
              </a:rPr>
              <a:t>truck loading within</a:t>
            </a:r>
            <a:r>
              <a:rPr lang="en-US" sz="1000" dirty="0">
                <a:solidFill>
                  <a:srgbClr val="231F20"/>
                </a:solidFill>
                <a:latin typeface="Calibri Light" panose="020F0302020204030204" pitchFamily="34" charset="0"/>
                <a:cs typeface="Calibri Light" panose="020F0302020204030204" pitchFamily="34" charset="0"/>
              </a:rPr>
              <a:t> the </a:t>
            </a:r>
            <a:r>
              <a:rPr sz="1000" dirty="0">
                <a:solidFill>
                  <a:srgbClr val="231F20"/>
                </a:solidFill>
                <a:latin typeface="Calibri Light" panose="020F0302020204030204" pitchFamily="34" charset="0"/>
                <a:cs typeface="Calibri Light" panose="020F0302020204030204" pitchFamily="34" charset="0"/>
              </a:rPr>
              <a:t>terminal</a:t>
            </a:r>
            <a:r>
              <a:rPr lang="en-US" sz="1000" dirty="0">
                <a:solidFill>
                  <a:srgbClr val="231F20"/>
                </a:solidFill>
                <a:latin typeface="Calibri Light" panose="020F0302020204030204" pitchFamily="34" charset="0"/>
                <a:cs typeface="Calibri Light" panose="020F0302020204030204" pitchFamily="34" charset="0"/>
              </a:rPr>
              <a:t>’s </a:t>
            </a:r>
            <a:r>
              <a:rPr sz="1000" dirty="0">
                <a:solidFill>
                  <a:srgbClr val="231F20"/>
                </a:solidFill>
                <a:latin typeface="Calibri Light" panose="020F0302020204030204" pitchFamily="34" charset="0"/>
                <a:cs typeface="Calibri Light" panose="020F0302020204030204" pitchFamily="34" charset="0"/>
              </a:rPr>
              <a:t>working day and hours</a:t>
            </a:r>
            <a:r>
              <a:rPr lang="en-US" sz="1000" dirty="0">
                <a:solidFill>
                  <a:srgbClr val="231F20"/>
                </a:solidFill>
                <a:latin typeface="Calibri Light" panose="020F0302020204030204" pitchFamily="34" charset="0"/>
                <a:cs typeface="Calibri Light" panose="020F0302020204030204" pitchFamily="34" charset="0"/>
              </a:rPr>
              <a:t> to avoid delays.</a:t>
            </a:r>
          </a:p>
          <a:p>
            <a:pPr marL="12700" marR="5080" lvl="0" indent="0" defTabSz="914400" eaLnBrk="1" fontAlgn="auto" latinLnBrk="0" hangingPunct="1">
              <a:lnSpc>
                <a:spcPts val="1140"/>
              </a:lnSpc>
              <a:spcBef>
                <a:spcPts val="20"/>
              </a:spcBef>
              <a:spcAft>
                <a:spcPts val="0"/>
              </a:spcAft>
              <a:buClrTx/>
              <a:buSzTx/>
              <a:buFontTx/>
              <a:buNone/>
              <a:tabLst/>
              <a:defRPr/>
            </a:pPr>
            <a:endParaRPr lang="en-US" sz="1000" dirty="0">
              <a:solidFill>
                <a:srgbClr val="231F20"/>
              </a:solidFill>
              <a:latin typeface="Calibri Light" panose="020F0302020204030204" pitchFamily="34" charset="0"/>
              <a:cs typeface="Calibri Light" panose="020F0302020204030204" pitchFamily="34" charset="0"/>
            </a:endParaRPr>
          </a:p>
          <a:p>
            <a:pPr marL="12700" marR="5080" lvl="0" algn="just" defTabSz="914400" eaLnBrk="1" fontAlgn="auto" latinLnBrk="0" hangingPunct="1">
              <a:lnSpc>
                <a:spcPts val="1140"/>
              </a:lnSpc>
              <a:spcBef>
                <a:spcPts val="20"/>
              </a:spcBef>
              <a:spcAft>
                <a:spcPts val="0"/>
              </a:spcAft>
              <a:buClrTx/>
              <a:buSzTx/>
              <a:tabLst/>
              <a:defRPr/>
            </a:pPr>
            <a:r>
              <a:rPr lang="en-US" sz="1000" u="sng" dirty="0">
                <a:solidFill>
                  <a:srgbClr val="231F20"/>
                </a:solidFill>
                <a:latin typeface="Calibri Light" panose="020F0302020204030204" pitchFamily="34" charset="0"/>
                <a:cs typeface="Calibri Light" panose="020F0302020204030204" pitchFamily="34" charset="0"/>
              </a:rPr>
              <a:t>Self pick-up - Vopak Penjuru Terminal</a:t>
            </a:r>
          </a:p>
          <a:p>
            <a:pPr marL="184150" marR="5080" lvl="0" indent="-171450" algn="just" defTabSz="914400" eaLnBrk="1" fontAlgn="auto" latinLnBrk="0" hangingPunct="1">
              <a:lnSpc>
                <a:spcPts val="1140"/>
              </a:lnSpc>
              <a:spcBef>
                <a:spcPts val="20"/>
              </a:spcBef>
              <a:spcAft>
                <a:spcPts val="0"/>
              </a:spcAft>
              <a:buClrTx/>
              <a:buSzTx/>
              <a:buFont typeface="Arial" panose="020B0604020202020204" pitchFamily="34" charset="0"/>
              <a:buChar char="•"/>
              <a:tabLst/>
              <a:defRPr/>
            </a:pPr>
            <a:r>
              <a:rPr lang="en-US" sz="1000" dirty="0">
                <a:solidFill>
                  <a:srgbClr val="231F20"/>
                </a:solidFill>
                <a:latin typeface="Calibri Light" panose="020F0302020204030204" pitchFamily="34" charset="0"/>
                <a:cs typeface="Calibri Light" panose="020F0302020204030204" pitchFamily="34" charset="0"/>
              </a:rPr>
              <a:t>Drivers must arrive before or within the designated time slot. Failure to do so may result in loading being rejected. </a:t>
            </a:r>
          </a:p>
          <a:p>
            <a:pPr marL="184150" marR="5080" lvl="0" indent="-171450" algn="just" defTabSz="914400" eaLnBrk="1" fontAlgn="auto" latinLnBrk="0" hangingPunct="1">
              <a:lnSpc>
                <a:spcPts val="1140"/>
              </a:lnSpc>
              <a:spcBef>
                <a:spcPts val="20"/>
              </a:spcBef>
              <a:spcAft>
                <a:spcPts val="0"/>
              </a:spcAft>
              <a:buClrTx/>
              <a:buSzTx/>
              <a:buFont typeface="Arial" panose="020B0604020202020204" pitchFamily="34" charset="0"/>
              <a:buChar char="•"/>
              <a:tabLst/>
              <a:defRPr/>
            </a:pPr>
            <a:r>
              <a:rPr lang="en-US" sz="1000" dirty="0">
                <a:solidFill>
                  <a:srgbClr val="231F20"/>
                </a:solidFill>
                <a:latin typeface="Calibri Light" panose="020F0302020204030204" pitchFamily="34" charset="0"/>
                <a:cs typeface="Calibri Light" panose="020F0302020204030204" pitchFamily="34" charset="0"/>
              </a:rPr>
              <a:t>Any overtime request, is subjected to Terminal approval and may incur additional costs. </a:t>
            </a:r>
          </a:p>
          <a:p>
            <a:pPr marL="12700" marR="5080" lvl="0" indent="0" algn="just" defTabSz="914400" eaLnBrk="1" fontAlgn="auto" latinLnBrk="0" hangingPunct="1">
              <a:lnSpc>
                <a:spcPts val="1140"/>
              </a:lnSpc>
              <a:spcBef>
                <a:spcPts val="20"/>
              </a:spcBef>
              <a:spcAft>
                <a:spcPts val="0"/>
              </a:spcAft>
              <a:buClrTx/>
              <a:buSzTx/>
              <a:buFontTx/>
              <a:buNone/>
              <a:tabLst/>
              <a:defRPr/>
            </a:pPr>
            <a:endParaRPr lang="en-US" sz="1000" dirty="0">
              <a:solidFill>
                <a:srgbClr val="231F20"/>
              </a:solidFill>
              <a:latin typeface="Calibri Light" panose="020F0302020204030204" pitchFamily="34" charset="0"/>
              <a:cs typeface="Calibri Light" panose="020F0302020204030204" pitchFamily="34" charset="0"/>
            </a:endParaRPr>
          </a:p>
          <a:p>
            <a:pPr marL="12700" marR="5080" lvl="0" indent="0" algn="just" defTabSz="914400" eaLnBrk="1" fontAlgn="auto" latinLnBrk="0" hangingPunct="1">
              <a:lnSpc>
                <a:spcPts val="1140"/>
              </a:lnSpc>
              <a:spcBef>
                <a:spcPts val="20"/>
              </a:spcBef>
              <a:spcAft>
                <a:spcPts val="0"/>
              </a:spcAft>
              <a:buClrTx/>
              <a:buSzTx/>
              <a:buFontTx/>
              <a:buNone/>
              <a:tabLst/>
              <a:defRPr/>
            </a:pPr>
            <a:r>
              <a:rPr lang="en-US" sz="1000" u="sng" dirty="0">
                <a:solidFill>
                  <a:srgbClr val="231F20"/>
                </a:solidFill>
                <a:latin typeface="Calibri Light" panose="020F0302020204030204" pitchFamily="34" charset="0"/>
                <a:cs typeface="Calibri Light" panose="020F0302020204030204" pitchFamily="34" charset="0"/>
              </a:rPr>
              <a:t>Self pick-up - SH Cogent Jurong Island Logistics Hub (JILH)</a:t>
            </a:r>
          </a:p>
          <a:p>
            <a:pPr marL="184150" marR="5080" lvl="0" indent="-171450" algn="just" defTabSz="914400" eaLnBrk="1" fontAlgn="auto" latinLnBrk="0" hangingPunct="1">
              <a:lnSpc>
                <a:spcPts val="1140"/>
              </a:lnSpc>
              <a:spcBef>
                <a:spcPts val="20"/>
              </a:spcBef>
              <a:spcAft>
                <a:spcPts val="0"/>
              </a:spcAft>
              <a:buClrTx/>
              <a:buSzTx/>
              <a:buFont typeface="Arial" panose="020B0604020202020204" pitchFamily="34" charset="0"/>
              <a:buChar char="•"/>
              <a:tabLst/>
              <a:defRPr/>
            </a:pPr>
            <a:r>
              <a:rPr lang="en-US" sz="1000" dirty="0">
                <a:solidFill>
                  <a:srgbClr val="231F20"/>
                </a:solidFill>
                <a:latin typeface="Calibri Light" panose="020F0302020204030204" pitchFamily="34" charset="0"/>
                <a:cs typeface="Calibri Light" panose="020F0302020204030204" pitchFamily="34" charset="0"/>
              </a:rPr>
              <a:t>Drivers must arrive before 4:30</a:t>
            </a:r>
            <a:r>
              <a:rPr lang="th-TH" sz="1000" dirty="0">
                <a:solidFill>
                  <a:srgbClr val="231F20"/>
                </a:solidFill>
                <a:latin typeface="Calibri Light" panose="020F0302020204030204" pitchFamily="34" charset="0"/>
                <a:cs typeface="Calibri Light" panose="020F0302020204030204" pitchFamily="34" charset="0"/>
              </a:rPr>
              <a:t> </a:t>
            </a:r>
            <a:r>
              <a:rPr lang="en-US" sz="1000" dirty="0">
                <a:solidFill>
                  <a:srgbClr val="231F20"/>
                </a:solidFill>
                <a:latin typeface="Calibri Light" panose="020F0302020204030204" pitchFamily="34" charset="0"/>
                <a:cs typeface="Calibri Light" panose="020F0302020204030204" pitchFamily="34" charset="0"/>
              </a:rPr>
              <a:t>PM to ensure sufficient lead time for loading.</a:t>
            </a:r>
          </a:p>
          <a:p>
            <a:pPr marL="184150" marR="5080" indent="-171450" algn="just">
              <a:lnSpc>
                <a:spcPts val="1140"/>
              </a:lnSpc>
              <a:spcBef>
                <a:spcPts val="20"/>
              </a:spcBef>
              <a:buFont typeface="Arial" panose="020B0604020202020204" pitchFamily="34" charset="0"/>
              <a:buChar char="•"/>
              <a:defRPr/>
            </a:pPr>
            <a:r>
              <a:rPr lang="en-US" sz="1000" dirty="0">
                <a:solidFill>
                  <a:srgbClr val="231F20"/>
                </a:solidFill>
                <a:latin typeface="Calibri Light" panose="020F0302020204030204" pitchFamily="34" charset="0"/>
                <a:cs typeface="Calibri Light" panose="020F0302020204030204" pitchFamily="34" charset="0"/>
              </a:rPr>
              <a:t>Drivers are required to present a “lorry chit, “EM order confirmation”, or “EM Pre-shipment notification” document for verification upon collection. This document may be in the transporter’s own format; however, it must include the following critical details: Driver’s name, Vehicle number, EM Sales Order number and </a:t>
            </a:r>
            <a:r>
              <a:rPr lang="en-US" sz="1000" dirty="0" err="1">
                <a:solidFill>
                  <a:srgbClr val="231F20"/>
                </a:solidFill>
                <a:latin typeface="Calibri Light" panose="020F0302020204030204" pitchFamily="34" charset="0"/>
                <a:cs typeface="Calibri Light" panose="020F0302020204030204" pitchFamily="34" charset="0"/>
              </a:rPr>
              <a:t>Isotank</a:t>
            </a:r>
            <a:r>
              <a:rPr lang="en-US" sz="1000" dirty="0">
                <a:solidFill>
                  <a:srgbClr val="231F20"/>
                </a:solidFill>
                <a:latin typeface="Calibri Light" panose="020F0302020204030204" pitchFamily="34" charset="0"/>
                <a:cs typeface="Calibri Light" panose="020F0302020204030204" pitchFamily="34" charset="0"/>
              </a:rPr>
              <a:t> number to be collected</a:t>
            </a:r>
          </a:p>
          <a:p>
            <a:pPr marL="184150" marR="5080" lvl="0" indent="-171450" algn="just" defTabSz="914400" eaLnBrk="1" fontAlgn="auto" latinLnBrk="0" hangingPunct="1">
              <a:lnSpc>
                <a:spcPts val="1140"/>
              </a:lnSpc>
              <a:spcBef>
                <a:spcPts val="20"/>
              </a:spcBef>
              <a:spcAft>
                <a:spcPts val="0"/>
              </a:spcAft>
              <a:buClrTx/>
              <a:buSzTx/>
              <a:buFont typeface="Arial" panose="020B0604020202020204" pitchFamily="34" charset="0"/>
              <a:buChar char="•"/>
              <a:tabLst/>
              <a:defRPr/>
            </a:pPr>
            <a:endParaRPr lang="en-US" sz="1000" dirty="0">
              <a:solidFill>
                <a:srgbClr val="231F20"/>
              </a:solidFill>
              <a:latin typeface="Calibri Light" panose="020F0302020204030204" pitchFamily="34" charset="0"/>
              <a:cs typeface="Calibri Light" panose="020F0302020204030204" pitchFamily="34" charset="0"/>
            </a:endParaRPr>
          </a:p>
        </p:txBody>
      </p:sp>
      <p:sp>
        <p:nvSpPr>
          <p:cNvPr id="4" name="object 4"/>
          <p:cNvSpPr txBox="1"/>
          <p:nvPr/>
        </p:nvSpPr>
        <p:spPr>
          <a:xfrm>
            <a:off x="5575300" y="1018435"/>
            <a:ext cx="4530352" cy="2180084"/>
          </a:xfrm>
          <a:prstGeom prst="rect">
            <a:avLst/>
          </a:prstGeom>
        </p:spPr>
        <p:txBody>
          <a:bodyPr vert="horz" wrap="square" lIns="0" tIns="12700" rIns="0" bIns="0" rtlCol="0">
            <a:spAutoFit/>
          </a:bodyPr>
          <a:lstStyle/>
          <a:p>
            <a:pPr marL="12700" marR="0" lvl="0" indent="0" algn="l" defTabSz="914400" eaLnBrk="1" fontAlgn="auto" latinLnBrk="0" hangingPunct="1">
              <a:lnSpc>
                <a:spcPts val="1310"/>
              </a:lnSpc>
              <a:spcBef>
                <a:spcPts val="100"/>
              </a:spcBef>
              <a:spcAft>
                <a:spcPts val="0"/>
              </a:spcAft>
              <a:buClrTx/>
              <a:buSzTx/>
              <a:buFontTx/>
              <a:buNone/>
              <a:tabLst/>
              <a:defRPr/>
            </a:pPr>
            <a:r>
              <a:rPr lang="en-US" sz="1100" b="1" dirty="0">
                <a:solidFill>
                  <a:srgbClr val="231F20"/>
                </a:solidFill>
                <a:latin typeface="Calibri Light" panose="020F0302020204030204" pitchFamily="34" charset="0"/>
                <a:cs typeface="Calibri Light" panose="020F0302020204030204" pitchFamily="34" charset="0"/>
              </a:rPr>
              <a:t>T</a:t>
            </a:r>
            <a:r>
              <a:rPr kumimoji="0" sz="1100" b="1" i="0" u="none" strike="noStrike" kern="0" cap="none"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ruck/Driver</a:t>
            </a:r>
            <a:r>
              <a:rPr kumimoji="0" lang="en-US" sz="1100" b="1" i="0" u="none" strike="noStrike" kern="0" cap="none"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 </a:t>
            </a:r>
            <a:r>
              <a:rPr kumimoji="0" sz="1100" b="1" i="0" u="none" strike="noStrike" kern="0" cap="none"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Registration</a:t>
            </a:r>
            <a:endParaRPr kumimoji="0" lang="en-US" sz="1000" b="0" i="0" u="none" strike="noStrike" kern="0" cap="none" normalizeH="0" baseline="0" noProof="0" dirty="0">
              <a:ln>
                <a:noFill/>
              </a:ln>
              <a:solidFill>
                <a:srgbClr val="FF0000"/>
              </a:solidFill>
              <a:effectLst/>
              <a:uLnTx/>
              <a:uFillTx/>
              <a:latin typeface="Calibri Light" panose="020F0302020204030204" pitchFamily="34" charset="0"/>
              <a:cs typeface="Calibri Light" panose="020F0302020204030204" pitchFamily="34" charset="0"/>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231F20"/>
                </a:solidFill>
                <a:latin typeface="Calibri Light" panose="020F0302020204030204" pitchFamily="34" charset="0"/>
                <a:cs typeface="Calibri Light" panose="020F0302020204030204" pitchFamily="34" charset="0"/>
              </a:rPr>
              <a:t>For first-time access, customer pick-up trucks loading for both road tankers and Iso-tanks must comply with truck filling rules, except for compartmentalized road tankers and baffled Iso-tanks. Additionally, tanks must be clean and dry; otherwise, trucks may be refused loading due to product quality concerns. </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231F20"/>
                </a:solidFill>
                <a:latin typeface="Calibri Light" panose="020F0302020204030204" pitchFamily="34" charset="0"/>
                <a:cs typeface="Calibri Light" panose="020F0302020204030204" pitchFamily="34" charset="0"/>
              </a:rPr>
              <a:t>Completion of SIC (Safety Induction Course) is mandatory for new drivers before entering the terminal.</a:t>
            </a:r>
          </a:p>
          <a:p>
            <a:pPr marL="171450" indent="-171450" algn="l">
              <a:buFont typeface="Arial" panose="020B0604020202020204" pitchFamily="34" charset="0"/>
              <a:buChar char="•"/>
              <a:defRPr/>
            </a:pPr>
            <a:r>
              <a:rPr lang="en-US" sz="1000" dirty="0">
                <a:solidFill>
                  <a:srgbClr val="231F20"/>
                </a:solidFill>
                <a:latin typeface="Calibri Light" panose="020F0302020204030204" pitchFamily="34" charset="0"/>
                <a:cs typeface="Calibri Light" panose="020F0302020204030204" pitchFamily="34" charset="0"/>
              </a:rPr>
              <a:t>Please contact the designated person in charge for the truck registration process and SIC scheduling in advance of the first loading to avoid unintended loading interruptions.</a:t>
            </a:r>
          </a:p>
          <a:p>
            <a:pPr marL="0" marR="0" lvl="0" indent="0" algn="l" defTabSz="914400" eaLnBrk="1" fontAlgn="auto" latinLnBrk="0" hangingPunct="1">
              <a:lnSpc>
                <a:spcPct val="100000"/>
              </a:lnSpc>
              <a:spcBef>
                <a:spcPts val="0"/>
              </a:spcBef>
              <a:spcAft>
                <a:spcPts val="0"/>
              </a:spcAft>
              <a:buClrTx/>
              <a:buSzTx/>
              <a:buFontTx/>
              <a:buNone/>
              <a:tabLst/>
              <a:defRPr/>
            </a:pPr>
            <a:r>
              <a:rPr lang="en-US" sz="1000" dirty="0">
                <a:solidFill>
                  <a:srgbClr val="231F20"/>
                </a:solidFill>
                <a:latin typeface="Calibri Light" panose="020F0302020204030204" pitchFamily="34" charset="0"/>
                <a:cs typeface="Calibri Light" panose="020F0302020204030204" pitchFamily="34" charset="0"/>
              </a:rPr>
              <a:t> </a:t>
            </a:r>
          </a:p>
          <a:p>
            <a:pPr marL="0" marR="0" lvl="0" indent="0" algn="l" defTabSz="914400" eaLnBrk="1" fontAlgn="auto" latinLnBrk="0" hangingPunct="1">
              <a:lnSpc>
                <a:spcPct val="100000"/>
              </a:lnSpc>
              <a:spcBef>
                <a:spcPts val="0"/>
              </a:spcBef>
              <a:spcAft>
                <a:spcPts val="0"/>
              </a:spcAft>
              <a:buClrTx/>
              <a:buSzTx/>
              <a:buFontTx/>
              <a:buNone/>
              <a:tabLst/>
              <a:defRPr/>
            </a:pPr>
            <a:r>
              <a:rPr lang="en-US" sz="1000" b="1" dirty="0">
                <a:solidFill>
                  <a:srgbClr val="231F20"/>
                </a:solidFill>
                <a:latin typeface="Calibri Light" panose="020F0302020204030204" pitchFamily="34" charset="0"/>
                <a:cs typeface="Calibri Light" panose="020F0302020204030204" pitchFamily="34" charset="0"/>
              </a:rPr>
              <a:t>Remark: </a:t>
            </a:r>
            <a:r>
              <a:rPr lang="en-US" sz="1000" dirty="0">
                <a:solidFill>
                  <a:srgbClr val="231F20"/>
                </a:solidFill>
                <a:latin typeface="Calibri Light" panose="020F0302020204030204" pitchFamily="34" charset="0"/>
                <a:cs typeface="Calibri Light" panose="020F0302020204030204" pitchFamily="34" charset="0"/>
              </a:rPr>
              <a:t>Any changes/modifications to the prime mover or tanker after registration must be communicated to the person in charge before arranging the next loading.</a:t>
            </a:r>
          </a:p>
          <a:p>
            <a:pPr marL="12700" marR="5080" lvl="0" indent="0" algn="l" defTabSz="914400" eaLnBrk="1" fontAlgn="auto" latinLnBrk="0" hangingPunct="1">
              <a:lnSpc>
                <a:spcPts val="1200"/>
              </a:lnSpc>
              <a:spcBef>
                <a:spcPts val="30"/>
              </a:spcBef>
              <a:spcAft>
                <a:spcPts val="0"/>
              </a:spcAft>
              <a:buClrTx/>
              <a:buSzTx/>
              <a:buFontTx/>
              <a:buNone/>
              <a:tabLst/>
              <a:defRPr/>
            </a:pPr>
            <a:endParaRPr kumimoji="0" sz="1000" b="0" i="0" u="none" strike="noStrike" kern="0" cap="none" normalizeH="0" baseline="0" noProof="0" dirty="0">
              <a:ln>
                <a:noFill/>
              </a:ln>
              <a:solidFill>
                <a:srgbClr val="FF0000"/>
              </a:solidFill>
              <a:effectLst/>
              <a:uLnTx/>
              <a:uFillTx/>
              <a:latin typeface="Calibri Light" panose="020F0302020204030204" pitchFamily="34" charset="0"/>
              <a:cs typeface="Calibri Light" panose="020F0302020204030204" pitchFamily="34" charset="0"/>
            </a:endParaRPr>
          </a:p>
        </p:txBody>
      </p:sp>
      <p:sp>
        <p:nvSpPr>
          <p:cNvPr id="5" name="object 5"/>
          <p:cNvSpPr txBox="1"/>
          <p:nvPr/>
        </p:nvSpPr>
        <p:spPr>
          <a:xfrm>
            <a:off x="10105652" y="7139357"/>
            <a:ext cx="191770" cy="19749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1" u="none" strike="noStrike" kern="0" cap="none" spc="-25" normalizeH="0" baseline="0" noProof="0" dirty="0">
                <a:ln>
                  <a:noFill/>
                </a:ln>
                <a:solidFill>
                  <a:srgbClr val="5A5C5F"/>
                </a:solidFill>
                <a:effectLst/>
                <a:uLnTx/>
                <a:uFillTx/>
                <a:latin typeface="Calibri Light" panose="020F0302020204030204" pitchFamily="34" charset="0"/>
                <a:cs typeface="Calibri Light" panose="020F0302020204030204" pitchFamily="34" charset="0"/>
              </a:rPr>
              <a:t>10</a:t>
            </a:r>
            <a:endParaRPr kumimoji="0" sz="1200" b="0" i="0"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6" name="object 6"/>
          <p:cNvSpPr txBox="1"/>
          <p:nvPr/>
        </p:nvSpPr>
        <p:spPr>
          <a:xfrm>
            <a:off x="774700" y="7129787"/>
            <a:ext cx="1583952" cy="13593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800" b="0" i="1" u="none" strike="noStrike" kern="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Operating Hours of Each Terminal </a:t>
            </a:r>
          </a:p>
        </p:txBody>
      </p:sp>
      <p:sp>
        <p:nvSpPr>
          <p:cNvPr id="7" name="object 7"/>
          <p:cNvSpPr txBox="1"/>
          <p:nvPr/>
        </p:nvSpPr>
        <p:spPr>
          <a:xfrm>
            <a:off x="5652452" y="5762625"/>
            <a:ext cx="2819400" cy="13593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800" b="0" i="1"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Contact</a:t>
            </a:r>
            <a:r>
              <a:rPr kumimoji="0" sz="800" b="0" i="1" u="none" strike="noStrike" kern="0" cap="none" spc="10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 </a:t>
            </a:r>
            <a:r>
              <a:rPr kumimoji="0" sz="800" b="0" i="1"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Information</a:t>
            </a:r>
            <a:r>
              <a:rPr kumimoji="0" sz="800" b="0" i="1" u="none" strike="noStrike" kern="0" cap="none" spc="10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 </a:t>
            </a:r>
            <a:r>
              <a:rPr kumimoji="0" sz="800" b="0" i="1"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for</a:t>
            </a:r>
            <a:r>
              <a:rPr lang="en-US" sz="800" i="1" spc="100" dirty="0">
                <a:solidFill>
                  <a:srgbClr val="231F20"/>
                </a:solidFill>
                <a:latin typeface="Calibri Light" panose="020F0302020204030204" pitchFamily="34" charset="0"/>
                <a:cs typeface="Calibri Light" panose="020F0302020204030204" pitchFamily="34" charset="0"/>
              </a:rPr>
              <a:t> </a:t>
            </a:r>
            <a:r>
              <a:rPr kumimoji="0" sz="800" b="0" i="1"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Truck/Driver</a:t>
            </a:r>
            <a:r>
              <a:rPr lang="en-US" sz="800" i="1" spc="100" dirty="0">
                <a:solidFill>
                  <a:srgbClr val="231F20"/>
                </a:solidFill>
                <a:latin typeface="Calibri Light" panose="020F0302020204030204" pitchFamily="34" charset="0"/>
                <a:cs typeface="Calibri Light" panose="020F0302020204030204" pitchFamily="34" charset="0"/>
              </a:rPr>
              <a:t> </a:t>
            </a:r>
            <a:r>
              <a:rPr kumimoji="0" sz="800" b="0" i="1" u="none" strike="noStrike" kern="0" cap="none" spc="-1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Registration</a:t>
            </a:r>
            <a:r>
              <a:rPr kumimoji="0" lang="en-US" sz="800" b="0" i="1" u="none" strike="noStrike" kern="0" cap="none" spc="-1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 of Each Terminal </a:t>
            </a:r>
            <a:endParaRPr kumimoji="0" sz="800" b="0" i="0"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05652" y="7139355"/>
            <a:ext cx="191770" cy="197490"/>
          </a:xfrm>
          <a:prstGeom prst="rect">
            <a:avLst/>
          </a:prstGeom>
        </p:spPr>
        <p:txBody>
          <a:bodyPr vert="horz" wrap="square" lIns="0" tIns="12700" rIns="0" bIns="0" rtlCol="0">
            <a:spAutoFit/>
          </a:bodyPr>
          <a:lstStyle/>
          <a:p>
            <a:pPr marL="12700">
              <a:lnSpc>
                <a:spcPct val="100000"/>
              </a:lnSpc>
              <a:spcBef>
                <a:spcPts val="100"/>
              </a:spcBef>
            </a:pPr>
            <a:r>
              <a:rPr sz="1200" i="1" spc="-25" dirty="0">
                <a:solidFill>
                  <a:srgbClr val="5A5C5F"/>
                </a:solidFill>
                <a:latin typeface="Calibri Light" panose="020F0302020204030204" pitchFamily="34" charset="0"/>
                <a:cs typeface="Calibri Light" panose="020F0302020204030204" pitchFamily="34" charset="0"/>
              </a:rPr>
              <a:t>11</a:t>
            </a:r>
            <a:endParaRPr sz="1200" dirty="0">
              <a:latin typeface="Calibri Light" panose="020F0302020204030204" pitchFamily="34" charset="0"/>
              <a:cs typeface="Calibri Light" panose="020F0302020204030204" pitchFamily="34" charset="0"/>
            </a:endParaRPr>
          </a:p>
        </p:txBody>
      </p:sp>
      <p:sp>
        <p:nvSpPr>
          <p:cNvPr id="3" name="object 3"/>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195" dirty="0">
                <a:latin typeface="Calibri Light" panose="020F0302020204030204" pitchFamily="34" charset="0"/>
                <a:cs typeface="Calibri Light" panose="020F0302020204030204" pitchFamily="34" charset="0"/>
              </a:rPr>
              <a:t>How</a:t>
            </a:r>
            <a:r>
              <a:rPr spc="15" dirty="0">
                <a:latin typeface="Calibri Light" panose="020F0302020204030204" pitchFamily="34" charset="0"/>
                <a:cs typeface="Calibri Light" panose="020F0302020204030204" pitchFamily="34" charset="0"/>
              </a:rPr>
              <a:t> </a:t>
            </a:r>
            <a:r>
              <a:rPr spc="114" dirty="0">
                <a:latin typeface="Calibri Light" panose="020F0302020204030204" pitchFamily="34" charset="0"/>
                <a:cs typeface="Calibri Light" panose="020F0302020204030204" pitchFamily="34" charset="0"/>
              </a:rPr>
              <a:t>do</a:t>
            </a:r>
            <a:r>
              <a:rPr spc="20" dirty="0">
                <a:latin typeface="Calibri Light" panose="020F0302020204030204" pitchFamily="34" charset="0"/>
                <a:cs typeface="Calibri Light" panose="020F0302020204030204" pitchFamily="34" charset="0"/>
              </a:rPr>
              <a:t> </a:t>
            </a:r>
            <a:r>
              <a:rPr dirty="0">
                <a:latin typeface="Calibri Light" panose="020F0302020204030204" pitchFamily="34" charset="0"/>
                <a:cs typeface="Calibri Light" panose="020F0302020204030204" pitchFamily="34" charset="0"/>
              </a:rPr>
              <a:t>I</a:t>
            </a:r>
            <a:r>
              <a:rPr spc="20" dirty="0">
                <a:latin typeface="Calibri Light" panose="020F0302020204030204" pitchFamily="34" charset="0"/>
                <a:cs typeface="Calibri Light" panose="020F0302020204030204" pitchFamily="34" charset="0"/>
              </a:rPr>
              <a:t> </a:t>
            </a:r>
            <a:r>
              <a:rPr spc="55" dirty="0">
                <a:latin typeface="Calibri Light" panose="020F0302020204030204" pitchFamily="34" charset="0"/>
                <a:cs typeface="Calibri Light" panose="020F0302020204030204" pitchFamily="34" charset="0"/>
              </a:rPr>
              <a:t>count</a:t>
            </a:r>
            <a:r>
              <a:rPr spc="20" dirty="0">
                <a:latin typeface="Calibri Light" panose="020F0302020204030204" pitchFamily="34" charset="0"/>
                <a:cs typeface="Calibri Light" panose="020F0302020204030204" pitchFamily="34" charset="0"/>
              </a:rPr>
              <a:t> </a:t>
            </a:r>
            <a:r>
              <a:rPr spc="60" dirty="0">
                <a:latin typeface="Calibri Light" panose="020F0302020204030204" pitchFamily="34" charset="0"/>
                <a:cs typeface="Calibri Light" panose="020F0302020204030204" pitchFamily="34" charset="0"/>
              </a:rPr>
              <a:t>demurrage</a:t>
            </a:r>
            <a:r>
              <a:rPr spc="15" dirty="0">
                <a:latin typeface="Calibri Light" panose="020F0302020204030204" pitchFamily="34" charset="0"/>
                <a:cs typeface="Calibri Light" panose="020F0302020204030204" pitchFamily="34" charset="0"/>
              </a:rPr>
              <a:t> </a:t>
            </a:r>
            <a:r>
              <a:rPr spc="65" dirty="0">
                <a:latin typeface="Calibri Light" panose="020F0302020204030204" pitchFamily="34" charset="0"/>
                <a:cs typeface="Calibri Light" panose="020F0302020204030204" pitchFamily="34" charset="0"/>
              </a:rPr>
              <a:t>and</a:t>
            </a:r>
            <a:r>
              <a:rPr spc="20" dirty="0">
                <a:latin typeface="Calibri Light" panose="020F0302020204030204" pitchFamily="34" charset="0"/>
                <a:cs typeface="Calibri Light" panose="020F0302020204030204" pitchFamily="34" charset="0"/>
              </a:rPr>
              <a:t> </a:t>
            </a:r>
            <a:r>
              <a:rPr dirty="0">
                <a:latin typeface="Calibri Light" panose="020F0302020204030204" pitchFamily="34" charset="0"/>
                <a:cs typeface="Calibri Light" panose="020F0302020204030204" pitchFamily="34" charset="0"/>
              </a:rPr>
              <a:t>detention</a:t>
            </a:r>
            <a:r>
              <a:rPr spc="20" dirty="0">
                <a:latin typeface="Calibri Light" panose="020F0302020204030204" pitchFamily="34" charset="0"/>
                <a:cs typeface="Calibri Light" panose="020F0302020204030204" pitchFamily="34" charset="0"/>
              </a:rPr>
              <a:t> </a:t>
            </a:r>
            <a:r>
              <a:rPr spc="-10" dirty="0">
                <a:latin typeface="Calibri Light" panose="020F0302020204030204" pitchFamily="34" charset="0"/>
                <a:cs typeface="Calibri Light" panose="020F0302020204030204" pitchFamily="34" charset="0"/>
              </a:rPr>
              <a:t>days?</a:t>
            </a:r>
          </a:p>
        </p:txBody>
      </p:sp>
      <p:sp>
        <p:nvSpPr>
          <p:cNvPr id="5" name="object 5"/>
          <p:cNvSpPr txBox="1"/>
          <p:nvPr/>
        </p:nvSpPr>
        <p:spPr>
          <a:xfrm>
            <a:off x="592918" y="5915277"/>
            <a:ext cx="3998595" cy="330200"/>
          </a:xfrm>
          <a:prstGeom prst="rect">
            <a:avLst/>
          </a:prstGeom>
        </p:spPr>
        <p:txBody>
          <a:bodyPr vert="horz" wrap="square" lIns="0" tIns="12700" rIns="0" bIns="0" rtlCol="0">
            <a:spAutoFit/>
          </a:bodyPr>
          <a:lstStyle/>
          <a:p>
            <a:pPr marL="12700" marR="5080">
              <a:lnSpc>
                <a:spcPct val="100000"/>
              </a:lnSpc>
              <a:spcBef>
                <a:spcPts val="100"/>
              </a:spcBef>
            </a:pPr>
            <a:r>
              <a:rPr sz="1000" dirty="0">
                <a:solidFill>
                  <a:schemeClr val="tx1"/>
                </a:solidFill>
                <a:latin typeface="Calibri Light" panose="020F0302020204030204" pitchFamily="34" charset="0"/>
                <a:cs typeface="Calibri Light" panose="020F0302020204030204" pitchFamily="34" charset="0"/>
              </a:rPr>
              <a:t>Please ensure</a:t>
            </a:r>
            <a:r>
              <a:rPr lang="en-US" sz="1000" dirty="0">
                <a:solidFill>
                  <a:schemeClr val="tx1"/>
                </a:solidFill>
                <a:latin typeface="Calibri Light" panose="020F0302020204030204" pitchFamily="34" charset="0"/>
                <a:cs typeface="Calibri Light" panose="020F0302020204030204" pitchFamily="34" charset="0"/>
              </a:rPr>
              <a:t> that the</a:t>
            </a:r>
            <a:r>
              <a:rPr sz="1000" dirty="0">
                <a:solidFill>
                  <a:schemeClr val="tx1"/>
                </a:solidFill>
                <a:latin typeface="Calibri Light" panose="020F0302020204030204" pitchFamily="34" charset="0"/>
                <a:cs typeface="Calibri Light" panose="020F0302020204030204" pitchFamily="34" charset="0"/>
              </a:rPr>
              <a:t> truck </a:t>
            </a:r>
            <a:r>
              <a:rPr lang="en-US" sz="1000" dirty="0">
                <a:solidFill>
                  <a:schemeClr val="tx1"/>
                </a:solidFill>
                <a:latin typeface="Calibri Light" panose="020F0302020204030204" pitchFamily="34" charset="0"/>
                <a:cs typeface="Calibri Light" panose="020F0302020204030204" pitchFamily="34" charset="0"/>
              </a:rPr>
              <a:t>is fully</a:t>
            </a:r>
            <a:r>
              <a:rPr sz="1000" dirty="0">
                <a:solidFill>
                  <a:schemeClr val="tx1"/>
                </a:solidFill>
                <a:latin typeface="Calibri Light" panose="020F0302020204030204" pitchFamily="34" charset="0"/>
                <a:cs typeface="Calibri Light" panose="020F0302020204030204" pitchFamily="34" charset="0"/>
              </a:rPr>
              <a:t> discharged as early as possible to </a:t>
            </a:r>
            <a:r>
              <a:rPr lang="en-US" sz="1000" dirty="0">
                <a:solidFill>
                  <a:schemeClr val="tx1"/>
                </a:solidFill>
                <a:latin typeface="Calibri Light" panose="020F0302020204030204" pitchFamily="34" charset="0"/>
                <a:cs typeface="Calibri Light" panose="020F0302020204030204" pitchFamily="34" charset="0"/>
              </a:rPr>
              <a:t>avoid</a:t>
            </a:r>
            <a:r>
              <a:rPr sz="1000" dirty="0">
                <a:solidFill>
                  <a:schemeClr val="tx1"/>
                </a:solidFill>
                <a:latin typeface="Calibri Light" panose="020F0302020204030204" pitchFamily="34" charset="0"/>
                <a:cs typeface="Calibri Light" panose="020F0302020204030204" pitchFamily="34" charset="0"/>
              </a:rPr>
              <a:t> additional truck detention charge</a:t>
            </a:r>
            <a:r>
              <a:rPr lang="en-US" sz="1000" dirty="0">
                <a:solidFill>
                  <a:schemeClr val="tx1"/>
                </a:solidFill>
                <a:latin typeface="Calibri Light" panose="020F0302020204030204" pitchFamily="34" charset="0"/>
                <a:cs typeface="Calibri Light" panose="020F0302020204030204" pitchFamily="34" charset="0"/>
              </a:rPr>
              <a:t>s</a:t>
            </a:r>
            <a:r>
              <a:rPr sz="1000" dirty="0">
                <a:solidFill>
                  <a:schemeClr val="tx1"/>
                </a:solidFill>
                <a:latin typeface="Calibri Light" panose="020F0302020204030204" pitchFamily="34" charset="0"/>
                <a:cs typeface="Calibri Light" panose="020F0302020204030204" pitchFamily="34" charset="0"/>
              </a:rPr>
              <a:t> for overnight</a:t>
            </a:r>
            <a:r>
              <a:rPr lang="en-US" sz="1000" dirty="0">
                <a:solidFill>
                  <a:schemeClr val="tx1"/>
                </a:solidFill>
                <a:latin typeface="Calibri Light" panose="020F0302020204030204" pitchFamily="34" charset="0"/>
                <a:cs typeface="Calibri Light" panose="020F0302020204030204" pitchFamily="34" charset="0"/>
              </a:rPr>
              <a:t> unloading</a:t>
            </a:r>
            <a:r>
              <a:rPr sz="1000" dirty="0">
                <a:solidFill>
                  <a:schemeClr val="tx1"/>
                </a:solidFill>
                <a:latin typeface="Calibri Light" panose="020F0302020204030204" pitchFamily="34" charset="0"/>
                <a:cs typeface="Calibri Light" panose="020F0302020204030204" pitchFamily="34" charset="0"/>
              </a:rPr>
              <a:t>.</a:t>
            </a:r>
          </a:p>
        </p:txBody>
      </p:sp>
      <p:sp>
        <p:nvSpPr>
          <p:cNvPr id="6" name="object 6"/>
          <p:cNvSpPr txBox="1"/>
          <p:nvPr/>
        </p:nvSpPr>
        <p:spPr>
          <a:xfrm>
            <a:off x="5478100" y="5915277"/>
            <a:ext cx="4296410" cy="474489"/>
          </a:xfrm>
          <a:prstGeom prst="rect">
            <a:avLst/>
          </a:prstGeom>
        </p:spPr>
        <p:txBody>
          <a:bodyPr vert="horz" wrap="square" lIns="0" tIns="12700" rIns="0" bIns="0" rtlCol="0">
            <a:spAutoFit/>
          </a:bodyPr>
          <a:lstStyle/>
          <a:p>
            <a:pPr marL="12700" marR="5080" algn="l">
              <a:lnSpc>
                <a:spcPct val="100000"/>
              </a:lnSpc>
              <a:spcBef>
                <a:spcPts val="100"/>
              </a:spcBef>
            </a:pPr>
            <a:r>
              <a:rPr sz="1000" dirty="0">
                <a:solidFill>
                  <a:srgbClr val="231F20"/>
                </a:solidFill>
                <a:latin typeface="Calibri Light" panose="020F0302020204030204" pitchFamily="34" charset="0"/>
                <a:cs typeface="Calibri Light" panose="020F0302020204030204" pitchFamily="34" charset="0"/>
              </a:rPr>
              <a:t>Demurrage detail</a:t>
            </a:r>
            <a:r>
              <a:rPr lang="en-US" sz="1000" dirty="0">
                <a:solidFill>
                  <a:srgbClr val="231F20"/>
                </a:solidFill>
                <a:latin typeface="Calibri Light" panose="020F0302020204030204" pitchFamily="34" charset="0"/>
                <a:cs typeface="Calibri Light" panose="020F0302020204030204" pitchFamily="34" charset="0"/>
              </a:rPr>
              <a:t>s</a:t>
            </a:r>
            <a:r>
              <a:rPr sz="1000" dirty="0">
                <a:solidFill>
                  <a:srgbClr val="231F20"/>
                </a:solidFill>
                <a:latin typeface="Calibri Light" panose="020F0302020204030204" pitchFamily="34" charset="0"/>
                <a:cs typeface="Calibri Light" panose="020F0302020204030204" pitchFamily="34" charset="0"/>
              </a:rPr>
              <a:t> and laytime allow</a:t>
            </a:r>
            <a:r>
              <a:rPr lang="en-US" sz="1000" dirty="0">
                <a:solidFill>
                  <a:srgbClr val="231F20"/>
                </a:solidFill>
                <a:latin typeface="Calibri Light" panose="020F0302020204030204" pitchFamily="34" charset="0"/>
                <a:cs typeface="Calibri Light" panose="020F0302020204030204" pitchFamily="34" charset="0"/>
              </a:rPr>
              <a:t>ances</a:t>
            </a:r>
            <a:r>
              <a:rPr sz="1000" dirty="0">
                <a:solidFill>
                  <a:srgbClr val="231F20"/>
                </a:solidFill>
                <a:latin typeface="Calibri Light" panose="020F0302020204030204" pitchFamily="34" charset="0"/>
                <a:cs typeface="Calibri Light" panose="020F0302020204030204" pitchFamily="34" charset="0"/>
              </a:rPr>
              <a:t> will be </a:t>
            </a:r>
            <a:r>
              <a:rPr lang="en-US" sz="1000" dirty="0">
                <a:solidFill>
                  <a:srgbClr val="231F20"/>
                </a:solidFill>
                <a:latin typeface="Calibri Light" panose="020F0302020204030204" pitchFamily="34" charset="0"/>
                <a:cs typeface="Calibri Light" panose="020F0302020204030204" pitchFamily="34" charset="0"/>
              </a:rPr>
              <a:t>provided </a:t>
            </a:r>
            <a:r>
              <a:rPr sz="1000" dirty="0">
                <a:solidFill>
                  <a:srgbClr val="231F20"/>
                </a:solidFill>
                <a:latin typeface="Calibri Light" panose="020F0302020204030204" pitchFamily="34" charset="0"/>
                <a:cs typeface="Calibri Light" panose="020F0302020204030204" pitchFamily="34" charset="0"/>
              </a:rPr>
              <a:t>during </a:t>
            </a:r>
            <a:r>
              <a:rPr lang="en-US" sz="1000" dirty="0">
                <a:solidFill>
                  <a:srgbClr val="231F20"/>
                </a:solidFill>
                <a:latin typeface="Calibri Light" panose="020F0302020204030204" pitchFamily="34" charset="0"/>
                <a:cs typeface="Calibri Light" panose="020F0302020204030204" pitchFamily="34" charset="0"/>
              </a:rPr>
              <a:t>the </a:t>
            </a:r>
            <a:r>
              <a:rPr sz="1000" dirty="0">
                <a:solidFill>
                  <a:srgbClr val="231F20"/>
                </a:solidFill>
                <a:latin typeface="Calibri Light" panose="020F0302020204030204" pitchFamily="34" charset="0"/>
                <a:cs typeface="Calibri Light" panose="020F0302020204030204" pitchFamily="34" charset="0"/>
              </a:rPr>
              <a:t>vessel nomination process. Please ensure</a:t>
            </a:r>
            <a:r>
              <a:rPr lang="en-US" sz="1000" dirty="0">
                <a:solidFill>
                  <a:srgbClr val="231F20"/>
                </a:solidFill>
                <a:latin typeface="Calibri Light" panose="020F0302020204030204" pitchFamily="34" charset="0"/>
                <a:cs typeface="Calibri Light" panose="020F0302020204030204" pitchFamily="34" charset="0"/>
              </a:rPr>
              <a:t> that the</a:t>
            </a:r>
            <a:r>
              <a:rPr sz="1000" dirty="0">
                <a:solidFill>
                  <a:srgbClr val="231F20"/>
                </a:solidFill>
                <a:latin typeface="Calibri Light" panose="020F0302020204030204" pitchFamily="34" charset="0"/>
                <a:cs typeface="Calibri Light" panose="020F0302020204030204" pitchFamily="34" charset="0"/>
              </a:rPr>
              <a:t> </a:t>
            </a:r>
            <a:r>
              <a:rPr lang="en-US" sz="1000" dirty="0">
                <a:solidFill>
                  <a:srgbClr val="231F20"/>
                </a:solidFill>
                <a:latin typeface="Calibri Light" panose="020F0302020204030204" pitchFamily="34" charset="0"/>
                <a:cs typeface="Calibri Light" panose="020F0302020204030204" pitchFamily="34" charset="0"/>
              </a:rPr>
              <a:t>b</a:t>
            </a:r>
            <a:r>
              <a:rPr sz="1000" dirty="0">
                <a:solidFill>
                  <a:srgbClr val="231F20"/>
                </a:solidFill>
                <a:latin typeface="Calibri Light" panose="020F0302020204030204" pitchFamily="34" charset="0"/>
                <a:cs typeface="Calibri Light" panose="020F0302020204030204" pitchFamily="34" charset="0"/>
              </a:rPr>
              <a:t>ulk marine vessel </a:t>
            </a:r>
            <a:r>
              <a:rPr lang="en-US" sz="1000" dirty="0">
                <a:solidFill>
                  <a:srgbClr val="231F20"/>
                </a:solidFill>
                <a:latin typeface="Calibri Light" panose="020F0302020204030204" pitchFamily="34" charset="0"/>
                <a:cs typeface="Calibri Light" panose="020F0302020204030204" pitchFamily="34" charset="0"/>
              </a:rPr>
              <a:t>is fully </a:t>
            </a:r>
            <a:r>
              <a:rPr sz="1000" dirty="0">
                <a:solidFill>
                  <a:srgbClr val="231F20"/>
                </a:solidFill>
                <a:latin typeface="Calibri Light" panose="020F0302020204030204" pitchFamily="34" charset="0"/>
                <a:cs typeface="Calibri Light" panose="020F0302020204030204" pitchFamily="34" charset="0"/>
              </a:rPr>
              <a:t>discharged as early as possible to </a:t>
            </a:r>
            <a:r>
              <a:rPr lang="en-US" sz="1000" dirty="0">
                <a:solidFill>
                  <a:srgbClr val="231F20"/>
                </a:solidFill>
                <a:latin typeface="Calibri Light" panose="020F0302020204030204" pitchFamily="34" charset="0"/>
                <a:cs typeface="Calibri Light" panose="020F0302020204030204" pitchFamily="34" charset="0"/>
              </a:rPr>
              <a:t>minimize the risk of incurring </a:t>
            </a:r>
            <a:r>
              <a:rPr sz="1000" dirty="0">
                <a:solidFill>
                  <a:srgbClr val="231F20"/>
                </a:solidFill>
                <a:latin typeface="Calibri Light" panose="020F0302020204030204" pitchFamily="34" charset="0"/>
                <a:cs typeface="Calibri Light" panose="020F0302020204030204" pitchFamily="34" charset="0"/>
              </a:rPr>
              <a:t>additional demurrage charges</a:t>
            </a:r>
            <a:r>
              <a:rPr lang="en-US" sz="1000" dirty="0">
                <a:solidFill>
                  <a:srgbClr val="231F20"/>
                </a:solidFill>
                <a:latin typeface="Calibri Light" panose="020F0302020204030204" pitchFamily="34" charset="0"/>
                <a:cs typeface="Calibri Light" panose="020F0302020204030204" pitchFamily="34" charset="0"/>
              </a:rPr>
              <a:t>.</a:t>
            </a:r>
            <a:endParaRPr sz="1000" dirty="0">
              <a:solidFill>
                <a:srgbClr val="231F20"/>
              </a:solidFill>
              <a:latin typeface="Calibri Light" panose="020F0302020204030204" pitchFamily="34" charset="0"/>
              <a:cs typeface="Calibri Light" panose="020F0302020204030204" pitchFamily="34" charset="0"/>
            </a:endParaRPr>
          </a:p>
        </p:txBody>
      </p:sp>
      <p:grpSp>
        <p:nvGrpSpPr>
          <p:cNvPr id="106" name="Group 105"/>
          <p:cNvGrpSpPr/>
          <p:nvPr/>
        </p:nvGrpSpPr>
        <p:grpSpPr>
          <a:xfrm>
            <a:off x="1460500" y="1833636"/>
            <a:ext cx="8428547" cy="3428365"/>
            <a:chOff x="1543683" y="2322309"/>
            <a:chExt cx="8428547" cy="3428365"/>
          </a:xfrm>
        </p:grpSpPr>
        <p:grpSp>
          <p:nvGrpSpPr>
            <p:cNvPr id="104" name="Group 103"/>
            <p:cNvGrpSpPr/>
            <p:nvPr/>
          </p:nvGrpSpPr>
          <p:grpSpPr>
            <a:xfrm>
              <a:off x="1549737" y="2356701"/>
              <a:ext cx="8422493" cy="3041677"/>
              <a:chOff x="1549737" y="2356701"/>
              <a:chExt cx="8422493" cy="3041677"/>
            </a:xfrm>
          </p:grpSpPr>
          <p:grpSp>
            <p:nvGrpSpPr>
              <p:cNvPr id="8" name="object 8"/>
              <p:cNvGrpSpPr/>
              <p:nvPr/>
            </p:nvGrpSpPr>
            <p:grpSpPr>
              <a:xfrm>
                <a:off x="1549737" y="2606738"/>
                <a:ext cx="4629785" cy="2465705"/>
                <a:chOff x="1549737" y="2606738"/>
                <a:chExt cx="4629785" cy="2465705"/>
              </a:xfrm>
            </p:grpSpPr>
            <p:sp>
              <p:nvSpPr>
                <p:cNvPr id="9" name="object 9"/>
                <p:cNvSpPr/>
                <p:nvPr/>
              </p:nvSpPr>
              <p:spPr>
                <a:xfrm>
                  <a:off x="1622648" y="2657407"/>
                  <a:ext cx="678180" cy="0"/>
                </a:xfrm>
                <a:custGeom>
                  <a:avLst/>
                  <a:gdLst/>
                  <a:ahLst/>
                  <a:cxnLst/>
                  <a:rect l="l" t="t" r="r" b="b"/>
                  <a:pathLst>
                    <a:path w="678180">
                      <a:moveTo>
                        <a:pt x="0" y="0"/>
                      </a:moveTo>
                      <a:lnTo>
                        <a:pt x="678121" y="0"/>
                      </a:lnTo>
                    </a:path>
                  </a:pathLst>
                </a:custGeom>
                <a:ln w="12700">
                  <a:solidFill>
                    <a:srgbClr val="BCBEC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0" name="object 10"/>
                <p:cNvSpPr/>
                <p:nvPr/>
              </p:nvSpPr>
              <p:spPr>
                <a:xfrm>
                  <a:off x="1549737" y="2606738"/>
                  <a:ext cx="88265" cy="101600"/>
                </a:xfrm>
                <a:custGeom>
                  <a:avLst/>
                  <a:gdLst/>
                  <a:ahLst/>
                  <a:cxnLst/>
                  <a:rect l="l" t="t" r="r" b="b"/>
                  <a:pathLst>
                    <a:path w="88264" h="101600">
                      <a:moveTo>
                        <a:pt x="87731" y="0"/>
                      </a:moveTo>
                      <a:lnTo>
                        <a:pt x="0" y="50672"/>
                      </a:lnTo>
                      <a:lnTo>
                        <a:pt x="87731" y="101333"/>
                      </a:lnTo>
                      <a:lnTo>
                        <a:pt x="87731" y="0"/>
                      </a:lnTo>
                      <a:close/>
                    </a:path>
                  </a:pathLst>
                </a:custGeom>
                <a:solidFill>
                  <a:srgbClr val="BCBEC0"/>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 name="object 11"/>
                <p:cNvSpPr/>
                <p:nvPr/>
              </p:nvSpPr>
              <p:spPr>
                <a:xfrm>
                  <a:off x="1622648" y="5021208"/>
                  <a:ext cx="543560" cy="0"/>
                </a:xfrm>
                <a:custGeom>
                  <a:avLst/>
                  <a:gdLst/>
                  <a:ahLst/>
                  <a:cxnLst/>
                  <a:rect l="l" t="t" r="r" b="b"/>
                  <a:pathLst>
                    <a:path w="543560">
                      <a:moveTo>
                        <a:pt x="0" y="0"/>
                      </a:moveTo>
                      <a:lnTo>
                        <a:pt x="543107" y="0"/>
                      </a:lnTo>
                    </a:path>
                  </a:pathLst>
                </a:custGeom>
                <a:ln w="12700">
                  <a:solidFill>
                    <a:srgbClr val="BCBEC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2" name="object 12"/>
                <p:cNvSpPr/>
                <p:nvPr/>
              </p:nvSpPr>
              <p:spPr>
                <a:xfrm>
                  <a:off x="1549737" y="4970539"/>
                  <a:ext cx="88265" cy="101600"/>
                </a:xfrm>
                <a:custGeom>
                  <a:avLst/>
                  <a:gdLst/>
                  <a:ahLst/>
                  <a:cxnLst/>
                  <a:rect l="l" t="t" r="r" b="b"/>
                  <a:pathLst>
                    <a:path w="88264" h="101600">
                      <a:moveTo>
                        <a:pt x="87731" y="0"/>
                      </a:moveTo>
                      <a:lnTo>
                        <a:pt x="0" y="50673"/>
                      </a:lnTo>
                      <a:lnTo>
                        <a:pt x="87731" y="101333"/>
                      </a:lnTo>
                      <a:lnTo>
                        <a:pt x="87731" y="0"/>
                      </a:lnTo>
                      <a:close/>
                    </a:path>
                  </a:pathLst>
                </a:custGeom>
                <a:solidFill>
                  <a:srgbClr val="BCBEC0"/>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3" name="object 13"/>
                <p:cNvSpPr/>
                <p:nvPr/>
              </p:nvSpPr>
              <p:spPr>
                <a:xfrm>
                  <a:off x="4230928" y="2657407"/>
                  <a:ext cx="677545" cy="0"/>
                </a:xfrm>
                <a:custGeom>
                  <a:avLst/>
                  <a:gdLst/>
                  <a:ahLst/>
                  <a:cxnLst/>
                  <a:rect l="l" t="t" r="r" b="b"/>
                  <a:pathLst>
                    <a:path w="677545">
                      <a:moveTo>
                        <a:pt x="0" y="0"/>
                      </a:moveTo>
                      <a:lnTo>
                        <a:pt x="677100" y="0"/>
                      </a:lnTo>
                    </a:path>
                  </a:pathLst>
                </a:custGeom>
                <a:ln w="12700">
                  <a:solidFill>
                    <a:srgbClr val="BCBEC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4" name="object 14"/>
                <p:cNvSpPr/>
                <p:nvPr/>
              </p:nvSpPr>
              <p:spPr>
                <a:xfrm>
                  <a:off x="4893208" y="2606745"/>
                  <a:ext cx="88265" cy="101600"/>
                </a:xfrm>
                <a:custGeom>
                  <a:avLst/>
                  <a:gdLst/>
                  <a:ahLst/>
                  <a:cxnLst/>
                  <a:rect l="l" t="t" r="r" b="b"/>
                  <a:pathLst>
                    <a:path w="88264" h="101600">
                      <a:moveTo>
                        <a:pt x="0" y="0"/>
                      </a:moveTo>
                      <a:lnTo>
                        <a:pt x="0" y="101333"/>
                      </a:lnTo>
                      <a:lnTo>
                        <a:pt x="87731" y="50660"/>
                      </a:lnTo>
                      <a:lnTo>
                        <a:pt x="0" y="0"/>
                      </a:lnTo>
                      <a:close/>
                    </a:path>
                  </a:pathLst>
                </a:custGeom>
                <a:solidFill>
                  <a:srgbClr val="BCBEC0"/>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5" name="object 15"/>
                <p:cNvSpPr/>
                <p:nvPr/>
              </p:nvSpPr>
              <p:spPr>
                <a:xfrm>
                  <a:off x="4365942" y="5021208"/>
                  <a:ext cx="542290" cy="0"/>
                </a:xfrm>
                <a:custGeom>
                  <a:avLst/>
                  <a:gdLst/>
                  <a:ahLst/>
                  <a:cxnLst/>
                  <a:rect l="l" t="t" r="r" b="b"/>
                  <a:pathLst>
                    <a:path w="542289">
                      <a:moveTo>
                        <a:pt x="0" y="0"/>
                      </a:moveTo>
                      <a:lnTo>
                        <a:pt x="542086" y="0"/>
                      </a:lnTo>
                    </a:path>
                  </a:pathLst>
                </a:custGeom>
                <a:ln w="12700">
                  <a:solidFill>
                    <a:srgbClr val="BCBEC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6" name="object 16"/>
                <p:cNvSpPr/>
                <p:nvPr/>
              </p:nvSpPr>
              <p:spPr>
                <a:xfrm>
                  <a:off x="4893208" y="4970544"/>
                  <a:ext cx="88265" cy="101600"/>
                </a:xfrm>
                <a:custGeom>
                  <a:avLst/>
                  <a:gdLst/>
                  <a:ahLst/>
                  <a:cxnLst/>
                  <a:rect l="l" t="t" r="r" b="b"/>
                  <a:pathLst>
                    <a:path w="88264" h="101600">
                      <a:moveTo>
                        <a:pt x="0" y="0"/>
                      </a:moveTo>
                      <a:lnTo>
                        <a:pt x="0" y="101333"/>
                      </a:lnTo>
                      <a:lnTo>
                        <a:pt x="87731" y="50660"/>
                      </a:lnTo>
                      <a:lnTo>
                        <a:pt x="0" y="0"/>
                      </a:lnTo>
                      <a:close/>
                    </a:path>
                  </a:pathLst>
                </a:custGeom>
                <a:solidFill>
                  <a:srgbClr val="BCBEC0"/>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7" name="object 17"/>
                <p:cNvSpPr/>
                <p:nvPr/>
              </p:nvSpPr>
              <p:spPr>
                <a:xfrm>
                  <a:off x="5053855" y="5021208"/>
                  <a:ext cx="1118870" cy="0"/>
                </a:xfrm>
                <a:custGeom>
                  <a:avLst/>
                  <a:gdLst/>
                  <a:ahLst/>
                  <a:cxnLst/>
                  <a:rect l="l" t="t" r="r" b="b"/>
                  <a:pathLst>
                    <a:path w="1118870">
                      <a:moveTo>
                        <a:pt x="0" y="0"/>
                      </a:moveTo>
                      <a:lnTo>
                        <a:pt x="1118814" y="0"/>
                      </a:lnTo>
                    </a:path>
                  </a:pathLst>
                </a:custGeom>
                <a:ln w="12700">
                  <a:solidFill>
                    <a:srgbClr val="BCBEC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8" name="object 18"/>
                <p:cNvSpPr/>
                <p:nvPr/>
              </p:nvSpPr>
              <p:spPr>
                <a:xfrm>
                  <a:off x="4980945" y="4970539"/>
                  <a:ext cx="88265" cy="101600"/>
                </a:xfrm>
                <a:custGeom>
                  <a:avLst/>
                  <a:gdLst/>
                  <a:ahLst/>
                  <a:cxnLst/>
                  <a:rect l="l" t="t" r="r" b="b"/>
                  <a:pathLst>
                    <a:path w="88264" h="101600">
                      <a:moveTo>
                        <a:pt x="87731" y="0"/>
                      </a:moveTo>
                      <a:lnTo>
                        <a:pt x="0" y="50673"/>
                      </a:lnTo>
                      <a:lnTo>
                        <a:pt x="87731" y="101333"/>
                      </a:lnTo>
                      <a:lnTo>
                        <a:pt x="87731" y="0"/>
                      </a:lnTo>
                      <a:close/>
                    </a:path>
                  </a:pathLst>
                </a:custGeom>
                <a:solidFill>
                  <a:srgbClr val="BCBEC0"/>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9" name="object 19"/>
                <p:cNvSpPr/>
                <p:nvPr/>
              </p:nvSpPr>
              <p:spPr>
                <a:xfrm>
                  <a:off x="4980938" y="4074202"/>
                  <a:ext cx="775970" cy="0"/>
                </a:xfrm>
                <a:custGeom>
                  <a:avLst/>
                  <a:gdLst/>
                  <a:ahLst/>
                  <a:cxnLst/>
                  <a:rect l="l" t="t" r="r" b="b"/>
                  <a:pathLst>
                    <a:path w="775970">
                      <a:moveTo>
                        <a:pt x="775627" y="0"/>
                      </a:moveTo>
                      <a:lnTo>
                        <a:pt x="0" y="0"/>
                      </a:lnTo>
                    </a:path>
                  </a:pathLst>
                </a:custGeom>
                <a:ln w="12700">
                  <a:solidFill>
                    <a:srgbClr val="BCBEC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0" name="object 20"/>
                <p:cNvSpPr/>
                <p:nvPr/>
              </p:nvSpPr>
              <p:spPr>
                <a:xfrm>
                  <a:off x="5741746" y="4023539"/>
                  <a:ext cx="88265" cy="101600"/>
                </a:xfrm>
                <a:custGeom>
                  <a:avLst/>
                  <a:gdLst/>
                  <a:ahLst/>
                  <a:cxnLst/>
                  <a:rect l="l" t="t" r="r" b="b"/>
                  <a:pathLst>
                    <a:path w="88264" h="101600">
                      <a:moveTo>
                        <a:pt x="0" y="0"/>
                      </a:moveTo>
                      <a:lnTo>
                        <a:pt x="0" y="101333"/>
                      </a:lnTo>
                      <a:lnTo>
                        <a:pt x="87731" y="50660"/>
                      </a:lnTo>
                      <a:lnTo>
                        <a:pt x="0" y="0"/>
                      </a:lnTo>
                      <a:close/>
                    </a:path>
                  </a:pathLst>
                </a:custGeom>
                <a:solidFill>
                  <a:srgbClr val="BCBEC0"/>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grpSp>
          <p:grpSp>
            <p:nvGrpSpPr>
              <p:cNvPr id="21" name="object 21"/>
              <p:cNvGrpSpPr/>
              <p:nvPr/>
            </p:nvGrpSpPr>
            <p:grpSpPr>
              <a:xfrm>
                <a:off x="9013380" y="4970544"/>
                <a:ext cx="958850" cy="101600"/>
                <a:chOff x="9013380" y="4970544"/>
                <a:chExt cx="958850" cy="101600"/>
              </a:xfrm>
            </p:grpSpPr>
            <p:sp>
              <p:nvSpPr>
                <p:cNvPr id="22" name="object 22"/>
                <p:cNvSpPr/>
                <p:nvPr/>
              </p:nvSpPr>
              <p:spPr>
                <a:xfrm>
                  <a:off x="9019730" y="5021208"/>
                  <a:ext cx="879475" cy="0"/>
                </a:xfrm>
                <a:custGeom>
                  <a:avLst/>
                  <a:gdLst/>
                  <a:ahLst/>
                  <a:cxnLst/>
                  <a:rect l="l" t="t" r="r" b="b"/>
                  <a:pathLst>
                    <a:path w="879475">
                      <a:moveTo>
                        <a:pt x="0" y="0"/>
                      </a:moveTo>
                      <a:lnTo>
                        <a:pt x="879441" y="0"/>
                      </a:lnTo>
                    </a:path>
                  </a:pathLst>
                </a:custGeom>
                <a:ln w="12700">
                  <a:solidFill>
                    <a:srgbClr val="BCBEC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3" name="object 23"/>
                <p:cNvSpPr/>
                <p:nvPr/>
              </p:nvSpPr>
              <p:spPr>
                <a:xfrm>
                  <a:off x="9884351" y="4970544"/>
                  <a:ext cx="88265" cy="101600"/>
                </a:xfrm>
                <a:custGeom>
                  <a:avLst/>
                  <a:gdLst/>
                  <a:ahLst/>
                  <a:cxnLst/>
                  <a:rect l="l" t="t" r="r" b="b"/>
                  <a:pathLst>
                    <a:path w="88265" h="101600">
                      <a:moveTo>
                        <a:pt x="0" y="0"/>
                      </a:moveTo>
                      <a:lnTo>
                        <a:pt x="0" y="101333"/>
                      </a:lnTo>
                      <a:lnTo>
                        <a:pt x="87731" y="50660"/>
                      </a:lnTo>
                      <a:lnTo>
                        <a:pt x="0" y="0"/>
                      </a:lnTo>
                      <a:close/>
                    </a:path>
                  </a:pathLst>
                </a:custGeom>
                <a:solidFill>
                  <a:srgbClr val="BCBEC0"/>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grpSp>
          <p:sp>
            <p:nvSpPr>
              <p:cNvPr id="24" name="object 24"/>
              <p:cNvSpPr txBox="1"/>
              <p:nvPr/>
            </p:nvSpPr>
            <p:spPr>
              <a:xfrm>
                <a:off x="2300770" y="2356701"/>
                <a:ext cx="1930400" cy="453970"/>
              </a:xfrm>
              <a:prstGeom prst="rect">
                <a:avLst/>
              </a:prstGeom>
              <a:solidFill>
                <a:srgbClr val="E6E7E8"/>
              </a:solidFill>
            </p:spPr>
            <p:txBody>
              <a:bodyPr vert="horz" wrap="square" lIns="0" tIns="0" rIns="0" bIns="0" rtlCol="0">
                <a:spAutoFit/>
              </a:bodyPr>
              <a:lstStyle/>
              <a:p>
                <a:pPr>
                  <a:lnSpc>
                    <a:spcPct val="100000"/>
                  </a:lnSpc>
                </a:pPr>
                <a:endParaRPr sz="950" dirty="0">
                  <a:latin typeface="Calibri Light" panose="020F0302020204030204" pitchFamily="34" charset="0"/>
                  <a:cs typeface="Calibri Light" panose="020F0302020204030204" pitchFamily="34" charset="0"/>
                </a:endParaRPr>
              </a:p>
              <a:p>
                <a:pPr marL="159385" marR="151130" indent="48895">
                  <a:lnSpc>
                    <a:spcPct val="100000"/>
                  </a:lnSpc>
                  <a:spcBef>
                    <a:spcPts val="5"/>
                  </a:spcBef>
                </a:pPr>
                <a:r>
                  <a:rPr sz="1000" dirty="0">
                    <a:solidFill>
                      <a:srgbClr val="231F20"/>
                    </a:solidFill>
                    <a:latin typeface="Calibri Light" panose="020F0302020204030204" pitchFamily="34" charset="0"/>
                    <a:cs typeface="Calibri Light" panose="020F0302020204030204" pitchFamily="34" charset="0"/>
                  </a:rPr>
                  <a:t>Quay</a:t>
                </a:r>
                <a:r>
                  <a:rPr sz="1000" spc="45"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rent</a:t>
                </a:r>
                <a:r>
                  <a:rPr sz="1000" spc="45"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per</a:t>
                </a:r>
                <a:r>
                  <a:rPr sz="1000" spc="45"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port</a:t>
                </a:r>
                <a:r>
                  <a:rPr sz="1000" spc="45" dirty="0">
                    <a:solidFill>
                      <a:srgbClr val="231F20"/>
                    </a:solidFill>
                    <a:latin typeface="Calibri Light" panose="020F0302020204030204" pitchFamily="34" charset="0"/>
                    <a:cs typeface="Calibri Light" panose="020F0302020204030204" pitchFamily="34" charset="0"/>
                  </a:rPr>
                  <a:t> </a:t>
                </a:r>
                <a:r>
                  <a:rPr sz="1000" spc="-10" dirty="0">
                    <a:solidFill>
                      <a:srgbClr val="231F20"/>
                    </a:solidFill>
                    <a:latin typeface="Calibri Light" panose="020F0302020204030204" pitchFamily="34" charset="0"/>
                    <a:cs typeface="Calibri Light" panose="020F0302020204030204" pitchFamily="34" charset="0"/>
                  </a:rPr>
                  <a:t>authority </a:t>
                </a:r>
                <a:r>
                  <a:rPr sz="1000" dirty="0">
                    <a:solidFill>
                      <a:srgbClr val="231F20"/>
                    </a:solidFill>
                    <a:latin typeface="Calibri Light" panose="020F0302020204030204" pitchFamily="34" charset="0"/>
                    <a:cs typeface="Calibri Light" panose="020F0302020204030204" pitchFamily="34" charset="0"/>
                  </a:rPr>
                  <a:t>(port</a:t>
                </a:r>
                <a:r>
                  <a:rPr sz="1000" spc="60"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demurrage</a:t>
                </a:r>
                <a:r>
                  <a:rPr sz="1000" spc="60"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or</a:t>
                </a:r>
                <a:r>
                  <a:rPr sz="1000" spc="65"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store</a:t>
                </a:r>
                <a:r>
                  <a:rPr sz="1000" spc="60" dirty="0">
                    <a:solidFill>
                      <a:srgbClr val="231F20"/>
                    </a:solidFill>
                    <a:latin typeface="Calibri Light" panose="020F0302020204030204" pitchFamily="34" charset="0"/>
                    <a:cs typeface="Calibri Light" panose="020F0302020204030204" pitchFamily="34" charset="0"/>
                  </a:rPr>
                  <a:t> </a:t>
                </a:r>
                <a:r>
                  <a:rPr sz="1000" spc="-20" dirty="0">
                    <a:solidFill>
                      <a:srgbClr val="231F20"/>
                    </a:solidFill>
                    <a:latin typeface="Calibri Light" panose="020F0302020204030204" pitchFamily="34" charset="0"/>
                    <a:cs typeface="Calibri Light" panose="020F0302020204030204" pitchFamily="34" charset="0"/>
                  </a:rPr>
                  <a:t>rent)</a:t>
                </a:r>
                <a:endParaRPr sz="1000" dirty="0">
                  <a:latin typeface="Calibri Light" panose="020F0302020204030204" pitchFamily="34" charset="0"/>
                  <a:cs typeface="Calibri Light" panose="020F0302020204030204" pitchFamily="34" charset="0"/>
                </a:endParaRPr>
              </a:p>
            </p:txBody>
          </p:sp>
          <p:sp>
            <p:nvSpPr>
              <p:cNvPr id="25" name="object 25"/>
              <p:cNvSpPr txBox="1"/>
              <p:nvPr/>
            </p:nvSpPr>
            <p:spPr>
              <a:xfrm>
                <a:off x="2165756" y="4722012"/>
                <a:ext cx="2200275" cy="453329"/>
              </a:xfrm>
              <a:prstGeom prst="rect">
                <a:avLst/>
              </a:prstGeom>
              <a:solidFill>
                <a:srgbClr val="E6E7E8"/>
              </a:solidFill>
            </p:spPr>
            <p:txBody>
              <a:bodyPr vert="horz" wrap="square" lIns="0" tIns="118745" rIns="0" bIns="0" rtlCol="0">
                <a:spAutoFit/>
              </a:bodyPr>
              <a:lstStyle/>
              <a:p>
                <a:pPr algn="ctr">
                  <a:lnSpc>
                    <a:spcPts val="1360"/>
                  </a:lnSpc>
                  <a:spcBef>
                    <a:spcPts val="935"/>
                  </a:spcBef>
                </a:pPr>
                <a:r>
                  <a:rPr lang="en-US" sz="1150" b="1" dirty="0" err="1">
                    <a:solidFill>
                      <a:schemeClr val="tx1"/>
                    </a:solidFill>
                    <a:latin typeface="Calibri Light" panose="020F0302020204030204" pitchFamily="34" charset="0"/>
                    <a:cs typeface="Calibri Light" panose="020F0302020204030204" pitchFamily="34" charset="0"/>
                  </a:rPr>
                  <a:t>Iso</a:t>
                </a:r>
                <a:r>
                  <a:rPr sz="1150" b="1" dirty="0" err="1">
                    <a:solidFill>
                      <a:schemeClr val="tx1"/>
                    </a:solidFill>
                    <a:latin typeface="Calibri Light" panose="020F0302020204030204" pitchFamily="34" charset="0"/>
                    <a:cs typeface="Calibri Light" panose="020F0302020204030204" pitchFamily="34" charset="0"/>
                  </a:rPr>
                  <a:t>container</a:t>
                </a:r>
                <a:r>
                  <a:rPr sz="1150" b="1" spc="275" dirty="0">
                    <a:solidFill>
                      <a:schemeClr val="tx1"/>
                    </a:solidFill>
                    <a:latin typeface="Calibri Light" panose="020F0302020204030204" pitchFamily="34" charset="0"/>
                    <a:cs typeface="Calibri Light" panose="020F0302020204030204" pitchFamily="34" charset="0"/>
                  </a:rPr>
                  <a:t> </a:t>
                </a:r>
                <a:r>
                  <a:rPr sz="1150" b="1" spc="-10" dirty="0">
                    <a:solidFill>
                      <a:schemeClr val="tx1"/>
                    </a:solidFill>
                    <a:latin typeface="Calibri Light" panose="020F0302020204030204" pitchFamily="34" charset="0"/>
                    <a:cs typeface="Calibri Light" panose="020F0302020204030204" pitchFamily="34" charset="0"/>
                  </a:rPr>
                  <a:t>demurrage</a:t>
                </a:r>
                <a:endParaRPr sz="1150" dirty="0">
                  <a:solidFill>
                    <a:schemeClr val="tx1"/>
                  </a:solidFill>
                  <a:latin typeface="Calibri Light" panose="020F0302020204030204" pitchFamily="34" charset="0"/>
                  <a:cs typeface="Calibri Light" panose="020F0302020204030204" pitchFamily="34" charset="0"/>
                </a:endParaRPr>
              </a:p>
              <a:p>
                <a:pPr algn="ctr">
                  <a:lnSpc>
                    <a:spcPts val="1180"/>
                  </a:lnSpc>
                </a:pPr>
                <a:r>
                  <a:rPr sz="1000" dirty="0">
                    <a:solidFill>
                      <a:srgbClr val="231F20"/>
                    </a:solidFill>
                    <a:latin typeface="Calibri Light" panose="020F0302020204030204" pitchFamily="34" charset="0"/>
                    <a:cs typeface="Calibri Light" panose="020F0302020204030204" pitchFamily="34" charset="0"/>
                  </a:rPr>
                  <a:t>Free</a:t>
                </a:r>
                <a:r>
                  <a:rPr sz="1000" spc="60"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days</a:t>
                </a:r>
                <a:r>
                  <a:rPr sz="1000" spc="65"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exclude</a:t>
                </a:r>
                <a:r>
                  <a:rPr sz="1000" spc="65"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store/quay</a:t>
                </a:r>
                <a:r>
                  <a:rPr sz="1000" spc="65" dirty="0">
                    <a:solidFill>
                      <a:srgbClr val="231F20"/>
                    </a:solidFill>
                    <a:latin typeface="Calibri Light" panose="020F0302020204030204" pitchFamily="34" charset="0"/>
                    <a:cs typeface="Calibri Light" panose="020F0302020204030204" pitchFamily="34" charset="0"/>
                  </a:rPr>
                  <a:t> </a:t>
                </a:r>
                <a:r>
                  <a:rPr sz="1000" spc="-20" dirty="0">
                    <a:solidFill>
                      <a:srgbClr val="231F20"/>
                    </a:solidFill>
                    <a:latin typeface="Calibri Light" panose="020F0302020204030204" pitchFamily="34" charset="0"/>
                    <a:cs typeface="Calibri Light" panose="020F0302020204030204" pitchFamily="34" charset="0"/>
                  </a:rPr>
                  <a:t>rent</a:t>
                </a:r>
                <a:endParaRPr sz="1000" dirty="0">
                  <a:latin typeface="Calibri Light" panose="020F0302020204030204" pitchFamily="34" charset="0"/>
                  <a:cs typeface="Calibri Light" panose="020F0302020204030204" pitchFamily="34" charset="0"/>
                </a:endParaRPr>
              </a:p>
            </p:txBody>
          </p:sp>
          <p:sp>
            <p:nvSpPr>
              <p:cNvPr id="26" name="object 26"/>
              <p:cNvSpPr txBox="1"/>
              <p:nvPr/>
            </p:nvSpPr>
            <p:spPr>
              <a:xfrm>
                <a:off x="6172669" y="4722012"/>
                <a:ext cx="2847340" cy="453329"/>
              </a:xfrm>
              <a:prstGeom prst="rect">
                <a:avLst/>
              </a:prstGeom>
              <a:solidFill>
                <a:srgbClr val="E6E7E8"/>
              </a:solidFill>
            </p:spPr>
            <p:txBody>
              <a:bodyPr vert="horz" wrap="square" lIns="0" tIns="118745" rIns="0" bIns="0" rtlCol="0">
                <a:spAutoFit/>
              </a:bodyPr>
              <a:lstStyle/>
              <a:p>
                <a:pPr algn="ctr">
                  <a:lnSpc>
                    <a:spcPts val="1360"/>
                  </a:lnSpc>
                  <a:spcBef>
                    <a:spcPts val="935"/>
                  </a:spcBef>
                </a:pPr>
                <a:r>
                  <a:rPr lang="en-US" sz="1150" b="1" dirty="0" err="1">
                    <a:solidFill>
                      <a:schemeClr val="tx1"/>
                    </a:solidFill>
                    <a:latin typeface="Calibri Light" panose="020F0302020204030204" pitchFamily="34" charset="0"/>
                    <a:cs typeface="Calibri Light" panose="020F0302020204030204" pitchFamily="34" charset="0"/>
                  </a:rPr>
                  <a:t>Iso</a:t>
                </a:r>
                <a:r>
                  <a:rPr sz="1150" b="1" dirty="0" err="1">
                    <a:solidFill>
                      <a:schemeClr val="tx1"/>
                    </a:solidFill>
                    <a:latin typeface="Calibri Light" panose="020F0302020204030204" pitchFamily="34" charset="0"/>
                    <a:cs typeface="Calibri Light" panose="020F0302020204030204" pitchFamily="34" charset="0"/>
                  </a:rPr>
                  <a:t>container</a:t>
                </a:r>
                <a:r>
                  <a:rPr sz="1150" b="1" spc="275" dirty="0">
                    <a:solidFill>
                      <a:schemeClr val="tx1"/>
                    </a:solidFill>
                    <a:latin typeface="Calibri Light" panose="020F0302020204030204" pitchFamily="34" charset="0"/>
                    <a:cs typeface="Calibri Light" panose="020F0302020204030204" pitchFamily="34" charset="0"/>
                  </a:rPr>
                  <a:t> </a:t>
                </a:r>
                <a:r>
                  <a:rPr sz="1150" b="1" spc="-10" dirty="0">
                    <a:solidFill>
                      <a:schemeClr val="tx1"/>
                    </a:solidFill>
                    <a:latin typeface="Calibri Light" panose="020F0302020204030204" pitchFamily="34" charset="0"/>
                    <a:cs typeface="Calibri Light" panose="020F0302020204030204" pitchFamily="34" charset="0"/>
                  </a:rPr>
                  <a:t>detention</a:t>
                </a:r>
                <a:endParaRPr sz="1150" dirty="0">
                  <a:solidFill>
                    <a:schemeClr val="tx1"/>
                  </a:solidFill>
                  <a:latin typeface="Calibri Light" panose="020F0302020204030204" pitchFamily="34" charset="0"/>
                  <a:cs typeface="Calibri Light" panose="020F0302020204030204" pitchFamily="34" charset="0"/>
                </a:endParaRPr>
              </a:p>
              <a:p>
                <a:pPr algn="ctr">
                  <a:lnSpc>
                    <a:spcPts val="1180"/>
                  </a:lnSpc>
                </a:pPr>
                <a:r>
                  <a:rPr sz="1000" dirty="0">
                    <a:solidFill>
                      <a:srgbClr val="231F20"/>
                    </a:solidFill>
                    <a:latin typeface="Calibri Light" panose="020F0302020204030204" pitchFamily="34" charset="0"/>
                    <a:cs typeface="Calibri Light" panose="020F0302020204030204" pitchFamily="34" charset="0"/>
                  </a:rPr>
                  <a:t>Free</a:t>
                </a:r>
                <a:r>
                  <a:rPr sz="1000" spc="50"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days after the </a:t>
                </a:r>
                <a:r>
                  <a:rPr lang="en-US" sz="1000" dirty="0" err="1">
                    <a:solidFill>
                      <a:srgbClr val="231F20"/>
                    </a:solidFill>
                    <a:latin typeface="Calibri Light" panose="020F0302020204030204" pitchFamily="34" charset="0"/>
                    <a:cs typeface="Calibri Light" panose="020F0302020204030204" pitchFamily="34" charset="0"/>
                  </a:rPr>
                  <a:t>iso</a:t>
                </a:r>
                <a:r>
                  <a:rPr sz="1000" dirty="0" err="1">
                    <a:solidFill>
                      <a:srgbClr val="231F20"/>
                    </a:solidFill>
                    <a:latin typeface="Calibri Light" panose="020F0302020204030204" pitchFamily="34" charset="0"/>
                    <a:cs typeface="Calibri Light" panose="020F0302020204030204" pitchFamily="34" charset="0"/>
                  </a:rPr>
                  <a:t>containers</a:t>
                </a:r>
                <a:r>
                  <a:rPr sz="1000" dirty="0">
                    <a:solidFill>
                      <a:srgbClr val="231F20"/>
                    </a:solidFill>
                    <a:latin typeface="Calibri Light" panose="020F0302020204030204" pitchFamily="34" charset="0"/>
                    <a:cs typeface="Calibri Light" panose="020F0302020204030204" pitchFamily="34" charset="0"/>
                  </a:rPr>
                  <a:t> leave the port</a:t>
                </a:r>
              </a:p>
            </p:txBody>
          </p:sp>
          <p:sp>
            <p:nvSpPr>
              <p:cNvPr id="27" name="object 27"/>
              <p:cNvSpPr txBox="1"/>
              <p:nvPr/>
            </p:nvSpPr>
            <p:spPr>
              <a:xfrm>
                <a:off x="3427147" y="3806394"/>
                <a:ext cx="595630" cy="165430"/>
              </a:xfrm>
              <a:prstGeom prst="rect">
                <a:avLst/>
              </a:prstGeom>
            </p:spPr>
            <p:txBody>
              <a:bodyPr vert="horz" wrap="square" lIns="0" tIns="11430" rIns="0" bIns="0" rtlCol="0">
                <a:spAutoFit/>
              </a:bodyPr>
              <a:lstStyle/>
              <a:p>
                <a:pPr marL="12700">
                  <a:lnSpc>
                    <a:spcPct val="100000"/>
                  </a:lnSpc>
                  <a:spcBef>
                    <a:spcPts val="90"/>
                  </a:spcBef>
                </a:pPr>
                <a:r>
                  <a:rPr sz="1000" dirty="0">
                    <a:solidFill>
                      <a:srgbClr val="231F20"/>
                    </a:solidFill>
                    <a:latin typeface="Calibri Light" panose="020F0302020204030204" pitchFamily="34" charset="0"/>
                    <a:cs typeface="Calibri Light" panose="020F0302020204030204" pitchFamily="34" charset="0"/>
                  </a:rPr>
                  <a:t>Inside</a:t>
                </a:r>
                <a:r>
                  <a:rPr sz="1000" spc="50" dirty="0">
                    <a:solidFill>
                      <a:srgbClr val="231F20"/>
                    </a:solidFill>
                    <a:latin typeface="Calibri Light" panose="020F0302020204030204" pitchFamily="34" charset="0"/>
                    <a:cs typeface="Calibri Light" panose="020F0302020204030204" pitchFamily="34" charset="0"/>
                  </a:rPr>
                  <a:t> </a:t>
                </a:r>
                <a:r>
                  <a:rPr sz="1000" spc="-20" dirty="0">
                    <a:solidFill>
                      <a:srgbClr val="231F20"/>
                    </a:solidFill>
                    <a:latin typeface="Calibri Light" panose="020F0302020204030204" pitchFamily="34" charset="0"/>
                    <a:cs typeface="Calibri Light" panose="020F0302020204030204" pitchFamily="34" charset="0"/>
                  </a:rPr>
                  <a:t>port</a:t>
                </a:r>
                <a:endParaRPr sz="1000" dirty="0">
                  <a:latin typeface="Calibri Light" panose="020F0302020204030204" pitchFamily="34" charset="0"/>
                  <a:cs typeface="Calibri Light" panose="020F0302020204030204" pitchFamily="34" charset="0"/>
                </a:endParaRPr>
              </a:p>
            </p:txBody>
          </p:sp>
          <p:sp>
            <p:nvSpPr>
              <p:cNvPr id="28" name="object 28"/>
              <p:cNvSpPr txBox="1"/>
              <p:nvPr/>
            </p:nvSpPr>
            <p:spPr>
              <a:xfrm>
                <a:off x="5050886" y="3806394"/>
                <a:ext cx="708660" cy="165430"/>
              </a:xfrm>
              <a:prstGeom prst="rect">
                <a:avLst/>
              </a:prstGeom>
            </p:spPr>
            <p:txBody>
              <a:bodyPr vert="horz" wrap="square" lIns="0" tIns="11430" rIns="0" bIns="0" rtlCol="0">
                <a:spAutoFit/>
              </a:bodyPr>
              <a:lstStyle/>
              <a:p>
                <a:pPr marL="12700">
                  <a:lnSpc>
                    <a:spcPct val="100000"/>
                  </a:lnSpc>
                  <a:spcBef>
                    <a:spcPts val="90"/>
                  </a:spcBef>
                </a:pPr>
                <a:r>
                  <a:rPr sz="1000" dirty="0">
                    <a:solidFill>
                      <a:srgbClr val="231F20"/>
                    </a:solidFill>
                    <a:latin typeface="Calibri Light" panose="020F0302020204030204" pitchFamily="34" charset="0"/>
                    <a:cs typeface="Calibri Light" panose="020F0302020204030204" pitchFamily="34" charset="0"/>
                  </a:rPr>
                  <a:t>Outside</a:t>
                </a:r>
                <a:r>
                  <a:rPr sz="1000" spc="190" dirty="0">
                    <a:solidFill>
                      <a:srgbClr val="231F20"/>
                    </a:solidFill>
                    <a:latin typeface="Calibri Light" panose="020F0302020204030204" pitchFamily="34" charset="0"/>
                    <a:cs typeface="Calibri Light" panose="020F0302020204030204" pitchFamily="34" charset="0"/>
                  </a:rPr>
                  <a:t> </a:t>
                </a:r>
                <a:r>
                  <a:rPr sz="1000" spc="-20" dirty="0">
                    <a:solidFill>
                      <a:srgbClr val="231F20"/>
                    </a:solidFill>
                    <a:latin typeface="Calibri Light" panose="020F0302020204030204" pitchFamily="34" charset="0"/>
                    <a:cs typeface="Calibri Light" panose="020F0302020204030204" pitchFamily="34" charset="0"/>
                  </a:rPr>
                  <a:t>port</a:t>
                </a:r>
                <a:endParaRPr sz="1000">
                  <a:latin typeface="Calibri Light" panose="020F0302020204030204" pitchFamily="34" charset="0"/>
                  <a:cs typeface="Calibri Light" panose="020F0302020204030204" pitchFamily="34" charset="0"/>
                </a:endParaRPr>
              </a:p>
            </p:txBody>
          </p:sp>
          <p:sp>
            <p:nvSpPr>
              <p:cNvPr id="29" name="object 29"/>
              <p:cNvSpPr txBox="1"/>
              <p:nvPr/>
            </p:nvSpPr>
            <p:spPr>
              <a:xfrm>
                <a:off x="7641985" y="3806394"/>
                <a:ext cx="708660" cy="165430"/>
              </a:xfrm>
              <a:prstGeom prst="rect">
                <a:avLst/>
              </a:prstGeom>
            </p:spPr>
            <p:txBody>
              <a:bodyPr vert="horz" wrap="square" lIns="0" tIns="11430" rIns="0" bIns="0" rtlCol="0">
                <a:spAutoFit/>
              </a:bodyPr>
              <a:lstStyle/>
              <a:p>
                <a:pPr marL="12700">
                  <a:lnSpc>
                    <a:spcPct val="100000"/>
                  </a:lnSpc>
                  <a:spcBef>
                    <a:spcPts val="90"/>
                  </a:spcBef>
                </a:pPr>
                <a:r>
                  <a:rPr sz="1000" dirty="0">
                    <a:solidFill>
                      <a:srgbClr val="231F20"/>
                    </a:solidFill>
                    <a:latin typeface="Calibri Light" panose="020F0302020204030204" pitchFamily="34" charset="0"/>
                    <a:cs typeface="Calibri Light" panose="020F0302020204030204" pitchFamily="34" charset="0"/>
                  </a:rPr>
                  <a:t>Outside</a:t>
                </a:r>
                <a:r>
                  <a:rPr sz="1000" spc="195" dirty="0">
                    <a:solidFill>
                      <a:srgbClr val="231F20"/>
                    </a:solidFill>
                    <a:latin typeface="Calibri Light" panose="020F0302020204030204" pitchFamily="34" charset="0"/>
                    <a:cs typeface="Calibri Light" panose="020F0302020204030204" pitchFamily="34" charset="0"/>
                  </a:rPr>
                  <a:t> </a:t>
                </a:r>
                <a:r>
                  <a:rPr sz="1000" spc="-20" dirty="0">
                    <a:solidFill>
                      <a:srgbClr val="231F20"/>
                    </a:solidFill>
                    <a:latin typeface="Calibri Light" panose="020F0302020204030204" pitchFamily="34" charset="0"/>
                    <a:cs typeface="Calibri Light" panose="020F0302020204030204" pitchFamily="34" charset="0"/>
                  </a:rPr>
                  <a:t>port</a:t>
                </a:r>
                <a:endParaRPr sz="1000">
                  <a:latin typeface="Calibri Light" panose="020F0302020204030204" pitchFamily="34" charset="0"/>
                  <a:cs typeface="Calibri Light" panose="020F0302020204030204" pitchFamily="34" charset="0"/>
                </a:endParaRPr>
              </a:p>
            </p:txBody>
          </p:sp>
          <p:sp>
            <p:nvSpPr>
              <p:cNvPr id="30" name="object 30"/>
              <p:cNvSpPr txBox="1"/>
              <p:nvPr/>
            </p:nvSpPr>
            <p:spPr>
              <a:xfrm>
                <a:off x="2700398" y="4429862"/>
                <a:ext cx="261620" cy="165430"/>
              </a:xfrm>
              <a:prstGeom prst="rect">
                <a:avLst/>
              </a:prstGeom>
            </p:spPr>
            <p:txBody>
              <a:bodyPr vert="horz" wrap="square" lIns="0" tIns="11430" rIns="0" bIns="0" rtlCol="0">
                <a:spAutoFit/>
              </a:bodyPr>
              <a:lstStyle/>
              <a:p>
                <a:pPr marL="12700">
                  <a:lnSpc>
                    <a:spcPct val="100000"/>
                  </a:lnSpc>
                  <a:spcBef>
                    <a:spcPts val="90"/>
                  </a:spcBef>
                </a:pPr>
                <a:r>
                  <a:rPr sz="1000" b="1" spc="-20" dirty="0">
                    <a:solidFill>
                      <a:srgbClr val="7F4594"/>
                    </a:solidFill>
                    <a:latin typeface="Calibri Light" panose="020F0302020204030204" pitchFamily="34" charset="0"/>
                    <a:cs typeface="Calibri Light" panose="020F0302020204030204" pitchFamily="34" charset="0"/>
                  </a:rPr>
                  <a:t>port</a:t>
                </a:r>
                <a:endParaRPr sz="1000">
                  <a:latin typeface="Calibri Light" panose="020F0302020204030204" pitchFamily="34" charset="0"/>
                  <a:cs typeface="Calibri Light" panose="020F0302020204030204" pitchFamily="34" charset="0"/>
                </a:endParaRPr>
              </a:p>
            </p:txBody>
          </p:sp>
          <p:sp>
            <p:nvSpPr>
              <p:cNvPr id="31" name="object 31"/>
              <p:cNvSpPr txBox="1"/>
              <p:nvPr/>
            </p:nvSpPr>
            <p:spPr>
              <a:xfrm>
                <a:off x="6777907" y="4429862"/>
                <a:ext cx="2837180" cy="165430"/>
              </a:xfrm>
              <a:prstGeom prst="rect">
                <a:avLst/>
              </a:prstGeom>
            </p:spPr>
            <p:txBody>
              <a:bodyPr vert="horz" wrap="square" lIns="0" tIns="11430" rIns="0" bIns="0" rtlCol="0">
                <a:spAutoFit/>
              </a:bodyPr>
              <a:lstStyle/>
              <a:p>
                <a:pPr marL="12700">
                  <a:lnSpc>
                    <a:spcPct val="100000"/>
                  </a:lnSpc>
                  <a:spcBef>
                    <a:spcPts val="90"/>
                  </a:spcBef>
                  <a:tabLst>
                    <a:tab pos="2025650" algn="l"/>
                  </a:tabLst>
                </a:pPr>
                <a:r>
                  <a:rPr sz="1000" b="1" dirty="0">
                    <a:solidFill>
                      <a:srgbClr val="7F4594"/>
                    </a:solidFill>
                    <a:latin typeface="Calibri Light" panose="020F0302020204030204" pitchFamily="34" charset="0"/>
                    <a:cs typeface="Calibri Light" panose="020F0302020204030204" pitchFamily="34" charset="0"/>
                  </a:rPr>
                  <a:t>buyer’s</a:t>
                </a:r>
                <a:r>
                  <a:rPr sz="1000" b="1" spc="105" dirty="0">
                    <a:solidFill>
                      <a:srgbClr val="7F4594"/>
                    </a:solidFill>
                    <a:latin typeface="Calibri Light" panose="020F0302020204030204" pitchFamily="34" charset="0"/>
                    <a:cs typeface="Calibri Light" panose="020F0302020204030204" pitchFamily="34" charset="0"/>
                  </a:rPr>
                  <a:t> </a:t>
                </a:r>
                <a:r>
                  <a:rPr sz="1000" b="1" spc="65" dirty="0">
                    <a:solidFill>
                      <a:srgbClr val="7F4594"/>
                    </a:solidFill>
                    <a:latin typeface="Calibri Light" panose="020F0302020204030204" pitchFamily="34" charset="0"/>
                    <a:cs typeface="Calibri Light" panose="020F0302020204030204" pitchFamily="34" charset="0"/>
                  </a:rPr>
                  <a:t>WHS</a:t>
                </a:r>
                <a:r>
                  <a:rPr sz="1000" b="1" dirty="0">
                    <a:solidFill>
                      <a:srgbClr val="7F4594"/>
                    </a:solidFill>
                    <a:latin typeface="Calibri Light" panose="020F0302020204030204" pitchFamily="34" charset="0"/>
                    <a:cs typeface="Calibri Light" panose="020F0302020204030204" pitchFamily="34" charset="0"/>
                  </a:rPr>
                  <a:t>	carrier’s</a:t>
                </a:r>
                <a:r>
                  <a:rPr sz="1000" b="1" spc="90" dirty="0">
                    <a:solidFill>
                      <a:srgbClr val="7F4594"/>
                    </a:solidFill>
                    <a:latin typeface="Calibri Light" panose="020F0302020204030204" pitchFamily="34" charset="0"/>
                    <a:cs typeface="Calibri Light" panose="020F0302020204030204" pitchFamily="34" charset="0"/>
                  </a:rPr>
                  <a:t> </a:t>
                </a:r>
                <a:r>
                  <a:rPr sz="1000" b="1" spc="-10" dirty="0">
                    <a:solidFill>
                      <a:srgbClr val="7F4594"/>
                    </a:solidFill>
                    <a:latin typeface="Calibri Light" panose="020F0302020204030204" pitchFamily="34" charset="0"/>
                    <a:cs typeface="Calibri Light" panose="020F0302020204030204" pitchFamily="34" charset="0"/>
                  </a:rPr>
                  <a:t>depot</a:t>
                </a:r>
                <a:endParaRPr sz="1000" dirty="0">
                  <a:latin typeface="Calibri Light" panose="020F0302020204030204" pitchFamily="34" charset="0"/>
                  <a:cs typeface="Calibri Light" panose="020F0302020204030204" pitchFamily="34" charset="0"/>
                </a:endParaRPr>
              </a:p>
            </p:txBody>
          </p:sp>
          <p:sp>
            <p:nvSpPr>
              <p:cNvPr id="32" name="object 32"/>
              <p:cNvSpPr txBox="1"/>
              <p:nvPr/>
            </p:nvSpPr>
            <p:spPr>
              <a:xfrm>
                <a:off x="2443497" y="3118779"/>
                <a:ext cx="2303145" cy="192360"/>
              </a:xfrm>
              <a:prstGeom prst="rect">
                <a:avLst/>
              </a:prstGeom>
            </p:spPr>
            <p:txBody>
              <a:bodyPr vert="horz" wrap="square" lIns="0" tIns="15240" rIns="0" bIns="0" rtlCol="0">
                <a:spAutoFit/>
              </a:bodyPr>
              <a:lstStyle/>
              <a:p>
                <a:pPr marL="12700">
                  <a:lnSpc>
                    <a:spcPct val="100000"/>
                  </a:lnSpc>
                  <a:spcBef>
                    <a:spcPts val="120"/>
                  </a:spcBef>
                  <a:tabLst>
                    <a:tab pos="1659889" algn="l"/>
                  </a:tabLst>
                </a:pPr>
                <a:r>
                  <a:rPr sz="1150" b="1" spc="-10" dirty="0">
                    <a:solidFill>
                      <a:srgbClr val="231F20"/>
                    </a:solidFill>
                    <a:latin typeface="Calibri Light" panose="020F0302020204030204" pitchFamily="34" charset="0"/>
                    <a:cs typeface="Calibri Light" panose="020F0302020204030204" pitchFamily="34" charset="0"/>
                  </a:rPr>
                  <a:t>discharging</a:t>
                </a:r>
                <a:r>
                  <a:rPr sz="1150" b="1" dirty="0">
                    <a:solidFill>
                      <a:srgbClr val="231F20"/>
                    </a:solidFill>
                    <a:latin typeface="Calibri Light" panose="020F0302020204030204" pitchFamily="34" charset="0"/>
                    <a:cs typeface="Calibri Light" panose="020F0302020204030204" pitchFamily="34" charset="0"/>
                  </a:rPr>
                  <a:t>	</a:t>
                </a:r>
                <a:r>
                  <a:rPr sz="1150" b="1" spc="-10" dirty="0">
                    <a:solidFill>
                      <a:srgbClr val="231F20"/>
                    </a:solidFill>
                    <a:latin typeface="Calibri Light" panose="020F0302020204030204" pitchFamily="34" charset="0"/>
                    <a:cs typeface="Calibri Light" panose="020F0302020204030204" pitchFamily="34" charset="0"/>
                  </a:rPr>
                  <a:t>collecting</a:t>
                </a:r>
                <a:endParaRPr sz="1150" dirty="0">
                  <a:latin typeface="Calibri Light" panose="020F0302020204030204" pitchFamily="34" charset="0"/>
                  <a:cs typeface="Calibri Light" panose="020F0302020204030204" pitchFamily="34" charset="0"/>
                </a:endParaRPr>
              </a:p>
            </p:txBody>
          </p:sp>
          <p:sp>
            <p:nvSpPr>
              <p:cNvPr id="33" name="object 33"/>
              <p:cNvSpPr txBox="1"/>
              <p:nvPr/>
            </p:nvSpPr>
            <p:spPr>
              <a:xfrm>
                <a:off x="6287991" y="3118779"/>
                <a:ext cx="775335" cy="192360"/>
              </a:xfrm>
              <a:prstGeom prst="rect">
                <a:avLst/>
              </a:prstGeom>
            </p:spPr>
            <p:txBody>
              <a:bodyPr vert="horz" wrap="square" lIns="0" tIns="15240" rIns="0" bIns="0" rtlCol="0">
                <a:spAutoFit/>
              </a:bodyPr>
              <a:lstStyle/>
              <a:p>
                <a:pPr marL="12700">
                  <a:lnSpc>
                    <a:spcPct val="100000"/>
                  </a:lnSpc>
                  <a:spcBef>
                    <a:spcPts val="120"/>
                  </a:spcBef>
                </a:pPr>
                <a:r>
                  <a:rPr sz="1150" b="1" spc="-10" dirty="0">
                    <a:solidFill>
                      <a:srgbClr val="231F20"/>
                    </a:solidFill>
                    <a:latin typeface="Calibri Light" panose="020F0302020204030204" pitchFamily="34" charset="0"/>
                    <a:cs typeface="Calibri Light" panose="020F0302020204030204" pitchFamily="34" charset="0"/>
                  </a:rPr>
                  <a:t>discharging</a:t>
                </a:r>
                <a:endParaRPr sz="1150">
                  <a:latin typeface="Calibri Light" panose="020F0302020204030204" pitchFamily="34" charset="0"/>
                  <a:cs typeface="Calibri Light" panose="020F0302020204030204" pitchFamily="34" charset="0"/>
                </a:endParaRPr>
              </a:p>
            </p:txBody>
          </p:sp>
          <p:sp>
            <p:nvSpPr>
              <p:cNvPr id="34" name="object 34"/>
              <p:cNvSpPr txBox="1"/>
              <p:nvPr/>
            </p:nvSpPr>
            <p:spPr>
              <a:xfrm>
                <a:off x="8561810" y="3118779"/>
                <a:ext cx="1282700" cy="192360"/>
              </a:xfrm>
              <a:prstGeom prst="rect">
                <a:avLst/>
              </a:prstGeom>
            </p:spPr>
            <p:txBody>
              <a:bodyPr vert="horz" wrap="square" lIns="0" tIns="15240" rIns="0" bIns="0" rtlCol="0">
                <a:spAutoFit/>
              </a:bodyPr>
              <a:lstStyle/>
              <a:p>
                <a:pPr marL="12700">
                  <a:lnSpc>
                    <a:spcPct val="100000"/>
                  </a:lnSpc>
                  <a:spcBef>
                    <a:spcPts val="120"/>
                  </a:spcBef>
                </a:pPr>
                <a:r>
                  <a:rPr sz="1150" b="1" dirty="0">
                    <a:solidFill>
                      <a:srgbClr val="231F20"/>
                    </a:solidFill>
                    <a:latin typeface="Calibri Light" panose="020F0302020204030204" pitchFamily="34" charset="0"/>
                    <a:cs typeface="Calibri Light" panose="020F0302020204030204" pitchFamily="34" charset="0"/>
                  </a:rPr>
                  <a:t>returning</a:t>
                </a:r>
                <a:r>
                  <a:rPr sz="1150" b="1" spc="270" dirty="0">
                    <a:solidFill>
                      <a:srgbClr val="231F20"/>
                    </a:solidFill>
                    <a:latin typeface="Calibri Light" panose="020F0302020204030204" pitchFamily="34" charset="0"/>
                    <a:cs typeface="Calibri Light" panose="020F0302020204030204" pitchFamily="34" charset="0"/>
                  </a:rPr>
                  <a:t> </a:t>
                </a:r>
                <a:r>
                  <a:rPr sz="1150" b="1" spc="-10" dirty="0">
                    <a:solidFill>
                      <a:srgbClr val="231F20"/>
                    </a:solidFill>
                    <a:latin typeface="Calibri Light" panose="020F0302020204030204" pitchFamily="34" charset="0"/>
                    <a:cs typeface="Calibri Light" panose="020F0302020204030204" pitchFamily="34" charset="0"/>
                  </a:rPr>
                  <a:t>container</a:t>
                </a:r>
                <a:endParaRPr sz="1150">
                  <a:latin typeface="Calibri Light" panose="020F0302020204030204" pitchFamily="34" charset="0"/>
                  <a:cs typeface="Calibri Light" panose="020F0302020204030204" pitchFamily="34" charset="0"/>
                </a:endParaRPr>
              </a:p>
            </p:txBody>
          </p:sp>
          <p:grpSp>
            <p:nvGrpSpPr>
              <p:cNvPr id="35" name="object 35"/>
              <p:cNvGrpSpPr/>
              <p:nvPr/>
            </p:nvGrpSpPr>
            <p:grpSpPr>
              <a:xfrm>
                <a:off x="4181461" y="3697902"/>
                <a:ext cx="668020" cy="552450"/>
                <a:chOff x="4181461" y="3697902"/>
                <a:chExt cx="668020" cy="552450"/>
              </a:xfrm>
            </p:grpSpPr>
            <p:pic>
              <p:nvPicPr>
                <p:cNvPr id="36" name="object 36"/>
                <p:cNvPicPr/>
                <p:nvPr/>
              </p:nvPicPr>
              <p:blipFill>
                <a:blip r:embed="rId3" cstate="print"/>
                <a:stretch>
                  <a:fillRect/>
                </a:stretch>
              </p:blipFill>
              <p:spPr>
                <a:xfrm>
                  <a:off x="4611712" y="4213441"/>
                  <a:ext cx="59131" cy="29057"/>
                </a:xfrm>
                <a:prstGeom prst="rect">
                  <a:avLst/>
                </a:prstGeom>
              </p:spPr>
            </p:pic>
            <p:pic>
              <p:nvPicPr>
                <p:cNvPr id="37" name="object 37"/>
                <p:cNvPicPr/>
                <p:nvPr/>
              </p:nvPicPr>
              <p:blipFill>
                <a:blip r:embed="rId4" cstate="print"/>
                <a:stretch>
                  <a:fillRect/>
                </a:stretch>
              </p:blipFill>
              <p:spPr>
                <a:xfrm>
                  <a:off x="4690567" y="4154335"/>
                  <a:ext cx="158661" cy="95034"/>
                </a:xfrm>
                <a:prstGeom prst="rect">
                  <a:avLst/>
                </a:prstGeom>
              </p:spPr>
            </p:pic>
            <p:pic>
              <p:nvPicPr>
                <p:cNvPr id="38" name="object 38"/>
                <p:cNvPicPr/>
                <p:nvPr/>
              </p:nvPicPr>
              <p:blipFill>
                <a:blip r:embed="rId5" cstate="print"/>
                <a:stretch>
                  <a:fillRect/>
                </a:stretch>
              </p:blipFill>
              <p:spPr>
                <a:xfrm>
                  <a:off x="4461192" y="4130866"/>
                  <a:ext cx="134404" cy="82575"/>
                </a:xfrm>
                <a:prstGeom prst="rect">
                  <a:avLst/>
                </a:prstGeom>
              </p:spPr>
            </p:pic>
            <p:pic>
              <p:nvPicPr>
                <p:cNvPr id="39" name="object 39"/>
                <p:cNvPicPr/>
                <p:nvPr/>
              </p:nvPicPr>
              <p:blipFill>
                <a:blip r:embed="rId6" cstate="print"/>
                <a:stretch>
                  <a:fillRect/>
                </a:stretch>
              </p:blipFill>
              <p:spPr>
                <a:xfrm>
                  <a:off x="4213910" y="4008437"/>
                  <a:ext cx="228485" cy="124396"/>
                </a:xfrm>
                <a:prstGeom prst="rect">
                  <a:avLst/>
                </a:prstGeom>
              </p:spPr>
            </p:pic>
            <p:pic>
              <p:nvPicPr>
                <p:cNvPr id="40" name="object 40"/>
                <p:cNvPicPr/>
                <p:nvPr/>
              </p:nvPicPr>
              <p:blipFill>
                <a:blip r:embed="rId7" cstate="print"/>
                <a:stretch>
                  <a:fillRect/>
                </a:stretch>
              </p:blipFill>
              <p:spPr>
                <a:xfrm>
                  <a:off x="4181461" y="3697902"/>
                  <a:ext cx="622642" cy="552450"/>
                </a:xfrm>
                <a:prstGeom prst="rect">
                  <a:avLst/>
                </a:prstGeom>
              </p:spPr>
            </p:pic>
          </p:grpSp>
          <p:grpSp>
            <p:nvGrpSpPr>
              <p:cNvPr id="41" name="object 41"/>
              <p:cNvGrpSpPr/>
              <p:nvPr/>
            </p:nvGrpSpPr>
            <p:grpSpPr>
              <a:xfrm>
                <a:off x="8577079" y="3473574"/>
                <a:ext cx="1251585" cy="805815"/>
                <a:chOff x="8577079" y="3473574"/>
                <a:chExt cx="1251585" cy="805815"/>
              </a:xfrm>
            </p:grpSpPr>
            <p:pic>
              <p:nvPicPr>
                <p:cNvPr id="42" name="object 42"/>
                <p:cNvPicPr/>
                <p:nvPr/>
              </p:nvPicPr>
              <p:blipFill>
                <a:blip r:embed="rId8" cstate="print"/>
                <a:stretch>
                  <a:fillRect/>
                </a:stretch>
              </p:blipFill>
              <p:spPr>
                <a:xfrm>
                  <a:off x="8737270" y="4080522"/>
                  <a:ext cx="210642" cy="197828"/>
                </a:xfrm>
                <a:prstGeom prst="rect">
                  <a:avLst/>
                </a:prstGeom>
              </p:spPr>
            </p:pic>
            <p:pic>
              <p:nvPicPr>
                <p:cNvPr id="43" name="object 43"/>
                <p:cNvPicPr/>
                <p:nvPr/>
              </p:nvPicPr>
              <p:blipFill>
                <a:blip r:embed="rId9" cstate="print"/>
                <a:stretch>
                  <a:fillRect/>
                </a:stretch>
              </p:blipFill>
              <p:spPr>
                <a:xfrm>
                  <a:off x="8855531" y="3651821"/>
                  <a:ext cx="973086" cy="567372"/>
                </a:xfrm>
                <a:prstGeom prst="rect">
                  <a:avLst/>
                </a:prstGeom>
              </p:spPr>
            </p:pic>
            <p:pic>
              <p:nvPicPr>
                <p:cNvPr id="44" name="object 44"/>
                <p:cNvPicPr/>
                <p:nvPr/>
              </p:nvPicPr>
              <p:blipFill>
                <a:blip r:embed="rId10" cstate="print"/>
                <a:stretch>
                  <a:fillRect/>
                </a:stretch>
              </p:blipFill>
              <p:spPr>
                <a:xfrm>
                  <a:off x="8653948" y="4076645"/>
                  <a:ext cx="279195" cy="202717"/>
                </a:xfrm>
                <a:prstGeom prst="rect">
                  <a:avLst/>
                </a:prstGeom>
              </p:spPr>
            </p:pic>
            <p:sp>
              <p:nvSpPr>
                <p:cNvPr id="45" name="object 45"/>
                <p:cNvSpPr/>
                <p:nvPr/>
              </p:nvSpPr>
              <p:spPr>
                <a:xfrm>
                  <a:off x="8653952" y="4038277"/>
                  <a:ext cx="280670" cy="105410"/>
                </a:xfrm>
                <a:custGeom>
                  <a:avLst/>
                  <a:gdLst/>
                  <a:ahLst/>
                  <a:cxnLst/>
                  <a:rect l="l" t="t" r="r" b="b"/>
                  <a:pathLst>
                    <a:path w="280670" h="105410">
                      <a:moveTo>
                        <a:pt x="199961" y="0"/>
                      </a:moveTo>
                      <a:lnTo>
                        <a:pt x="198729" y="0"/>
                      </a:lnTo>
                      <a:lnTo>
                        <a:pt x="736" y="98996"/>
                      </a:lnTo>
                      <a:lnTo>
                        <a:pt x="0" y="101219"/>
                      </a:lnTo>
                      <a:lnTo>
                        <a:pt x="1549" y="104317"/>
                      </a:lnTo>
                      <a:lnTo>
                        <a:pt x="2870" y="105079"/>
                      </a:lnTo>
                      <a:lnTo>
                        <a:pt x="4216" y="105079"/>
                      </a:lnTo>
                      <a:lnTo>
                        <a:pt x="5333" y="104952"/>
                      </a:lnTo>
                      <a:lnTo>
                        <a:pt x="199339" y="7950"/>
                      </a:lnTo>
                      <a:lnTo>
                        <a:pt x="276390" y="46482"/>
                      </a:lnTo>
                      <a:lnTo>
                        <a:pt x="278599" y="45732"/>
                      </a:lnTo>
                      <a:lnTo>
                        <a:pt x="280441" y="42087"/>
                      </a:lnTo>
                      <a:lnTo>
                        <a:pt x="279692" y="39865"/>
                      </a:lnTo>
                      <a:lnTo>
                        <a:pt x="199961" y="0"/>
                      </a:lnTo>
                      <a:close/>
                    </a:path>
                  </a:pathLst>
                </a:custGeom>
                <a:solidFill>
                  <a:srgbClr val="0066B3"/>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46" name="object 46"/>
                <p:cNvPicPr/>
                <p:nvPr/>
              </p:nvPicPr>
              <p:blipFill>
                <a:blip r:embed="rId11" cstate="print"/>
                <a:stretch>
                  <a:fillRect/>
                </a:stretch>
              </p:blipFill>
              <p:spPr>
                <a:xfrm>
                  <a:off x="8748340" y="4017510"/>
                  <a:ext cx="458287" cy="251581"/>
                </a:xfrm>
                <a:prstGeom prst="rect">
                  <a:avLst/>
                </a:prstGeom>
              </p:spPr>
            </p:pic>
            <p:sp>
              <p:nvSpPr>
                <p:cNvPr id="47" name="object 47"/>
                <p:cNvSpPr/>
                <p:nvPr/>
              </p:nvSpPr>
              <p:spPr>
                <a:xfrm>
                  <a:off x="8925961" y="3979144"/>
                  <a:ext cx="280670" cy="105410"/>
                </a:xfrm>
                <a:custGeom>
                  <a:avLst/>
                  <a:gdLst/>
                  <a:ahLst/>
                  <a:cxnLst/>
                  <a:rect l="l" t="t" r="r" b="b"/>
                  <a:pathLst>
                    <a:path w="280670" h="105410">
                      <a:moveTo>
                        <a:pt x="199961" y="0"/>
                      </a:moveTo>
                      <a:lnTo>
                        <a:pt x="198729" y="0"/>
                      </a:lnTo>
                      <a:lnTo>
                        <a:pt x="736" y="98996"/>
                      </a:lnTo>
                      <a:lnTo>
                        <a:pt x="0" y="101219"/>
                      </a:lnTo>
                      <a:lnTo>
                        <a:pt x="1549" y="104317"/>
                      </a:lnTo>
                      <a:lnTo>
                        <a:pt x="2870" y="105092"/>
                      </a:lnTo>
                      <a:lnTo>
                        <a:pt x="4216" y="105079"/>
                      </a:lnTo>
                      <a:lnTo>
                        <a:pt x="5333" y="104952"/>
                      </a:lnTo>
                      <a:lnTo>
                        <a:pt x="199339" y="7950"/>
                      </a:lnTo>
                      <a:lnTo>
                        <a:pt x="276402" y="46469"/>
                      </a:lnTo>
                      <a:lnTo>
                        <a:pt x="278612" y="45732"/>
                      </a:lnTo>
                      <a:lnTo>
                        <a:pt x="280441" y="42087"/>
                      </a:lnTo>
                      <a:lnTo>
                        <a:pt x="279692" y="39865"/>
                      </a:lnTo>
                      <a:lnTo>
                        <a:pt x="199961" y="0"/>
                      </a:lnTo>
                      <a:close/>
                    </a:path>
                  </a:pathLst>
                </a:custGeom>
                <a:solidFill>
                  <a:srgbClr val="0066B3"/>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48" name="object 48"/>
                <p:cNvPicPr/>
                <p:nvPr/>
              </p:nvPicPr>
              <p:blipFill>
                <a:blip r:embed="rId12" cstate="print"/>
                <a:stretch>
                  <a:fillRect/>
                </a:stretch>
              </p:blipFill>
              <p:spPr>
                <a:xfrm>
                  <a:off x="8772206" y="3843085"/>
                  <a:ext cx="415946" cy="366873"/>
                </a:xfrm>
                <a:prstGeom prst="rect">
                  <a:avLst/>
                </a:prstGeom>
              </p:spPr>
            </p:pic>
            <p:sp>
              <p:nvSpPr>
                <p:cNvPr id="49" name="object 49"/>
                <p:cNvSpPr/>
                <p:nvPr/>
              </p:nvSpPr>
              <p:spPr>
                <a:xfrm>
                  <a:off x="8772207" y="3804716"/>
                  <a:ext cx="280670" cy="231775"/>
                </a:xfrm>
                <a:custGeom>
                  <a:avLst/>
                  <a:gdLst/>
                  <a:ahLst/>
                  <a:cxnLst/>
                  <a:rect l="l" t="t" r="r" b="b"/>
                  <a:pathLst>
                    <a:path w="280670" h="231775">
                      <a:moveTo>
                        <a:pt x="98107" y="132499"/>
                      </a:moveTo>
                      <a:lnTo>
                        <a:pt x="97370" y="132499"/>
                      </a:lnTo>
                      <a:lnTo>
                        <a:pt x="97370" y="131229"/>
                      </a:lnTo>
                      <a:lnTo>
                        <a:pt x="95123" y="131229"/>
                      </a:lnTo>
                      <a:lnTo>
                        <a:pt x="95123" y="132499"/>
                      </a:lnTo>
                      <a:lnTo>
                        <a:pt x="94399" y="132499"/>
                      </a:lnTo>
                      <a:lnTo>
                        <a:pt x="94399" y="230289"/>
                      </a:lnTo>
                      <a:lnTo>
                        <a:pt x="94589" y="230289"/>
                      </a:lnTo>
                      <a:lnTo>
                        <a:pt x="94589" y="231559"/>
                      </a:lnTo>
                      <a:lnTo>
                        <a:pt x="97904" y="231559"/>
                      </a:lnTo>
                      <a:lnTo>
                        <a:pt x="97904" y="230289"/>
                      </a:lnTo>
                      <a:lnTo>
                        <a:pt x="98107" y="230289"/>
                      </a:lnTo>
                      <a:lnTo>
                        <a:pt x="98107" y="132499"/>
                      </a:lnTo>
                      <a:close/>
                    </a:path>
                    <a:path w="280670" h="231775">
                      <a:moveTo>
                        <a:pt x="112890" y="125209"/>
                      </a:moveTo>
                      <a:lnTo>
                        <a:pt x="112255" y="125209"/>
                      </a:lnTo>
                      <a:lnTo>
                        <a:pt x="112255" y="123939"/>
                      </a:lnTo>
                      <a:lnTo>
                        <a:pt x="109816" y="123939"/>
                      </a:lnTo>
                      <a:lnTo>
                        <a:pt x="109816" y="125209"/>
                      </a:lnTo>
                      <a:lnTo>
                        <a:pt x="109181" y="125209"/>
                      </a:lnTo>
                      <a:lnTo>
                        <a:pt x="109181" y="219189"/>
                      </a:lnTo>
                      <a:lnTo>
                        <a:pt x="109359" y="219189"/>
                      </a:lnTo>
                      <a:lnTo>
                        <a:pt x="109359" y="220459"/>
                      </a:lnTo>
                      <a:lnTo>
                        <a:pt x="112699" y="220459"/>
                      </a:lnTo>
                      <a:lnTo>
                        <a:pt x="112699" y="219189"/>
                      </a:lnTo>
                      <a:lnTo>
                        <a:pt x="112890" y="219189"/>
                      </a:lnTo>
                      <a:lnTo>
                        <a:pt x="112890" y="125209"/>
                      </a:lnTo>
                      <a:close/>
                    </a:path>
                    <a:path w="280670" h="231775">
                      <a:moveTo>
                        <a:pt x="127673" y="117703"/>
                      </a:moveTo>
                      <a:lnTo>
                        <a:pt x="126923" y="117703"/>
                      </a:lnTo>
                      <a:lnTo>
                        <a:pt x="126923" y="116433"/>
                      </a:lnTo>
                      <a:lnTo>
                        <a:pt x="124701" y="116433"/>
                      </a:lnTo>
                      <a:lnTo>
                        <a:pt x="124701" y="117703"/>
                      </a:lnTo>
                      <a:lnTo>
                        <a:pt x="123964" y="117703"/>
                      </a:lnTo>
                      <a:lnTo>
                        <a:pt x="123964" y="215493"/>
                      </a:lnTo>
                      <a:lnTo>
                        <a:pt x="124142" y="215493"/>
                      </a:lnTo>
                      <a:lnTo>
                        <a:pt x="124142" y="216763"/>
                      </a:lnTo>
                      <a:lnTo>
                        <a:pt x="127482" y="216763"/>
                      </a:lnTo>
                      <a:lnTo>
                        <a:pt x="127482" y="215493"/>
                      </a:lnTo>
                      <a:lnTo>
                        <a:pt x="127673" y="215493"/>
                      </a:lnTo>
                      <a:lnTo>
                        <a:pt x="127673" y="117703"/>
                      </a:lnTo>
                      <a:close/>
                    </a:path>
                    <a:path w="280670" h="231775">
                      <a:moveTo>
                        <a:pt x="142455" y="110426"/>
                      </a:moveTo>
                      <a:lnTo>
                        <a:pt x="141808" y="110426"/>
                      </a:lnTo>
                      <a:lnTo>
                        <a:pt x="141808" y="109156"/>
                      </a:lnTo>
                      <a:lnTo>
                        <a:pt x="139395" y="109156"/>
                      </a:lnTo>
                      <a:lnTo>
                        <a:pt x="139395" y="110426"/>
                      </a:lnTo>
                      <a:lnTo>
                        <a:pt x="138747" y="110426"/>
                      </a:lnTo>
                      <a:lnTo>
                        <a:pt x="138747" y="204406"/>
                      </a:lnTo>
                      <a:lnTo>
                        <a:pt x="138925" y="204406"/>
                      </a:lnTo>
                      <a:lnTo>
                        <a:pt x="138925" y="205676"/>
                      </a:lnTo>
                      <a:lnTo>
                        <a:pt x="142265" y="205676"/>
                      </a:lnTo>
                      <a:lnTo>
                        <a:pt x="142265" y="204406"/>
                      </a:lnTo>
                      <a:lnTo>
                        <a:pt x="142455" y="204406"/>
                      </a:lnTo>
                      <a:lnTo>
                        <a:pt x="142455" y="110426"/>
                      </a:lnTo>
                      <a:close/>
                    </a:path>
                    <a:path w="280670" h="231775">
                      <a:moveTo>
                        <a:pt x="157226" y="102920"/>
                      </a:moveTo>
                      <a:lnTo>
                        <a:pt x="156476" y="102920"/>
                      </a:lnTo>
                      <a:lnTo>
                        <a:pt x="156476" y="101650"/>
                      </a:lnTo>
                      <a:lnTo>
                        <a:pt x="154279" y="101650"/>
                      </a:lnTo>
                      <a:lnTo>
                        <a:pt x="154279" y="102920"/>
                      </a:lnTo>
                      <a:lnTo>
                        <a:pt x="153517" y="102920"/>
                      </a:lnTo>
                      <a:lnTo>
                        <a:pt x="153517" y="200710"/>
                      </a:lnTo>
                      <a:lnTo>
                        <a:pt x="153708" y="200710"/>
                      </a:lnTo>
                      <a:lnTo>
                        <a:pt x="153708" y="201980"/>
                      </a:lnTo>
                      <a:lnTo>
                        <a:pt x="157035" y="201980"/>
                      </a:lnTo>
                      <a:lnTo>
                        <a:pt x="157035" y="200710"/>
                      </a:lnTo>
                      <a:lnTo>
                        <a:pt x="157226" y="200710"/>
                      </a:lnTo>
                      <a:lnTo>
                        <a:pt x="157226" y="102920"/>
                      </a:lnTo>
                      <a:close/>
                    </a:path>
                    <a:path w="280670" h="231775">
                      <a:moveTo>
                        <a:pt x="172021" y="95643"/>
                      </a:moveTo>
                      <a:lnTo>
                        <a:pt x="171373" y="95643"/>
                      </a:lnTo>
                      <a:lnTo>
                        <a:pt x="171373" y="94373"/>
                      </a:lnTo>
                      <a:lnTo>
                        <a:pt x="168960" y="94373"/>
                      </a:lnTo>
                      <a:lnTo>
                        <a:pt x="168960" y="95643"/>
                      </a:lnTo>
                      <a:lnTo>
                        <a:pt x="168313" y="95643"/>
                      </a:lnTo>
                      <a:lnTo>
                        <a:pt x="168313" y="189623"/>
                      </a:lnTo>
                      <a:lnTo>
                        <a:pt x="168503" y="189623"/>
                      </a:lnTo>
                      <a:lnTo>
                        <a:pt x="168503" y="190893"/>
                      </a:lnTo>
                      <a:lnTo>
                        <a:pt x="171831" y="190893"/>
                      </a:lnTo>
                      <a:lnTo>
                        <a:pt x="171831" y="189623"/>
                      </a:lnTo>
                      <a:lnTo>
                        <a:pt x="172021" y="189623"/>
                      </a:lnTo>
                      <a:lnTo>
                        <a:pt x="172021" y="95643"/>
                      </a:lnTo>
                      <a:close/>
                    </a:path>
                    <a:path w="280670" h="231775">
                      <a:moveTo>
                        <a:pt x="186791" y="88138"/>
                      </a:moveTo>
                      <a:lnTo>
                        <a:pt x="186055" y="88138"/>
                      </a:lnTo>
                      <a:lnTo>
                        <a:pt x="186055" y="86868"/>
                      </a:lnTo>
                      <a:lnTo>
                        <a:pt x="183832" y="86868"/>
                      </a:lnTo>
                      <a:lnTo>
                        <a:pt x="183832" y="88138"/>
                      </a:lnTo>
                      <a:lnTo>
                        <a:pt x="183083" y="88138"/>
                      </a:lnTo>
                      <a:lnTo>
                        <a:pt x="183083" y="185928"/>
                      </a:lnTo>
                      <a:lnTo>
                        <a:pt x="183273" y="185928"/>
                      </a:lnTo>
                      <a:lnTo>
                        <a:pt x="183273" y="187198"/>
                      </a:lnTo>
                      <a:lnTo>
                        <a:pt x="186613" y="187198"/>
                      </a:lnTo>
                      <a:lnTo>
                        <a:pt x="186613" y="185928"/>
                      </a:lnTo>
                      <a:lnTo>
                        <a:pt x="186791" y="185928"/>
                      </a:lnTo>
                      <a:lnTo>
                        <a:pt x="186791" y="88138"/>
                      </a:lnTo>
                      <a:close/>
                    </a:path>
                    <a:path w="280670" h="231775">
                      <a:moveTo>
                        <a:pt x="201587" y="80860"/>
                      </a:moveTo>
                      <a:lnTo>
                        <a:pt x="200952" y="80860"/>
                      </a:lnTo>
                      <a:lnTo>
                        <a:pt x="200952" y="79590"/>
                      </a:lnTo>
                      <a:lnTo>
                        <a:pt x="198526" y="79590"/>
                      </a:lnTo>
                      <a:lnTo>
                        <a:pt x="198526" y="80860"/>
                      </a:lnTo>
                      <a:lnTo>
                        <a:pt x="197878" y="80860"/>
                      </a:lnTo>
                      <a:lnTo>
                        <a:pt x="197878" y="174840"/>
                      </a:lnTo>
                      <a:lnTo>
                        <a:pt x="198069" y="174840"/>
                      </a:lnTo>
                      <a:lnTo>
                        <a:pt x="198069" y="176110"/>
                      </a:lnTo>
                      <a:lnTo>
                        <a:pt x="201409" y="176110"/>
                      </a:lnTo>
                      <a:lnTo>
                        <a:pt x="201409" y="174840"/>
                      </a:lnTo>
                      <a:lnTo>
                        <a:pt x="201587" y="174840"/>
                      </a:lnTo>
                      <a:lnTo>
                        <a:pt x="201587" y="80860"/>
                      </a:lnTo>
                      <a:close/>
                    </a:path>
                    <a:path w="280670" h="231775">
                      <a:moveTo>
                        <a:pt x="216357" y="73367"/>
                      </a:moveTo>
                      <a:lnTo>
                        <a:pt x="215633" y="73367"/>
                      </a:lnTo>
                      <a:lnTo>
                        <a:pt x="215633" y="72097"/>
                      </a:lnTo>
                      <a:lnTo>
                        <a:pt x="213385" y="72097"/>
                      </a:lnTo>
                      <a:lnTo>
                        <a:pt x="213385" y="73367"/>
                      </a:lnTo>
                      <a:lnTo>
                        <a:pt x="212648" y="73367"/>
                      </a:lnTo>
                      <a:lnTo>
                        <a:pt x="212648" y="171157"/>
                      </a:lnTo>
                      <a:lnTo>
                        <a:pt x="212839" y="171157"/>
                      </a:lnTo>
                      <a:lnTo>
                        <a:pt x="212839" y="172427"/>
                      </a:lnTo>
                      <a:lnTo>
                        <a:pt x="216166" y="172427"/>
                      </a:lnTo>
                      <a:lnTo>
                        <a:pt x="216166" y="171157"/>
                      </a:lnTo>
                      <a:lnTo>
                        <a:pt x="216357" y="171157"/>
                      </a:lnTo>
                      <a:lnTo>
                        <a:pt x="216357" y="73367"/>
                      </a:lnTo>
                      <a:close/>
                    </a:path>
                    <a:path w="280670" h="231775">
                      <a:moveTo>
                        <a:pt x="231152" y="66090"/>
                      </a:moveTo>
                      <a:lnTo>
                        <a:pt x="230543" y="66090"/>
                      </a:lnTo>
                      <a:lnTo>
                        <a:pt x="230543" y="64820"/>
                      </a:lnTo>
                      <a:lnTo>
                        <a:pt x="228066" y="64820"/>
                      </a:lnTo>
                      <a:lnTo>
                        <a:pt x="228066" y="66090"/>
                      </a:lnTo>
                      <a:lnTo>
                        <a:pt x="227444" y="66090"/>
                      </a:lnTo>
                      <a:lnTo>
                        <a:pt x="227444" y="160070"/>
                      </a:lnTo>
                      <a:lnTo>
                        <a:pt x="227647" y="160070"/>
                      </a:lnTo>
                      <a:lnTo>
                        <a:pt x="227647" y="161340"/>
                      </a:lnTo>
                      <a:lnTo>
                        <a:pt x="230962" y="161340"/>
                      </a:lnTo>
                      <a:lnTo>
                        <a:pt x="230962" y="160070"/>
                      </a:lnTo>
                      <a:lnTo>
                        <a:pt x="231152" y="160070"/>
                      </a:lnTo>
                      <a:lnTo>
                        <a:pt x="231152" y="66090"/>
                      </a:lnTo>
                      <a:close/>
                    </a:path>
                    <a:path w="280670" h="231775">
                      <a:moveTo>
                        <a:pt x="245922" y="58572"/>
                      </a:moveTo>
                      <a:lnTo>
                        <a:pt x="245173" y="58572"/>
                      </a:lnTo>
                      <a:lnTo>
                        <a:pt x="245173" y="57302"/>
                      </a:lnTo>
                      <a:lnTo>
                        <a:pt x="242963" y="57302"/>
                      </a:lnTo>
                      <a:lnTo>
                        <a:pt x="242963" y="58572"/>
                      </a:lnTo>
                      <a:lnTo>
                        <a:pt x="242214" y="58572"/>
                      </a:lnTo>
                      <a:lnTo>
                        <a:pt x="242214" y="156362"/>
                      </a:lnTo>
                      <a:lnTo>
                        <a:pt x="242404" y="156362"/>
                      </a:lnTo>
                      <a:lnTo>
                        <a:pt x="242404" y="157632"/>
                      </a:lnTo>
                      <a:lnTo>
                        <a:pt x="245745" y="157632"/>
                      </a:lnTo>
                      <a:lnTo>
                        <a:pt x="245745" y="156362"/>
                      </a:lnTo>
                      <a:lnTo>
                        <a:pt x="245922" y="156362"/>
                      </a:lnTo>
                      <a:lnTo>
                        <a:pt x="245922" y="58572"/>
                      </a:lnTo>
                      <a:close/>
                    </a:path>
                    <a:path w="280670" h="231775">
                      <a:moveTo>
                        <a:pt x="260718" y="51295"/>
                      </a:moveTo>
                      <a:lnTo>
                        <a:pt x="260083" y="51295"/>
                      </a:lnTo>
                      <a:lnTo>
                        <a:pt x="260083" y="50025"/>
                      </a:lnTo>
                      <a:lnTo>
                        <a:pt x="257644" y="50025"/>
                      </a:lnTo>
                      <a:lnTo>
                        <a:pt x="257644" y="51295"/>
                      </a:lnTo>
                      <a:lnTo>
                        <a:pt x="257009" y="51295"/>
                      </a:lnTo>
                      <a:lnTo>
                        <a:pt x="257009" y="145275"/>
                      </a:lnTo>
                      <a:lnTo>
                        <a:pt x="257200" y="145275"/>
                      </a:lnTo>
                      <a:lnTo>
                        <a:pt x="257200" y="146545"/>
                      </a:lnTo>
                      <a:lnTo>
                        <a:pt x="260540" y="146545"/>
                      </a:lnTo>
                      <a:lnTo>
                        <a:pt x="260540" y="145275"/>
                      </a:lnTo>
                      <a:lnTo>
                        <a:pt x="260718" y="145275"/>
                      </a:lnTo>
                      <a:lnTo>
                        <a:pt x="260718" y="51295"/>
                      </a:lnTo>
                      <a:close/>
                    </a:path>
                    <a:path w="280670" h="231775">
                      <a:moveTo>
                        <a:pt x="280441" y="42075"/>
                      </a:moveTo>
                      <a:lnTo>
                        <a:pt x="279704" y="39852"/>
                      </a:lnTo>
                      <a:lnTo>
                        <a:pt x="199974" y="0"/>
                      </a:lnTo>
                      <a:lnTo>
                        <a:pt x="198729" y="0"/>
                      </a:lnTo>
                      <a:lnTo>
                        <a:pt x="736" y="98983"/>
                      </a:lnTo>
                      <a:lnTo>
                        <a:pt x="0" y="101193"/>
                      </a:lnTo>
                      <a:lnTo>
                        <a:pt x="1549" y="104317"/>
                      </a:lnTo>
                      <a:lnTo>
                        <a:pt x="2870" y="105067"/>
                      </a:lnTo>
                      <a:lnTo>
                        <a:pt x="4216" y="105067"/>
                      </a:lnTo>
                      <a:lnTo>
                        <a:pt x="5334" y="104940"/>
                      </a:lnTo>
                      <a:lnTo>
                        <a:pt x="199351" y="7937"/>
                      </a:lnTo>
                      <a:lnTo>
                        <a:pt x="276402" y="46482"/>
                      </a:lnTo>
                      <a:lnTo>
                        <a:pt x="278612" y="45720"/>
                      </a:lnTo>
                      <a:lnTo>
                        <a:pt x="280441" y="42075"/>
                      </a:lnTo>
                      <a:close/>
                    </a:path>
                  </a:pathLst>
                </a:custGeom>
                <a:solidFill>
                  <a:srgbClr val="0066B3"/>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50" name="object 50"/>
                <p:cNvPicPr/>
                <p:nvPr/>
              </p:nvPicPr>
              <p:blipFill>
                <a:blip r:embed="rId13" cstate="print"/>
                <a:stretch>
                  <a:fillRect/>
                </a:stretch>
              </p:blipFill>
              <p:spPr>
                <a:xfrm>
                  <a:off x="9199234" y="3919954"/>
                  <a:ext cx="203276" cy="202704"/>
                </a:xfrm>
                <a:prstGeom prst="rect">
                  <a:avLst/>
                </a:prstGeom>
              </p:spPr>
            </p:pic>
            <p:sp>
              <p:nvSpPr>
                <p:cNvPr id="51" name="object 51"/>
                <p:cNvSpPr/>
                <p:nvPr/>
              </p:nvSpPr>
              <p:spPr>
                <a:xfrm>
                  <a:off x="9121086" y="3881574"/>
                  <a:ext cx="280670" cy="105410"/>
                </a:xfrm>
                <a:custGeom>
                  <a:avLst/>
                  <a:gdLst/>
                  <a:ahLst/>
                  <a:cxnLst/>
                  <a:rect l="l" t="t" r="r" b="b"/>
                  <a:pathLst>
                    <a:path w="280670" h="105410">
                      <a:moveTo>
                        <a:pt x="199974" y="0"/>
                      </a:moveTo>
                      <a:lnTo>
                        <a:pt x="198742" y="0"/>
                      </a:lnTo>
                      <a:lnTo>
                        <a:pt x="749" y="98996"/>
                      </a:lnTo>
                      <a:lnTo>
                        <a:pt x="0" y="101206"/>
                      </a:lnTo>
                      <a:lnTo>
                        <a:pt x="1562" y="104330"/>
                      </a:lnTo>
                      <a:lnTo>
                        <a:pt x="2882" y="105079"/>
                      </a:lnTo>
                      <a:lnTo>
                        <a:pt x="4229" y="105079"/>
                      </a:lnTo>
                      <a:lnTo>
                        <a:pt x="5346" y="104952"/>
                      </a:lnTo>
                      <a:lnTo>
                        <a:pt x="199351" y="7950"/>
                      </a:lnTo>
                      <a:lnTo>
                        <a:pt x="276402" y="46482"/>
                      </a:lnTo>
                      <a:lnTo>
                        <a:pt x="278612" y="45732"/>
                      </a:lnTo>
                      <a:lnTo>
                        <a:pt x="280441" y="42075"/>
                      </a:lnTo>
                      <a:lnTo>
                        <a:pt x="279692" y="39852"/>
                      </a:lnTo>
                      <a:lnTo>
                        <a:pt x="199974" y="0"/>
                      </a:lnTo>
                      <a:close/>
                    </a:path>
                  </a:pathLst>
                </a:custGeom>
                <a:solidFill>
                  <a:srgbClr val="0066B3"/>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52" name="object 52"/>
                <p:cNvPicPr/>
                <p:nvPr/>
              </p:nvPicPr>
              <p:blipFill>
                <a:blip r:embed="rId14" cstate="print"/>
                <a:stretch>
                  <a:fillRect/>
                </a:stretch>
              </p:blipFill>
              <p:spPr>
                <a:xfrm>
                  <a:off x="9217706" y="3822385"/>
                  <a:ext cx="380660" cy="291491"/>
                </a:xfrm>
                <a:prstGeom prst="rect">
                  <a:avLst/>
                </a:prstGeom>
              </p:spPr>
            </p:pic>
            <p:sp>
              <p:nvSpPr>
                <p:cNvPr id="53" name="object 53"/>
                <p:cNvSpPr/>
                <p:nvPr/>
              </p:nvSpPr>
              <p:spPr>
                <a:xfrm>
                  <a:off x="9316224" y="3784004"/>
                  <a:ext cx="280670" cy="105410"/>
                </a:xfrm>
                <a:custGeom>
                  <a:avLst/>
                  <a:gdLst/>
                  <a:ahLst/>
                  <a:cxnLst/>
                  <a:rect l="l" t="t" r="r" b="b"/>
                  <a:pathLst>
                    <a:path w="280670" h="105410">
                      <a:moveTo>
                        <a:pt x="199961" y="0"/>
                      </a:moveTo>
                      <a:lnTo>
                        <a:pt x="198729" y="0"/>
                      </a:lnTo>
                      <a:lnTo>
                        <a:pt x="749" y="99009"/>
                      </a:lnTo>
                      <a:lnTo>
                        <a:pt x="0" y="101218"/>
                      </a:lnTo>
                      <a:lnTo>
                        <a:pt x="1562" y="104317"/>
                      </a:lnTo>
                      <a:lnTo>
                        <a:pt x="2882" y="105092"/>
                      </a:lnTo>
                      <a:lnTo>
                        <a:pt x="4229" y="105092"/>
                      </a:lnTo>
                      <a:lnTo>
                        <a:pt x="5346" y="104952"/>
                      </a:lnTo>
                      <a:lnTo>
                        <a:pt x="199351" y="7962"/>
                      </a:lnTo>
                      <a:lnTo>
                        <a:pt x="276402" y="46481"/>
                      </a:lnTo>
                      <a:lnTo>
                        <a:pt x="278612" y="45732"/>
                      </a:lnTo>
                      <a:lnTo>
                        <a:pt x="280441" y="42087"/>
                      </a:lnTo>
                      <a:lnTo>
                        <a:pt x="279692" y="39865"/>
                      </a:lnTo>
                      <a:lnTo>
                        <a:pt x="199961" y="0"/>
                      </a:lnTo>
                      <a:close/>
                    </a:path>
                  </a:pathLst>
                </a:custGeom>
                <a:solidFill>
                  <a:srgbClr val="0066B3"/>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54" name="object 54"/>
                <p:cNvPicPr/>
                <p:nvPr/>
              </p:nvPicPr>
              <p:blipFill>
                <a:blip r:embed="rId15" cstate="print"/>
                <a:stretch>
                  <a:fillRect/>
                </a:stretch>
              </p:blipFill>
              <p:spPr>
                <a:xfrm>
                  <a:off x="9413577" y="3724829"/>
                  <a:ext cx="376977" cy="289259"/>
                </a:xfrm>
                <a:prstGeom prst="rect">
                  <a:avLst/>
                </a:prstGeom>
              </p:spPr>
            </p:pic>
            <p:sp>
              <p:nvSpPr>
                <p:cNvPr id="55" name="object 55"/>
                <p:cNvSpPr/>
                <p:nvPr/>
              </p:nvSpPr>
              <p:spPr>
                <a:xfrm>
                  <a:off x="9511351" y="3686448"/>
                  <a:ext cx="280670" cy="105410"/>
                </a:xfrm>
                <a:custGeom>
                  <a:avLst/>
                  <a:gdLst/>
                  <a:ahLst/>
                  <a:cxnLst/>
                  <a:rect l="l" t="t" r="r" b="b"/>
                  <a:pathLst>
                    <a:path w="280670" h="105410">
                      <a:moveTo>
                        <a:pt x="199974" y="0"/>
                      </a:moveTo>
                      <a:lnTo>
                        <a:pt x="198742" y="0"/>
                      </a:lnTo>
                      <a:lnTo>
                        <a:pt x="749" y="98983"/>
                      </a:lnTo>
                      <a:lnTo>
                        <a:pt x="0" y="101206"/>
                      </a:lnTo>
                      <a:lnTo>
                        <a:pt x="1562" y="104317"/>
                      </a:lnTo>
                      <a:lnTo>
                        <a:pt x="2882" y="105079"/>
                      </a:lnTo>
                      <a:lnTo>
                        <a:pt x="4229" y="105067"/>
                      </a:lnTo>
                      <a:lnTo>
                        <a:pt x="5346" y="104952"/>
                      </a:lnTo>
                      <a:lnTo>
                        <a:pt x="199364" y="7937"/>
                      </a:lnTo>
                      <a:lnTo>
                        <a:pt x="276402" y="46469"/>
                      </a:lnTo>
                      <a:lnTo>
                        <a:pt x="278625" y="45732"/>
                      </a:lnTo>
                      <a:lnTo>
                        <a:pt x="280454" y="42087"/>
                      </a:lnTo>
                      <a:lnTo>
                        <a:pt x="279704" y="39852"/>
                      </a:lnTo>
                      <a:lnTo>
                        <a:pt x="199974" y="0"/>
                      </a:lnTo>
                      <a:close/>
                    </a:path>
                  </a:pathLst>
                </a:custGeom>
                <a:solidFill>
                  <a:srgbClr val="0066B3"/>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56" name="object 56"/>
                <p:cNvPicPr/>
                <p:nvPr/>
              </p:nvPicPr>
              <p:blipFill>
                <a:blip r:embed="rId16" cstate="print"/>
                <a:stretch>
                  <a:fillRect/>
                </a:stretch>
              </p:blipFill>
              <p:spPr>
                <a:xfrm>
                  <a:off x="9435759" y="3550376"/>
                  <a:ext cx="336320" cy="367630"/>
                </a:xfrm>
                <a:prstGeom prst="rect">
                  <a:avLst/>
                </a:prstGeom>
              </p:spPr>
            </p:pic>
            <p:sp>
              <p:nvSpPr>
                <p:cNvPr id="57" name="object 57"/>
                <p:cNvSpPr/>
                <p:nvPr/>
              </p:nvSpPr>
              <p:spPr>
                <a:xfrm>
                  <a:off x="9357614" y="3512007"/>
                  <a:ext cx="280670" cy="232410"/>
                </a:xfrm>
                <a:custGeom>
                  <a:avLst/>
                  <a:gdLst/>
                  <a:ahLst/>
                  <a:cxnLst/>
                  <a:rect l="l" t="t" r="r" b="b"/>
                  <a:pathLst>
                    <a:path w="280670" h="232410">
                      <a:moveTo>
                        <a:pt x="100317" y="133223"/>
                      </a:moveTo>
                      <a:lnTo>
                        <a:pt x="99555" y="133223"/>
                      </a:lnTo>
                      <a:lnTo>
                        <a:pt x="99555" y="131953"/>
                      </a:lnTo>
                      <a:lnTo>
                        <a:pt x="97383" y="131953"/>
                      </a:lnTo>
                      <a:lnTo>
                        <a:pt x="97383" y="133223"/>
                      </a:lnTo>
                      <a:lnTo>
                        <a:pt x="96608" y="133223"/>
                      </a:lnTo>
                      <a:lnTo>
                        <a:pt x="96608" y="231013"/>
                      </a:lnTo>
                      <a:lnTo>
                        <a:pt x="96799" y="231013"/>
                      </a:lnTo>
                      <a:lnTo>
                        <a:pt x="96799" y="232283"/>
                      </a:lnTo>
                      <a:lnTo>
                        <a:pt x="100139" y="232283"/>
                      </a:lnTo>
                      <a:lnTo>
                        <a:pt x="100139" y="231013"/>
                      </a:lnTo>
                      <a:lnTo>
                        <a:pt x="100317" y="231013"/>
                      </a:lnTo>
                      <a:lnTo>
                        <a:pt x="100317" y="133223"/>
                      </a:lnTo>
                      <a:close/>
                    </a:path>
                    <a:path w="280670" h="232410">
                      <a:moveTo>
                        <a:pt x="115100" y="125958"/>
                      </a:moveTo>
                      <a:lnTo>
                        <a:pt x="114465" y="125958"/>
                      </a:lnTo>
                      <a:lnTo>
                        <a:pt x="114465" y="124688"/>
                      </a:lnTo>
                      <a:lnTo>
                        <a:pt x="112026" y="124688"/>
                      </a:lnTo>
                      <a:lnTo>
                        <a:pt x="112026" y="125958"/>
                      </a:lnTo>
                      <a:lnTo>
                        <a:pt x="111391" y="125958"/>
                      </a:lnTo>
                      <a:lnTo>
                        <a:pt x="111391" y="219938"/>
                      </a:lnTo>
                      <a:lnTo>
                        <a:pt x="111582" y="219938"/>
                      </a:lnTo>
                      <a:lnTo>
                        <a:pt x="111582" y="221208"/>
                      </a:lnTo>
                      <a:lnTo>
                        <a:pt x="114909" y="221208"/>
                      </a:lnTo>
                      <a:lnTo>
                        <a:pt x="114909" y="219938"/>
                      </a:lnTo>
                      <a:lnTo>
                        <a:pt x="115100" y="219938"/>
                      </a:lnTo>
                      <a:lnTo>
                        <a:pt x="115100" y="125958"/>
                      </a:lnTo>
                      <a:close/>
                    </a:path>
                    <a:path w="280670" h="232410">
                      <a:moveTo>
                        <a:pt x="129882" y="118452"/>
                      </a:moveTo>
                      <a:lnTo>
                        <a:pt x="129133" y="118452"/>
                      </a:lnTo>
                      <a:lnTo>
                        <a:pt x="129133" y="117182"/>
                      </a:lnTo>
                      <a:lnTo>
                        <a:pt x="126936" y="117182"/>
                      </a:lnTo>
                      <a:lnTo>
                        <a:pt x="126936" y="118452"/>
                      </a:lnTo>
                      <a:lnTo>
                        <a:pt x="126174" y="118452"/>
                      </a:lnTo>
                      <a:lnTo>
                        <a:pt x="126174" y="216242"/>
                      </a:lnTo>
                      <a:lnTo>
                        <a:pt x="126377" y="216242"/>
                      </a:lnTo>
                      <a:lnTo>
                        <a:pt x="126377" y="217512"/>
                      </a:lnTo>
                      <a:lnTo>
                        <a:pt x="129692" y="217512"/>
                      </a:lnTo>
                      <a:lnTo>
                        <a:pt x="129692" y="216242"/>
                      </a:lnTo>
                      <a:lnTo>
                        <a:pt x="129882" y="216242"/>
                      </a:lnTo>
                      <a:lnTo>
                        <a:pt x="129882" y="118452"/>
                      </a:lnTo>
                      <a:close/>
                    </a:path>
                    <a:path w="280670" h="232410">
                      <a:moveTo>
                        <a:pt x="144665" y="111175"/>
                      </a:moveTo>
                      <a:lnTo>
                        <a:pt x="144043" y="111175"/>
                      </a:lnTo>
                      <a:lnTo>
                        <a:pt x="144043" y="109905"/>
                      </a:lnTo>
                      <a:lnTo>
                        <a:pt x="141592" y="109905"/>
                      </a:lnTo>
                      <a:lnTo>
                        <a:pt x="141592" y="111175"/>
                      </a:lnTo>
                      <a:lnTo>
                        <a:pt x="140957" y="111175"/>
                      </a:lnTo>
                      <a:lnTo>
                        <a:pt x="140957" y="205155"/>
                      </a:lnTo>
                      <a:lnTo>
                        <a:pt x="141147" y="205155"/>
                      </a:lnTo>
                      <a:lnTo>
                        <a:pt x="141147" y="206425"/>
                      </a:lnTo>
                      <a:lnTo>
                        <a:pt x="144475" y="206425"/>
                      </a:lnTo>
                      <a:lnTo>
                        <a:pt x="144475" y="205155"/>
                      </a:lnTo>
                      <a:lnTo>
                        <a:pt x="144665" y="205155"/>
                      </a:lnTo>
                      <a:lnTo>
                        <a:pt x="144665" y="111175"/>
                      </a:lnTo>
                      <a:close/>
                    </a:path>
                    <a:path w="280670" h="232410">
                      <a:moveTo>
                        <a:pt x="159461" y="103682"/>
                      </a:moveTo>
                      <a:lnTo>
                        <a:pt x="158711" y="103682"/>
                      </a:lnTo>
                      <a:lnTo>
                        <a:pt x="158711" y="102412"/>
                      </a:lnTo>
                      <a:lnTo>
                        <a:pt x="156489" y="102412"/>
                      </a:lnTo>
                      <a:lnTo>
                        <a:pt x="156489" y="103682"/>
                      </a:lnTo>
                      <a:lnTo>
                        <a:pt x="155752" y="103682"/>
                      </a:lnTo>
                      <a:lnTo>
                        <a:pt x="155752" y="201472"/>
                      </a:lnTo>
                      <a:lnTo>
                        <a:pt x="155956" y="201472"/>
                      </a:lnTo>
                      <a:lnTo>
                        <a:pt x="155956" y="202742"/>
                      </a:lnTo>
                      <a:lnTo>
                        <a:pt x="159258" y="202742"/>
                      </a:lnTo>
                      <a:lnTo>
                        <a:pt x="159258" y="201472"/>
                      </a:lnTo>
                      <a:lnTo>
                        <a:pt x="159461" y="201472"/>
                      </a:lnTo>
                      <a:lnTo>
                        <a:pt x="159461" y="103682"/>
                      </a:lnTo>
                      <a:close/>
                    </a:path>
                    <a:path w="280670" h="232410">
                      <a:moveTo>
                        <a:pt x="174231" y="96405"/>
                      </a:moveTo>
                      <a:lnTo>
                        <a:pt x="173621" y="96405"/>
                      </a:lnTo>
                      <a:lnTo>
                        <a:pt x="173621" y="95135"/>
                      </a:lnTo>
                      <a:lnTo>
                        <a:pt x="171145" y="95135"/>
                      </a:lnTo>
                      <a:lnTo>
                        <a:pt x="171145" y="96405"/>
                      </a:lnTo>
                      <a:lnTo>
                        <a:pt x="170535" y="96405"/>
                      </a:lnTo>
                      <a:lnTo>
                        <a:pt x="170535" y="190385"/>
                      </a:lnTo>
                      <a:lnTo>
                        <a:pt x="170726" y="190385"/>
                      </a:lnTo>
                      <a:lnTo>
                        <a:pt x="170726" y="191655"/>
                      </a:lnTo>
                      <a:lnTo>
                        <a:pt x="174040" y="191655"/>
                      </a:lnTo>
                      <a:lnTo>
                        <a:pt x="174040" y="190385"/>
                      </a:lnTo>
                      <a:lnTo>
                        <a:pt x="174231" y="190385"/>
                      </a:lnTo>
                      <a:lnTo>
                        <a:pt x="174231" y="96405"/>
                      </a:lnTo>
                      <a:close/>
                    </a:path>
                    <a:path w="280670" h="232410">
                      <a:moveTo>
                        <a:pt x="189026" y="88900"/>
                      </a:moveTo>
                      <a:lnTo>
                        <a:pt x="188290" y="88900"/>
                      </a:lnTo>
                      <a:lnTo>
                        <a:pt x="188290" y="87630"/>
                      </a:lnTo>
                      <a:lnTo>
                        <a:pt x="186042" y="87630"/>
                      </a:lnTo>
                      <a:lnTo>
                        <a:pt x="186042" y="88900"/>
                      </a:lnTo>
                      <a:lnTo>
                        <a:pt x="185318" y="88900"/>
                      </a:lnTo>
                      <a:lnTo>
                        <a:pt x="185318" y="186690"/>
                      </a:lnTo>
                      <a:lnTo>
                        <a:pt x="185508" y="186690"/>
                      </a:lnTo>
                      <a:lnTo>
                        <a:pt x="185508" y="187960"/>
                      </a:lnTo>
                      <a:lnTo>
                        <a:pt x="188823" y="187960"/>
                      </a:lnTo>
                      <a:lnTo>
                        <a:pt x="188823" y="186690"/>
                      </a:lnTo>
                      <a:lnTo>
                        <a:pt x="189026" y="186690"/>
                      </a:lnTo>
                      <a:lnTo>
                        <a:pt x="189026" y="88900"/>
                      </a:lnTo>
                      <a:close/>
                    </a:path>
                    <a:path w="280670" h="232410">
                      <a:moveTo>
                        <a:pt x="203796" y="81610"/>
                      </a:moveTo>
                      <a:lnTo>
                        <a:pt x="203174" y="81610"/>
                      </a:lnTo>
                      <a:lnTo>
                        <a:pt x="203174" y="80340"/>
                      </a:lnTo>
                      <a:lnTo>
                        <a:pt x="200723" y="80340"/>
                      </a:lnTo>
                      <a:lnTo>
                        <a:pt x="200723" y="81610"/>
                      </a:lnTo>
                      <a:lnTo>
                        <a:pt x="200101" y="81610"/>
                      </a:lnTo>
                      <a:lnTo>
                        <a:pt x="200101" y="175590"/>
                      </a:lnTo>
                      <a:lnTo>
                        <a:pt x="200279" y="175590"/>
                      </a:lnTo>
                      <a:lnTo>
                        <a:pt x="200279" y="176860"/>
                      </a:lnTo>
                      <a:lnTo>
                        <a:pt x="203619" y="176860"/>
                      </a:lnTo>
                      <a:lnTo>
                        <a:pt x="203619" y="175590"/>
                      </a:lnTo>
                      <a:lnTo>
                        <a:pt x="203796" y="175590"/>
                      </a:lnTo>
                      <a:lnTo>
                        <a:pt x="203796" y="81610"/>
                      </a:lnTo>
                      <a:close/>
                    </a:path>
                    <a:path w="280670" h="232410">
                      <a:moveTo>
                        <a:pt x="218592" y="74117"/>
                      </a:moveTo>
                      <a:lnTo>
                        <a:pt x="217843" y="74117"/>
                      </a:lnTo>
                      <a:lnTo>
                        <a:pt x="217843" y="72847"/>
                      </a:lnTo>
                      <a:lnTo>
                        <a:pt x="215620" y="72847"/>
                      </a:lnTo>
                      <a:lnTo>
                        <a:pt x="215620" y="74117"/>
                      </a:lnTo>
                      <a:lnTo>
                        <a:pt x="214884" y="74117"/>
                      </a:lnTo>
                      <a:lnTo>
                        <a:pt x="214884" y="171907"/>
                      </a:lnTo>
                      <a:lnTo>
                        <a:pt x="215061" y="171907"/>
                      </a:lnTo>
                      <a:lnTo>
                        <a:pt x="215061" y="173177"/>
                      </a:lnTo>
                      <a:lnTo>
                        <a:pt x="218401" y="173177"/>
                      </a:lnTo>
                      <a:lnTo>
                        <a:pt x="218401" y="171907"/>
                      </a:lnTo>
                      <a:lnTo>
                        <a:pt x="218592" y="171907"/>
                      </a:lnTo>
                      <a:lnTo>
                        <a:pt x="218592" y="74117"/>
                      </a:lnTo>
                      <a:close/>
                    </a:path>
                    <a:path w="280670" h="232410">
                      <a:moveTo>
                        <a:pt x="233362" y="66827"/>
                      </a:moveTo>
                      <a:lnTo>
                        <a:pt x="232727" y="66827"/>
                      </a:lnTo>
                      <a:lnTo>
                        <a:pt x="232727" y="65557"/>
                      </a:lnTo>
                      <a:lnTo>
                        <a:pt x="230301" y="65557"/>
                      </a:lnTo>
                      <a:lnTo>
                        <a:pt x="230301" y="66827"/>
                      </a:lnTo>
                      <a:lnTo>
                        <a:pt x="229666" y="66827"/>
                      </a:lnTo>
                      <a:lnTo>
                        <a:pt x="229666" y="160807"/>
                      </a:lnTo>
                      <a:lnTo>
                        <a:pt x="229844" y="160807"/>
                      </a:lnTo>
                      <a:lnTo>
                        <a:pt x="229844" y="162077"/>
                      </a:lnTo>
                      <a:lnTo>
                        <a:pt x="233184" y="162077"/>
                      </a:lnTo>
                      <a:lnTo>
                        <a:pt x="233184" y="160807"/>
                      </a:lnTo>
                      <a:lnTo>
                        <a:pt x="233362" y="160807"/>
                      </a:lnTo>
                      <a:lnTo>
                        <a:pt x="233362" y="66827"/>
                      </a:lnTo>
                      <a:close/>
                    </a:path>
                    <a:path w="280670" h="232410">
                      <a:moveTo>
                        <a:pt x="248158" y="59321"/>
                      </a:moveTo>
                      <a:lnTo>
                        <a:pt x="247396" y="59321"/>
                      </a:lnTo>
                      <a:lnTo>
                        <a:pt x="247396" y="58051"/>
                      </a:lnTo>
                      <a:lnTo>
                        <a:pt x="245198" y="58051"/>
                      </a:lnTo>
                      <a:lnTo>
                        <a:pt x="245198" y="59321"/>
                      </a:lnTo>
                      <a:lnTo>
                        <a:pt x="244449" y="59321"/>
                      </a:lnTo>
                      <a:lnTo>
                        <a:pt x="244449" y="157111"/>
                      </a:lnTo>
                      <a:lnTo>
                        <a:pt x="244640" y="157111"/>
                      </a:lnTo>
                      <a:lnTo>
                        <a:pt x="244640" y="158381"/>
                      </a:lnTo>
                      <a:lnTo>
                        <a:pt x="247967" y="158381"/>
                      </a:lnTo>
                      <a:lnTo>
                        <a:pt x="247967" y="157111"/>
                      </a:lnTo>
                      <a:lnTo>
                        <a:pt x="248158" y="157111"/>
                      </a:lnTo>
                      <a:lnTo>
                        <a:pt x="248158" y="59321"/>
                      </a:lnTo>
                      <a:close/>
                    </a:path>
                    <a:path w="280670" h="232410">
                      <a:moveTo>
                        <a:pt x="262928" y="52044"/>
                      </a:moveTo>
                      <a:lnTo>
                        <a:pt x="262293" y="52044"/>
                      </a:lnTo>
                      <a:lnTo>
                        <a:pt x="262293" y="50774"/>
                      </a:lnTo>
                      <a:lnTo>
                        <a:pt x="259867" y="50774"/>
                      </a:lnTo>
                      <a:lnTo>
                        <a:pt x="259867" y="52044"/>
                      </a:lnTo>
                      <a:lnTo>
                        <a:pt x="259232" y="52044"/>
                      </a:lnTo>
                      <a:lnTo>
                        <a:pt x="259232" y="146024"/>
                      </a:lnTo>
                      <a:lnTo>
                        <a:pt x="259422" y="146024"/>
                      </a:lnTo>
                      <a:lnTo>
                        <a:pt x="259422" y="147294"/>
                      </a:lnTo>
                      <a:lnTo>
                        <a:pt x="262737" y="147294"/>
                      </a:lnTo>
                      <a:lnTo>
                        <a:pt x="262737" y="146024"/>
                      </a:lnTo>
                      <a:lnTo>
                        <a:pt x="262928" y="146024"/>
                      </a:lnTo>
                      <a:lnTo>
                        <a:pt x="262928" y="52044"/>
                      </a:lnTo>
                      <a:close/>
                    </a:path>
                    <a:path w="280670" h="232410">
                      <a:moveTo>
                        <a:pt x="280428" y="42087"/>
                      </a:moveTo>
                      <a:lnTo>
                        <a:pt x="279692" y="39865"/>
                      </a:lnTo>
                      <a:lnTo>
                        <a:pt x="199961" y="0"/>
                      </a:lnTo>
                      <a:lnTo>
                        <a:pt x="198729" y="0"/>
                      </a:lnTo>
                      <a:lnTo>
                        <a:pt x="736" y="98996"/>
                      </a:lnTo>
                      <a:lnTo>
                        <a:pt x="0" y="101219"/>
                      </a:lnTo>
                      <a:lnTo>
                        <a:pt x="1549" y="104330"/>
                      </a:lnTo>
                      <a:lnTo>
                        <a:pt x="2857" y="105079"/>
                      </a:lnTo>
                      <a:lnTo>
                        <a:pt x="4216" y="105079"/>
                      </a:lnTo>
                      <a:lnTo>
                        <a:pt x="5334" y="104952"/>
                      </a:lnTo>
                      <a:lnTo>
                        <a:pt x="199351" y="7962"/>
                      </a:lnTo>
                      <a:lnTo>
                        <a:pt x="276390" y="46482"/>
                      </a:lnTo>
                      <a:lnTo>
                        <a:pt x="278599" y="45732"/>
                      </a:lnTo>
                      <a:lnTo>
                        <a:pt x="280428" y="42087"/>
                      </a:lnTo>
                      <a:close/>
                    </a:path>
                  </a:pathLst>
                </a:custGeom>
                <a:solidFill>
                  <a:srgbClr val="0066B3"/>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58" name="object 58"/>
                <p:cNvPicPr/>
                <p:nvPr/>
              </p:nvPicPr>
              <p:blipFill>
                <a:blip r:embed="rId17" cstate="print"/>
                <a:stretch>
                  <a:fillRect/>
                </a:stretch>
              </p:blipFill>
              <p:spPr>
                <a:xfrm>
                  <a:off x="9044006" y="3783950"/>
                  <a:ext cx="280877" cy="202704"/>
                </a:xfrm>
                <a:prstGeom prst="rect">
                  <a:avLst/>
                </a:prstGeom>
              </p:spPr>
            </p:pic>
            <p:sp>
              <p:nvSpPr>
                <p:cNvPr id="59" name="object 59"/>
                <p:cNvSpPr/>
                <p:nvPr/>
              </p:nvSpPr>
              <p:spPr>
                <a:xfrm>
                  <a:off x="9044217" y="3745583"/>
                  <a:ext cx="280670" cy="105410"/>
                </a:xfrm>
                <a:custGeom>
                  <a:avLst/>
                  <a:gdLst/>
                  <a:ahLst/>
                  <a:cxnLst/>
                  <a:rect l="l" t="t" r="r" b="b"/>
                  <a:pathLst>
                    <a:path w="280670" h="105410">
                      <a:moveTo>
                        <a:pt x="199974" y="0"/>
                      </a:moveTo>
                      <a:lnTo>
                        <a:pt x="198729" y="0"/>
                      </a:lnTo>
                      <a:lnTo>
                        <a:pt x="749" y="98983"/>
                      </a:lnTo>
                      <a:lnTo>
                        <a:pt x="0" y="101206"/>
                      </a:lnTo>
                      <a:lnTo>
                        <a:pt x="1562" y="104317"/>
                      </a:lnTo>
                      <a:lnTo>
                        <a:pt x="2870" y="105067"/>
                      </a:lnTo>
                      <a:lnTo>
                        <a:pt x="4216" y="105067"/>
                      </a:lnTo>
                      <a:lnTo>
                        <a:pt x="5333" y="104952"/>
                      </a:lnTo>
                      <a:lnTo>
                        <a:pt x="199351" y="7937"/>
                      </a:lnTo>
                      <a:lnTo>
                        <a:pt x="276402" y="46482"/>
                      </a:lnTo>
                      <a:lnTo>
                        <a:pt x="278612" y="45732"/>
                      </a:lnTo>
                      <a:lnTo>
                        <a:pt x="280441" y="42075"/>
                      </a:lnTo>
                      <a:lnTo>
                        <a:pt x="279704" y="39852"/>
                      </a:lnTo>
                      <a:lnTo>
                        <a:pt x="199974" y="0"/>
                      </a:lnTo>
                      <a:close/>
                    </a:path>
                  </a:pathLst>
                </a:custGeom>
                <a:solidFill>
                  <a:srgbClr val="0066B3"/>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60" name="object 60"/>
                <p:cNvPicPr/>
                <p:nvPr/>
              </p:nvPicPr>
              <p:blipFill>
                <a:blip r:embed="rId18" cstate="print"/>
                <a:stretch>
                  <a:fillRect/>
                </a:stretch>
              </p:blipFill>
              <p:spPr>
                <a:xfrm>
                  <a:off x="9140093" y="3647940"/>
                  <a:ext cx="303060" cy="329200"/>
                </a:xfrm>
                <a:prstGeom prst="rect">
                  <a:avLst/>
                </a:prstGeom>
              </p:spPr>
            </p:pic>
            <p:sp>
              <p:nvSpPr>
                <p:cNvPr id="61" name="object 61"/>
                <p:cNvSpPr/>
                <p:nvPr/>
              </p:nvSpPr>
              <p:spPr>
                <a:xfrm>
                  <a:off x="9162478" y="3609581"/>
                  <a:ext cx="280670" cy="201295"/>
                </a:xfrm>
                <a:custGeom>
                  <a:avLst/>
                  <a:gdLst/>
                  <a:ahLst/>
                  <a:cxnLst/>
                  <a:rect l="l" t="t" r="r" b="b"/>
                  <a:pathLst>
                    <a:path w="280670" h="201295">
                      <a:moveTo>
                        <a:pt x="99568" y="131851"/>
                      </a:moveTo>
                      <a:lnTo>
                        <a:pt x="98742" y="131013"/>
                      </a:lnTo>
                      <a:lnTo>
                        <a:pt x="96697" y="131013"/>
                      </a:lnTo>
                      <a:lnTo>
                        <a:pt x="95859" y="131851"/>
                      </a:lnTo>
                      <a:lnTo>
                        <a:pt x="95859" y="148691"/>
                      </a:lnTo>
                      <a:lnTo>
                        <a:pt x="96697" y="149504"/>
                      </a:lnTo>
                      <a:lnTo>
                        <a:pt x="97713" y="149504"/>
                      </a:lnTo>
                      <a:lnTo>
                        <a:pt x="98742" y="149504"/>
                      </a:lnTo>
                      <a:lnTo>
                        <a:pt x="99568" y="148691"/>
                      </a:lnTo>
                      <a:lnTo>
                        <a:pt x="99568" y="131851"/>
                      </a:lnTo>
                      <a:close/>
                    </a:path>
                    <a:path w="280670" h="201295">
                      <a:moveTo>
                        <a:pt x="114363" y="124460"/>
                      </a:moveTo>
                      <a:lnTo>
                        <a:pt x="113525" y="123634"/>
                      </a:lnTo>
                      <a:lnTo>
                        <a:pt x="111493" y="123634"/>
                      </a:lnTo>
                      <a:lnTo>
                        <a:pt x="110655" y="124460"/>
                      </a:lnTo>
                      <a:lnTo>
                        <a:pt x="110655" y="156083"/>
                      </a:lnTo>
                      <a:lnTo>
                        <a:pt x="111493" y="156908"/>
                      </a:lnTo>
                      <a:lnTo>
                        <a:pt x="112509" y="156908"/>
                      </a:lnTo>
                      <a:lnTo>
                        <a:pt x="113525" y="156908"/>
                      </a:lnTo>
                      <a:lnTo>
                        <a:pt x="114363" y="156083"/>
                      </a:lnTo>
                      <a:lnTo>
                        <a:pt x="114363" y="124460"/>
                      </a:lnTo>
                      <a:close/>
                    </a:path>
                    <a:path w="280670" h="201295">
                      <a:moveTo>
                        <a:pt x="129146" y="117068"/>
                      </a:moveTo>
                      <a:lnTo>
                        <a:pt x="128320" y="116243"/>
                      </a:lnTo>
                      <a:lnTo>
                        <a:pt x="126276" y="116243"/>
                      </a:lnTo>
                      <a:lnTo>
                        <a:pt x="125437" y="117068"/>
                      </a:lnTo>
                      <a:lnTo>
                        <a:pt x="125437" y="163461"/>
                      </a:lnTo>
                      <a:lnTo>
                        <a:pt x="126276" y="164299"/>
                      </a:lnTo>
                      <a:lnTo>
                        <a:pt x="127292" y="164299"/>
                      </a:lnTo>
                      <a:lnTo>
                        <a:pt x="128320" y="164299"/>
                      </a:lnTo>
                      <a:lnTo>
                        <a:pt x="129146" y="163461"/>
                      </a:lnTo>
                      <a:lnTo>
                        <a:pt x="129146" y="117068"/>
                      </a:lnTo>
                      <a:close/>
                    </a:path>
                    <a:path w="280670" h="201295">
                      <a:moveTo>
                        <a:pt x="143941" y="109677"/>
                      </a:moveTo>
                      <a:lnTo>
                        <a:pt x="143103" y="108851"/>
                      </a:lnTo>
                      <a:lnTo>
                        <a:pt x="141058" y="108851"/>
                      </a:lnTo>
                      <a:lnTo>
                        <a:pt x="140233" y="109677"/>
                      </a:lnTo>
                      <a:lnTo>
                        <a:pt x="140233" y="170853"/>
                      </a:lnTo>
                      <a:lnTo>
                        <a:pt x="141058" y="171678"/>
                      </a:lnTo>
                      <a:lnTo>
                        <a:pt x="142087" y="171678"/>
                      </a:lnTo>
                      <a:lnTo>
                        <a:pt x="143103" y="171678"/>
                      </a:lnTo>
                      <a:lnTo>
                        <a:pt x="143941" y="170853"/>
                      </a:lnTo>
                      <a:lnTo>
                        <a:pt x="143941" y="109677"/>
                      </a:lnTo>
                      <a:close/>
                    </a:path>
                    <a:path w="280670" h="201295">
                      <a:moveTo>
                        <a:pt x="158711" y="102184"/>
                      </a:moveTo>
                      <a:lnTo>
                        <a:pt x="157949" y="102184"/>
                      </a:lnTo>
                      <a:lnTo>
                        <a:pt x="157949" y="100914"/>
                      </a:lnTo>
                      <a:lnTo>
                        <a:pt x="155778" y="100914"/>
                      </a:lnTo>
                      <a:lnTo>
                        <a:pt x="155778" y="102184"/>
                      </a:lnTo>
                      <a:lnTo>
                        <a:pt x="155003" y="102184"/>
                      </a:lnTo>
                      <a:lnTo>
                        <a:pt x="155003" y="199974"/>
                      </a:lnTo>
                      <a:lnTo>
                        <a:pt x="155181" y="199974"/>
                      </a:lnTo>
                      <a:lnTo>
                        <a:pt x="155181" y="201244"/>
                      </a:lnTo>
                      <a:lnTo>
                        <a:pt x="158521" y="201244"/>
                      </a:lnTo>
                      <a:lnTo>
                        <a:pt x="158521" y="199974"/>
                      </a:lnTo>
                      <a:lnTo>
                        <a:pt x="158711" y="199974"/>
                      </a:lnTo>
                      <a:lnTo>
                        <a:pt x="158711" y="102184"/>
                      </a:lnTo>
                      <a:close/>
                    </a:path>
                    <a:path w="280670" h="201295">
                      <a:moveTo>
                        <a:pt x="173507" y="94780"/>
                      </a:moveTo>
                      <a:lnTo>
                        <a:pt x="172732" y="94780"/>
                      </a:lnTo>
                      <a:lnTo>
                        <a:pt x="172732" y="93510"/>
                      </a:lnTo>
                      <a:lnTo>
                        <a:pt x="170561" y="93510"/>
                      </a:lnTo>
                      <a:lnTo>
                        <a:pt x="170561" y="94780"/>
                      </a:lnTo>
                      <a:lnTo>
                        <a:pt x="169799" y="94780"/>
                      </a:lnTo>
                      <a:lnTo>
                        <a:pt x="169799" y="192570"/>
                      </a:lnTo>
                      <a:lnTo>
                        <a:pt x="169964" y="192570"/>
                      </a:lnTo>
                      <a:lnTo>
                        <a:pt x="169964" y="193840"/>
                      </a:lnTo>
                      <a:lnTo>
                        <a:pt x="173329" y="193840"/>
                      </a:lnTo>
                      <a:lnTo>
                        <a:pt x="173329" y="192570"/>
                      </a:lnTo>
                      <a:lnTo>
                        <a:pt x="173507" y="192570"/>
                      </a:lnTo>
                      <a:lnTo>
                        <a:pt x="173507" y="94780"/>
                      </a:lnTo>
                      <a:close/>
                    </a:path>
                    <a:path w="280670" h="201295">
                      <a:moveTo>
                        <a:pt x="188277" y="87401"/>
                      </a:moveTo>
                      <a:lnTo>
                        <a:pt x="187528" y="87401"/>
                      </a:lnTo>
                      <a:lnTo>
                        <a:pt x="187528" y="86131"/>
                      </a:lnTo>
                      <a:lnTo>
                        <a:pt x="185331" y="86131"/>
                      </a:lnTo>
                      <a:lnTo>
                        <a:pt x="185331" y="87401"/>
                      </a:lnTo>
                      <a:lnTo>
                        <a:pt x="184569" y="87401"/>
                      </a:lnTo>
                      <a:lnTo>
                        <a:pt x="184569" y="185191"/>
                      </a:lnTo>
                      <a:lnTo>
                        <a:pt x="184759" y="185191"/>
                      </a:lnTo>
                      <a:lnTo>
                        <a:pt x="184759" y="186461"/>
                      </a:lnTo>
                      <a:lnTo>
                        <a:pt x="188087" y="186461"/>
                      </a:lnTo>
                      <a:lnTo>
                        <a:pt x="188087" y="185191"/>
                      </a:lnTo>
                      <a:lnTo>
                        <a:pt x="188277" y="185191"/>
                      </a:lnTo>
                      <a:lnTo>
                        <a:pt x="188277" y="87401"/>
                      </a:lnTo>
                      <a:close/>
                    </a:path>
                    <a:path w="280670" h="201295">
                      <a:moveTo>
                        <a:pt x="203060" y="80010"/>
                      </a:moveTo>
                      <a:lnTo>
                        <a:pt x="202323" y="80010"/>
                      </a:lnTo>
                      <a:lnTo>
                        <a:pt x="202323" y="78740"/>
                      </a:lnTo>
                      <a:lnTo>
                        <a:pt x="200101" y="78740"/>
                      </a:lnTo>
                      <a:lnTo>
                        <a:pt x="200101" y="80010"/>
                      </a:lnTo>
                      <a:lnTo>
                        <a:pt x="199351" y="80010"/>
                      </a:lnTo>
                      <a:lnTo>
                        <a:pt x="199351" y="177800"/>
                      </a:lnTo>
                      <a:lnTo>
                        <a:pt x="199542" y="177800"/>
                      </a:lnTo>
                      <a:lnTo>
                        <a:pt x="199542" y="179070"/>
                      </a:lnTo>
                      <a:lnTo>
                        <a:pt x="202869" y="179070"/>
                      </a:lnTo>
                      <a:lnTo>
                        <a:pt x="202869" y="177800"/>
                      </a:lnTo>
                      <a:lnTo>
                        <a:pt x="203060" y="177800"/>
                      </a:lnTo>
                      <a:lnTo>
                        <a:pt x="203060" y="80010"/>
                      </a:lnTo>
                      <a:close/>
                    </a:path>
                    <a:path w="280670" h="201295">
                      <a:moveTo>
                        <a:pt x="217843" y="72618"/>
                      </a:moveTo>
                      <a:lnTo>
                        <a:pt x="217093" y="72618"/>
                      </a:lnTo>
                      <a:lnTo>
                        <a:pt x="217093" y="71348"/>
                      </a:lnTo>
                      <a:lnTo>
                        <a:pt x="214896" y="71348"/>
                      </a:lnTo>
                      <a:lnTo>
                        <a:pt x="214896" y="72618"/>
                      </a:lnTo>
                      <a:lnTo>
                        <a:pt x="214134" y="72618"/>
                      </a:lnTo>
                      <a:lnTo>
                        <a:pt x="214134" y="170408"/>
                      </a:lnTo>
                      <a:lnTo>
                        <a:pt x="214325" y="170408"/>
                      </a:lnTo>
                      <a:lnTo>
                        <a:pt x="214325" y="171678"/>
                      </a:lnTo>
                      <a:lnTo>
                        <a:pt x="217652" y="171678"/>
                      </a:lnTo>
                      <a:lnTo>
                        <a:pt x="217652" y="170408"/>
                      </a:lnTo>
                      <a:lnTo>
                        <a:pt x="217843" y="170408"/>
                      </a:lnTo>
                      <a:lnTo>
                        <a:pt x="217843" y="72618"/>
                      </a:lnTo>
                      <a:close/>
                    </a:path>
                    <a:path w="280670" h="201295">
                      <a:moveTo>
                        <a:pt x="232625" y="65239"/>
                      </a:moveTo>
                      <a:lnTo>
                        <a:pt x="231902" y="65239"/>
                      </a:lnTo>
                      <a:lnTo>
                        <a:pt x="231902" y="63969"/>
                      </a:lnTo>
                      <a:lnTo>
                        <a:pt x="229654" y="63969"/>
                      </a:lnTo>
                      <a:lnTo>
                        <a:pt x="229654" y="65239"/>
                      </a:lnTo>
                      <a:lnTo>
                        <a:pt x="228917" y="65239"/>
                      </a:lnTo>
                      <a:lnTo>
                        <a:pt x="228917" y="163029"/>
                      </a:lnTo>
                      <a:lnTo>
                        <a:pt x="229120" y="163029"/>
                      </a:lnTo>
                      <a:lnTo>
                        <a:pt x="229120" y="164299"/>
                      </a:lnTo>
                      <a:lnTo>
                        <a:pt x="232422" y="164299"/>
                      </a:lnTo>
                      <a:lnTo>
                        <a:pt x="232422" y="163029"/>
                      </a:lnTo>
                      <a:lnTo>
                        <a:pt x="232625" y="163029"/>
                      </a:lnTo>
                      <a:lnTo>
                        <a:pt x="232625" y="65239"/>
                      </a:lnTo>
                      <a:close/>
                    </a:path>
                    <a:path w="280670" h="201295">
                      <a:moveTo>
                        <a:pt x="247408" y="57848"/>
                      </a:moveTo>
                      <a:lnTo>
                        <a:pt x="246684" y="57848"/>
                      </a:lnTo>
                      <a:lnTo>
                        <a:pt x="246684" y="56578"/>
                      </a:lnTo>
                      <a:lnTo>
                        <a:pt x="244436" y="56578"/>
                      </a:lnTo>
                      <a:lnTo>
                        <a:pt x="244436" y="57848"/>
                      </a:lnTo>
                      <a:lnTo>
                        <a:pt x="243700" y="57848"/>
                      </a:lnTo>
                      <a:lnTo>
                        <a:pt x="243700" y="155638"/>
                      </a:lnTo>
                      <a:lnTo>
                        <a:pt x="243890" y="155638"/>
                      </a:lnTo>
                      <a:lnTo>
                        <a:pt x="243890" y="156908"/>
                      </a:lnTo>
                      <a:lnTo>
                        <a:pt x="247218" y="156908"/>
                      </a:lnTo>
                      <a:lnTo>
                        <a:pt x="247218" y="155638"/>
                      </a:lnTo>
                      <a:lnTo>
                        <a:pt x="247408" y="155638"/>
                      </a:lnTo>
                      <a:lnTo>
                        <a:pt x="247408" y="57848"/>
                      </a:lnTo>
                      <a:close/>
                    </a:path>
                    <a:path w="280670" h="201295">
                      <a:moveTo>
                        <a:pt x="262191" y="50444"/>
                      </a:moveTo>
                      <a:lnTo>
                        <a:pt x="261442" y="50444"/>
                      </a:lnTo>
                      <a:lnTo>
                        <a:pt x="261442" y="49174"/>
                      </a:lnTo>
                      <a:lnTo>
                        <a:pt x="259232" y="49174"/>
                      </a:lnTo>
                      <a:lnTo>
                        <a:pt x="259232" y="50444"/>
                      </a:lnTo>
                      <a:lnTo>
                        <a:pt x="258483" y="50444"/>
                      </a:lnTo>
                      <a:lnTo>
                        <a:pt x="258483" y="148234"/>
                      </a:lnTo>
                      <a:lnTo>
                        <a:pt x="258673" y="148234"/>
                      </a:lnTo>
                      <a:lnTo>
                        <a:pt x="258673" y="149504"/>
                      </a:lnTo>
                      <a:lnTo>
                        <a:pt x="262013" y="149504"/>
                      </a:lnTo>
                      <a:lnTo>
                        <a:pt x="262013" y="148234"/>
                      </a:lnTo>
                      <a:lnTo>
                        <a:pt x="262191" y="148234"/>
                      </a:lnTo>
                      <a:lnTo>
                        <a:pt x="262191" y="50444"/>
                      </a:lnTo>
                      <a:close/>
                    </a:path>
                    <a:path w="280670" h="201295">
                      <a:moveTo>
                        <a:pt x="280441" y="42075"/>
                      </a:moveTo>
                      <a:lnTo>
                        <a:pt x="279704" y="39839"/>
                      </a:lnTo>
                      <a:lnTo>
                        <a:pt x="199961" y="0"/>
                      </a:lnTo>
                      <a:lnTo>
                        <a:pt x="198729" y="0"/>
                      </a:lnTo>
                      <a:lnTo>
                        <a:pt x="736" y="98983"/>
                      </a:lnTo>
                      <a:lnTo>
                        <a:pt x="0" y="101193"/>
                      </a:lnTo>
                      <a:lnTo>
                        <a:pt x="1549" y="104317"/>
                      </a:lnTo>
                      <a:lnTo>
                        <a:pt x="2870" y="105067"/>
                      </a:lnTo>
                      <a:lnTo>
                        <a:pt x="4216" y="105067"/>
                      </a:lnTo>
                      <a:lnTo>
                        <a:pt x="5334" y="104940"/>
                      </a:lnTo>
                      <a:lnTo>
                        <a:pt x="199339" y="7937"/>
                      </a:lnTo>
                      <a:lnTo>
                        <a:pt x="276402" y="46482"/>
                      </a:lnTo>
                      <a:lnTo>
                        <a:pt x="278612" y="45707"/>
                      </a:lnTo>
                      <a:lnTo>
                        <a:pt x="280441" y="42075"/>
                      </a:lnTo>
                      <a:close/>
                    </a:path>
                  </a:pathLst>
                </a:custGeom>
                <a:solidFill>
                  <a:srgbClr val="0066B3"/>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62" name="object 62"/>
                <p:cNvPicPr/>
                <p:nvPr/>
              </p:nvPicPr>
              <p:blipFill>
                <a:blip r:embed="rId19" cstate="print"/>
                <a:stretch>
                  <a:fillRect/>
                </a:stretch>
              </p:blipFill>
              <p:spPr>
                <a:xfrm>
                  <a:off x="8577079" y="4097340"/>
                  <a:ext cx="86066" cy="143587"/>
                </a:xfrm>
                <a:prstGeom prst="rect">
                  <a:avLst/>
                </a:prstGeom>
              </p:spPr>
            </p:pic>
            <p:sp>
              <p:nvSpPr>
                <p:cNvPr id="63" name="object 63"/>
                <p:cNvSpPr/>
                <p:nvPr/>
              </p:nvSpPr>
              <p:spPr>
                <a:xfrm>
                  <a:off x="8577072" y="3571138"/>
                  <a:ext cx="789305" cy="534035"/>
                </a:xfrm>
                <a:custGeom>
                  <a:avLst/>
                  <a:gdLst/>
                  <a:ahLst/>
                  <a:cxnLst/>
                  <a:rect l="l" t="t" r="r" b="b"/>
                  <a:pathLst>
                    <a:path w="789304" h="534035">
                      <a:moveTo>
                        <a:pt x="280428" y="470789"/>
                      </a:moveTo>
                      <a:lnTo>
                        <a:pt x="279692" y="468566"/>
                      </a:lnTo>
                      <a:lnTo>
                        <a:pt x="199961" y="428701"/>
                      </a:lnTo>
                      <a:lnTo>
                        <a:pt x="198716" y="428701"/>
                      </a:lnTo>
                      <a:lnTo>
                        <a:pt x="736" y="527710"/>
                      </a:lnTo>
                      <a:lnTo>
                        <a:pt x="0" y="529920"/>
                      </a:lnTo>
                      <a:lnTo>
                        <a:pt x="1549" y="533044"/>
                      </a:lnTo>
                      <a:lnTo>
                        <a:pt x="2870" y="533793"/>
                      </a:lnTo>
                      <a:lnTo>
                        <a:pt x="4216" y="533793"/>
                      </a:lnTo>
                      <a:lnTo>
                        <a:pt x="5334" y="533654"/>
                      </a:lnTo>
                      <a:lnTo>
                        <a:pt x="199339" y="436664"/>
                      </a:lnTo>
                      <a:lnTo>
                        <a:pt x="276390" y="475183"/>
                      </a:lnTo>
                      <a:lnTo>
                        <a:pt x="278599" y="474433"/>
                      </a:lnTo>
                      <a:lnTo>
                        <a:pt x="280428" y="470789"/>
                      </a:lnTo>
                      <a:close/>
                    </a:path>
                    <a:path w="789304" h="534035">
                      <a:moveTo>
                        <a:pt x="788962" y="42087"/>
                      </a:moveTo>
                      <a:lnTo>
                        <a:pt x="788225" y="39865"/>
                      </a:lnTo>
                      <a:lnTo>
                        <a:pt x="708494" y="0"/>
                      </a:lnTo>
                      <a:lnTo>
                        <a:pt x="707263" y="0"/>
                      </a:lnTo>
                      <a:lnTo>
                        <a:pt x="512749" y="97256"/>
                      </a:lnTo>
                      <a:lnTo>
                        <a:pt x="512584" y="97167"/>
                      </a:lnTo>
                      <a:lnTo>
                        <a:pt x="510362" y="97891"/>
                      </a:lnTo>
                      <a:lnTo>
                        <a:pt x="509993" y="98615"/>
                      </a:lnTo>
                      <a:lnTo>
                        <a:pt x="317614" y="194830"/>
                      </a:lnTo>
                      <a:lnTo>
                        <a:pt x="317436" y="194729"/>
                      </a:lnTo>
                      <a:lnTo>
                        <a:pt x="315226" y="195478"/>
                      </a:lnTo>
                      <a:lnTo>
                        <a:pt x="314858" y="196202"/>
                      </a:lnTo>
                      <a:lnTo>
                        <a:pt x="314147" y="196557"/>
                      </a:lnTo>
                      <a:lnTo>
                        <a:pt x="313397" y="198767"/>
                      </a:lnTo>
                      <a:lnTo>
                        <a:pt x="313474" y="198958"/>
                      </a:lnTo>
                      <a:lnTo>
                        <a:pt x="313397" y="199123"/>
                      </a:lnTo>
                      <a:lnTo>
                        <a:pt x="314147" y="201358"/>
                      </a:lnTo>
                      <a:lnTo>
                        <a:pt x="314858" y="201726"/>
                      </a:lnTo>
                      <a:lnTo>
                        <a:pt x="314947" y="201891"/>
                      </a:lnTo>
                      <a:lnTo>
                        <a:pt x="316268" y="202641"/>
                      </a:lnTo>
                      <a:lnTo>
                        <a:pt x="316712" y="202641"/>
                      </a:lnTo>
                      <a:lnTo>
                        <a:pt x="391045" y="239801"/>
                      </a:lnTo>
                      <a:lnTo>
                        <a:pt x="391731" y="240144"/>
                      </a:lnTo>
                      <a:lnTo>
                        <a:pt x="391833" y="240334"/>
                      </a:lnTo>
                      <a:lnTo>
                        <a:pt x="393141" y="241096"/>
                      </a:lnTo>
                      <a:lnTo>
                        <a:pt x="393636" y="241096"/>
                      </a:lnTo>
                      <a:lnTo>
                        <a:pt x="470242" y="279400"/>
                      </a:lnTo>
                      <a:lnTo>
                        <a:pt x="471360" y="279514"/>
                      </a:lnTo>
                      <a:lnTo>
                        <a:pt x="472706" y="279514"/>
                      </a:lnTo>
                      <a:lnTo>
                        <a:pt x="474027" y="278765"/>
                      </a:lnTo>
                      <a:lnTo>
                        <a:pt x="475576" y="275653"/>
                      </a:lnTo>
                      <a:lnTo>
                        <a:pt x="474840" y="273431"/>
                      </a:lnTo>
                      <a:lnTo>
                        <a:pt x="402742" y="237388"/>
                      </a:lnTo>
                      <a:lnTo>
                        <a:pt x="589622" y="143954"/>
                      </a:lnTo>
                      <a:lnTo>
                        <a:pt x="666673" y="182486"/>
                      </a:lnTo>
                      <a:lnTo>
                        <a:pt x="668883" y="181737"/>
                      </a:lnTo>
                      <a:lnTo>
                        <a:pt x="670712" y="178092"/>
                      </a:lnTo>
                      <a:lnTo>
                        <a:pt x="669975" y="175869"/>
                      </a:lnTo>
                      <a:lnTo>
                        <a:pt x="593102" y="137452"/>
                      </a:lnTo>
                      <a:lnTo>
                        <a:pt x="591197" y="136474"/>
                      </a:lnTo>
                      <a:lnTo>
                        <a:pt x="590245" y="136004"/>
                      </a:lnTo>
                      <a:lnTo>
                        <a:pt x="581367" y="131572"/>
                      </a:lnTo>
                      <a:lnTo>
                        <a:pt x="581367" y="139827"/>
                      </a:lnTo>
                      <a:lnTo>
                        <a:pt x="394487" y="233260"/>
                      </a:lnTo>
                      <a:lnTo>
                        <a:pt x="394322" y="233172"/>
                      </a:lnTo>
                      <a:lnTo>
                        <a:pt x="325856" y="198958"/>
                      </a:lnTo>
                      <a:lnTo>
                        <a:pt x="512749" y="105511"/>
                      </a:lnTo>
                      <a:lnTo>
                        <a:pt x="581367" y="139827"/>
                      </a:lnTo>
                      <a:lnTo>
                        <a:pt x="581367" y="131572"/>
                      </a:lnTo>
                      <a:lnTo>
                        <a:pt x="551802" y="116776"/>
                      </a:lnTo>
                      <a:lnTo>
                        <a:pt x="521004" y="101384"/>
                      </a:lnTo>
                      <a:lnTo>
                        <a:pt x="707872" y="7962"/>
                      </a:lnTo>
                      <a:lnTo>
                        <a:pt x="784936" y="46482"/>
                      </a:lnTo>
                      <a:lnTo>
                        <a:pt x="787133" y="45720"/>
                      </a:lnTo>
                      <a:lnTo>
                        <a:pt x="788962" y="42087"/>
                      </a:lnTo>
                      <a:close/>
                    </a:path>
                  </a:pathLst>
                </a:custGeom>
                <a:solidFill>
                  <a:srgbClr val="0066B3"/>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64" name="object 64"/>
                <p:cNvPicPr/>
                <p:nvPr/>
              </p:nvPicPr>
              <p:blipFill>
                <a:blip r:embed="rId20" cstate="print"/>
                <a:stretch>
                  <a:fillRect/>
                </a:stretch>
              </p:blipFill>
              <p:spPr>
                <a:xfrm>
                  <a:off x="9316224" y="3745578"/>
                  <a:ext cx="203568" cy="66649"/>
                </a:xfrm>
                <a:prstGeom prst="rect">
                  <a:avLst/>
                </a:prstGeom>
              </p:spPr>
            </p:pic>
            <p:sp>
              <p:nvSpPr>
                <p:cNvPr id="65" name="object 65"/>
                <p:cNvSpPr/>
                <p:nvPr/>
              </p:nvSpPr>
              <p:spPr>
                <a:xfrm>
                  <a:off x="9280728" y="3473577"/>
                  <a:ext cx="434340" cy="220979"/>
                </a:xfrm>
                <a:custGeom>
                  <a:avLst/>
                  <a:gdLst/>
                  <a:ahLst/>
                  <a:cxnLst/>
                  <a:rect l="l" t="t" r="r" b="b"/>
                  <a:pathLst>
                    <a:path w="434340" h="220979">
                      <a:moveTo>
                        <a:pt x="280454" y="42075"/>
                      </a:moveTo>
                      <a:lnTo>
                        <a:pt x="279717" y="39839"/>
                      </a:lnTo>
                      <a:lnTo>
                        <a:pt x="199986" y="0"/>
                      </a:lnTo>
                      <a:lnTo>
                        <a:pt x="198755" y="0"/>
                      </a:lnTo>
                      <a:lnTo>
                        <a:pt x="4216" y="97256"/>
                      </a:lnTo>
                      <a:lnTo>
                        <a:pt x="4051" y="97167"/>
                      </a:lnTo>
                      <a:lnTo>
                        <a:pt x="1828" y="97904"/>
                      </a:lnTo>
                      <a:lnTo>
                        <a:pt x="1460" y="98628"/>
                      </a:lnTo>
                      <a:lnTo>
                        <a:pt x="749" y="98983"/>
                      </a:lnTo>
                      <a:lnTo>
                        <a:pt x="12" y="101193"/>
                      </a:lnTo>
                      <a:lnTo>
                        <a:pt x="88" y="101371"/>
                      </a:lnTo>
                      <a:lnTo>
                        <a:pt x="0" y="101561"/>
                      </a:lnTo>
                      <a:lnTo>
                        <a:pt x="736" y="103784"/>
                      </a:lnTo>
                      <a:lnTo>
                        <a:pt x="1485" y="104165"/>
                      </a:lnTo>
                      <a:lnTo>
                        <a:pt x="1574" y="104330"/>
                      </a:lnTo>
                      <a:lnTo>
                        <a:pt x="2882" y="105067"/>
                      </a:lnTo>
                      <a:lnTo>
                        <a:pt x="3302" y="105067"/>
                      </a:lnTo>
                      <a:lnTo>
                        <a:pt x="79971" y="143383"/>
                      </a:lnTo>
                      <a:lnTo>
                        <a:pt x="81089" y="143510"/>
                      </a:lnTo>
                      <a:lnTo>
                        <a:pt x="82435" y="143510"/>
                      </a:lnTo>
                      <a:lnTo>
                        <a:pt x="83756" y="142760"/>
                      </a:lnTo>
                      <a:lnTo>
                        <a:pt x="85305" y="139649"/>
                      </a:lnTo>
                      <a:lnTo>
                        <a:pt x="84569" y="137426"/>
                      </a:lnTo>
                      <a:lnTo>
                        <a:pt x="12471" y="101384"/>
                      </a:lnTo>
                      <a:lnTo>
                        <a:pt x="199364" y="7937"/>
                      </a:lnTo>
                      <a:lnTo>
                        <a:pt x="276428" y="46482"/>
                      </a:lnTo>
                      <a:lnTo>
                        <a:pt x="278625" y="45707"/>
                      </a:lnTo>
                      <a:lnTo>
                        <a:pt x="280454" y="42075"/>
                      </a:lnTo>
                      <a:close/>
                    </a:path>
                    <a:path w="434340" h="220979">
                      <a:moveTo>
                        <a:pt x="434200" y="216509"/>
                      </a:moveTo>
                      <a:lnTo>
                        <a:pt x="433451" y="214299"/>
                      </a:lnTo>
                      <a:lnTo>
                        <a:pt x="352933" y="174028"/>
                      </a:lnTo>
                      <a:lnTo>
                        <a:pt x="350723" y="174764"/>
                      </a:lnTo>
                      <a:lnTo>
                        <a:pt x="348894" y="178422"/>
                      </a:lnTo>
                      <a:lnTo>
                        <a:pt x="349631" y="180644"/>
                      </a:lnTo>
                      <a:lnTo>
                        <a:pt x="428853" y="220243"/>
                      </a:lnTo>
                      <a:lnTo>
                        <a:pt x="429983" y="220383"/>
                      </a:lnTo>
                      <a:lnTo>
                        <a:pt x="431330" y="220383"/>
                      </a:lnTo>
                      <a:lnTo>
                        <a:pt x="432638" y="219633"/>
                      </a:lnTo>
                      <a:lnTo>
                        <a:pt x="434200" y="216509"/>
                      </a:lnTo>
                      <a:close/>
                    </a:path>
                  </a:pathLst>
                </a:custGeom>
                <a:solidFill>
                  <a:srgbClr val="0066B3"/>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66" name="object 66"/>
                <p:cNvPicPr/>
                <p:nvPr/>
              </p:nvPicPr>
              <p:blipFill>
                <a:blip r:embed="rId21" cstate="print"/>
                <a:stretch>
                  <a:fillRect/>
                </a:stretch>
              </p:blipFill>
              <p:spPr>
                <a:xfrm>
                  <a:off x="8695335" y="3863774"/>
                  <a:ext cx="86066" cy="181716"/>
                </a:xfrm>
                <a:prstGeom prst="rect">
                  <a:avLst/>
                </a:prstGeom>
              </p:spPr>
            </p:pic>
            <p:sp>
              <p:nvSpPr>
                <p:cNvPr id="67" name="object 67"/>
                <p:cNvSpPr/>
                <p:nvPr/>
              </p:nvSpPr>
              <p:spPr>
                <a:xfrm>
                  <a:off x="8695334" y="3766274"/>
                  <a:ext cx="434340" cy="318135"/>
                </a:xfrm>
                <a:custGeom>
                  <a:avLst/>
                  <a:gdLst/>
                  <a:ahLst/>
                  <a:cxnLst/>
                  <a:rect l="l" t="t" r="r" b="b"/>
                  <a:pathLst>
                    <a:path w="434340" h="318135">
                      <a:moveTo>
                        <a:pt x="280441" y="42087"/>
                      </a:moveTo>
                      <a:lnTo>
                        <a:pt x="279704" y="39865"/>
                      </a:lnTo>
                      <a:lnTo>
                        <a:pt x="199961" y="0"/>
                      </a:lnTo>
                      <a:lnTo>
                        <a:pt x="198742" y="0"/>
                      </a:lnTo>
                      <a:lnTo>
                        <a:pt x="749" y="98996"/>
                      </a:lnTo>
                      <a:lnTo>
                        <a:pt x="0" y="101219"/>
                      </a:lnTo>
                      <a:lnTo>
                        <a:pt x="1562" y="104330"/>
                      </a:lnTo>
                      <a:lnTo>
                        <a:pt x="2870" y="105079"/>
                      </a:lnTo>
                      <a:lnTo>
                        <a:pt x="4216" y="105079"/>
                      </a:lnTo>
                      <a:lnTo>
                        <a:pt x="5346" y="104952"/>
                      </a:lnTo>
                      <a:lnTo>
                        <a:pt x="199339" y="7962"/>
                      </a:lnTo>
                      <a:lnTo>
                        <a:pt x="276415" y="46482"/>
                      </a:lnTo>
                      <a:lnTo>
                        <a:pt x="278612" y="45732"/>
                      </a:lnTo>
                      <a:lnTo>
                        <a:pt x="280441" y="42087"/>
                      </a:lnTo>
                      <a:close/>
                    </a:path>
                    <a:path w="434340" h="318135">
                      <a:moveTo>
                        <a:pt x="434174" y="216509"/>
                      </a:moveTo>
                      <a:lnTo>
                        <a:pt x="433438" y="214287"/>
                      </a:lnTo>
                      <a:lnTo>
                        <a:pt x="353707" y="174434"/>
                      </a:lnTo>
                      <a:lnTo>
                        <a:pt x="352463" y="174434"/>
                      </a:lnTo>
                      <a:lnTo>
                        <a:pt x="157949" y="271691"/>
                      </a:lnTo>
                      <a:lnTo>
                        <a:pt x="157784" y="271602"/>
                      </a:lnTo>
                      <a:lnTo>
                        <a:pt x="155575" y="272351"/>
                      </a:lnTo>
                      <a:lnTo>
                        <a:pt x="155206" y="273075"/>
                      </a:lnTo>
                      <a:lnTo>
                        <a:pt x="154482" y="273431"/>
                      </a:lnTo>
                      <a:lnTo>
                        <a:pt x="153746" y="275640"/>
                      </a:lnTo>
                      <a:lnTo>
                        <a:pt x="153822" y="275831"/>
                      </a:lnTo>
                      <a:lnTo>
                        <a:pt x="153746" y="275996"/>
                      </a:lnTo>
                      <a:lnTo>
                        <a:pt x="154482" y="278218"/>
                      </a:lnTo>
                      <a:lnTo>
                        <a:pt x="155194" y="278587"/>
                      </a:lnTo>
                      <a:lnTo>
                        <a:pt x="155295" y="278765"/>
                      </a:lnTo>
                      <a:lnTo>
                        <a:pt x="156616" y="279514"/>
                      </a:lnTo>
                      <a:lnTo>
                        <a:pt x="157073" y="279514"/>
                      </a:lnTo>
                      <a:lnTo>
                        <a:pt x="233705" y="317830"/>
                      </a:lnTo>
                      <a:lnTo>
                        <a:pt x="234823" y="317957"/>
                      </a:lnTo>
                      <a:lnTo>
                        <a:pt x="236181" y="317957"/>
                      </a:lnTo>
                      <a:lnTo>
                        <a:pt x="237490" y="317195"/>
                      </a:lnTo>
                      <a:lnTo>
                        <a:pt x="239052" y="314096"/>
                      </a:lnTo>
                      <a:lnTo>
                        <a:pt x="238302" y="311873"/>
                      </a:lnTo>
                      <a:lnTo>
                        <a:pt x="166192" y="275818"/>
                      </a:lnTo>
                      <a:lnTo>
                        <a:pt x="353085" y="182384"/>
                      </a:lnTo>
                      <a:lnTo>
                        <a:pt x="430149" y="220903"/>
                      </a:lnTo>
                      <a:lnTo>
                        <a:pt x="432346" y="220154"/>
                      </a:lnTo>
                      <a:lnTo>
                        <a:pt x="434174" y="216509"/>
                      </a:lnTo>
                      <a:close/>
                    </a:path>
                  </a:pathLst>
                </a:custGeom>
                <a:solidFill>
                  <a:srgbClr val="0066B3"/>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grpSp>
          <p:grpSp>
            <p:nvGrpSpPr>
              <p:cNvPr id="68" name="object 68"/>
              <p:cNvGrpSpPr/>
              <p:nvPr/>
            </p:nvGrpSpPr>
            <p:grpSpPr>
              <a:xfrm>
                <a:off x="6027270" y="3386864"/>
                <a:ext cx="1382395" cy="1021715"/>
                <a:chOff x="6027270" y="3386864"/>
                <a:chExt cx="1382395" cy="1021715"/>
              </a:xfrm>
            </p:grpSpPr>
            <p:pic>
              <p:nvPicPr>
                <p:cNvPr id="69" name="object 69"/>
                <p:cNvPicPr/>
                <p:nvPr/>
              </p:nvPicPr>
              <p:blipFill>
                <a:blip r:embed="rId22" cstate="print"/>
                <a:stretch>
                  <a:fillRect/>
                </a:stretch>
              </p:blipFill>
              <p:spPr>
                <a:xfrm>
                  <a:off x="6536385" y="4312513"/>
                  <a:ext cx="158648" cy="95034"/>
                </a:xfrm>
                <a:prstGeom prst="rect">
                  <a:avLst/>
                </a:prstGeom>
              </p:spPr>
            </p:pic>
            <p:pic>
              <p:nvPicPr>
                <p:cNvPr id="70" name="object 70"/>
                <p:cNvPicPr/>
                <p:nvPr/>
              </p:nvPicPr>
              <p:blipFill>
                <a:blip r:embed="rId23" cstate="print"/>
                <a:stretch>
                  <a:fillRect/>
                </a:stretch>
              </p:blipFill>
              <p:spPr>
                <a:xfrm>
                  <a:off x="6457530" y="4371645"/>
                  <a:ext cx="59131" cy="29044"/>
                </a:xfrm>
                <a:prstGeom prst="rect">
                  <a:avLst/>
                </a:prstGeom>
              </p:spPr>
            </p:pic>
            <p:pic>
              <p:nvPicPr>
                <p:cNvPr id="71" name="object 71"/>
                <p:cNvPicPr/>
                <p:nvPr/>
              </p:nvPicPr>
              <p:blipFill>
                <a:blip r:embed="rId24" cstate="print"/>
                <a:stretch>
                  <a:fillRect/>
                </a:stretch>
              </p:blipFill>
              <p:spPr>
                <a:xfrm>
                  <a:off x="6307010" y="4289044"/>
                  <a:ext cx="134404" cy="82600"/>
                </a:xfrm>
                <a:prstGeom prst="rect">
                  <a:avLst/>
                </a:prstGeom>
              </p:spPr>
            </p:pic>
            <p:pic>
              <p:nvPicPr>
                <p:cNvPr id="72" name="object 72"/>
                <p:cNvPicPr/>
                <p:nvPr/>
              </p:nvPicPr>
              <p:blipFill>
                <a:blip r:embed="rId25" cstate="print"/>
                <a:stretch>
                  <a:fillRect/>
                </a:stretch>
              </p:blipFill>
              <p:spPr>
                <a:xfrm>
                  <a:off x="6059728" y="4166616"/>
                  <a:ext cx="228485" cy="124396"/>
                </a:xfrm>
                <a:prstGeom prst="rect">
                  <a:avLst/>
                </a:prstGeom>
              </p:spPr>
            </p:pic>
            <p:pic>
              <p:nvPicPr>
                <p:cNvPr id="73" name="object 73"/>
                <p:cNvPicPr/>
                <p:nvPr/>
              </p:nvPicPr>
              <p:blipFill>
                <a:blip r:embed="rId26" cstate="print"/>
                <a:stretch>
                  <a:fillRect/>
                </a:stretch>
              </p:blipFill>
              <p:spPr>
                <a:xfrm>
                  <a:off x="6027270" y="3856082"/>
                  <a:ext cx="622655" cy="552450"/>
                </a:xfrm>
                <a:prstGeom prst="rect">
                  <a:avLst/>
                </a:prstGeom>
              </p:spPr>
            </p:pic>
            <p:pic>
              <p:nvPicPr>
                <p:cNvPr id="74" name="object 74"/>
                <p:cNvPicPr/>
                <p:nvPr/>
              </p:nvPicPr>
              <p:blipFill>
                <a:blip r:embed="rId27" cstate="print"/>
                <a:stretch>
                  <a:fillRect/>
                </a:stretch>
              </p:blipFill>
              <p:spPr>
                <a:xfrm>
                  <a:off x="6607784" y="3855491"/>
                  <a:ext cx="97294" cy="140487"/>
                </a:xfrm>
                <a:prstGeom prst="rect">
                  <a:avLst/>
                </a:prstGeom>
              </p:spPr>
            </p:pic>
            <p:pic>
              <p:nvPicPr>
                <p:cNvPr id="75" name="object 75"/>
                <p:cNvPicPr/>
                <p:nvPr/>
              </p:nvPicPr>
              <p:blipFill>
                <a:blip r:embed="rId28" cstate="print"/>
                <a:stretch>
                  <a:fillRect/>
                </a:stretch>
              </p:blipFill>
              <p:spPr>
                <a:xfrm>
                  <a:off x="6459537" y="3781348"/>
                  <a:ext cx="101930" cy="145135"/>
                </a:xfrm>
                <a:prstGeom prst="rect">
                  <a:avLst/>
                </a:prstGeom>
              </p:spPr>
            </p:pic>
            <p:pic>
              <p:nvPicPr>
                <p:cNvPr id="76" name="object 76"/>
                <p:cNvPicPr/>
                <p:nvPr/>
              </p:nvPicPr>
              <p:blipFill>
                <a:blip r:embed="rId29" cstate="print"/>
                <a:stretch>
                  <a:fillRect/>
                </a:stretch>
              </p:blipFill>
              <p:spPr>
                <a:xfrm>
                  <a:off x="6315887" y="3710927"/>
                  <a:ext cx="101930" cy="146062"/>
                </a:xfrm>
                <a:prstGeom prst="rect">
                  <a:avLst/>
                </a:prstGeom>
              </p:spPr>
            </p:pic>
            <p:pic>
              <p:nvPicPr>
                <p:cNvPr id="77" name="object 77"/>
                <p:cNvPicPr/>
                <p:nvPr/>
              </p:nvPicPr>
              <p:blipFill>
                <a:blip r:embed="rId30" cstate="print"/>
                <a:stretch>
                  <a:fillRect/>
                </a:stretch>
              </p:blipFill>
              <p:spPr>
                <a:xfrm>
                  <a:off x="6876516" y="3870604"/>
                  <a:ext cx="528205" cy="269024"/>
                </a:xfrm>
                <a:prstGeom prst="rect">
                  <a:avLst/>
                </a:prstGeom>
              </p:spPr>
            </p:pic>
            <p:pic>
              <p:nvPicPr>
                <p:cNvPr id="78" name="object 78"/>
                <p:cNvPicPr/>
                <p:nvPr/>
              </p:nvPicPr>
              <p:blipFill>
                <a:blip r:embed="rId31" cstate="print"/>
                <a:stretch>
                  <a:fillRect/>
                </a:stretch>
              </p:blipFill>
              <p:spPr>
                <a:xfrm>
                  <a:off x="6751434" y="3925913"/>
                  <a:ext cx="97294" cy="144208"/>
                </a:xfrm>
                <a:prstGeom prst="rect">
                  <a:avLst/>
                </a:prstGeom>
              </p:spPr>
            </p:pic>
            <p:pic>
              <p:nvPicPr>
                <p:cNvPr id="79" name="object 79"/>
                <p:cNvPicPr/>
                <p:nvPr/>
              </p:nvPicPr>
              <p:blipFill>
                <a:blip r:embed="rId32" cstate="print"/>
                <a:stretch>
                  <a:fillRect/>
                </a:stretch>
              </p:blipFill>
              <p:spPr>
                <a:xfrm>
                  <a:off x="6284645" y="3386864"/>
                  <a:ext cx="1124708" cy="751272"/>
                </a:xfrm>
                <a:prstGeom prst="rect">
                  <a:avLst/>
                </a:prstGeom>
              </p:spPr>
            </p:pic>
          </p:grpSp>
          <p:grpSp>
            <p:nvGrpSpPr>
              <p:cNvPr id="80" name="object 80"/>
              <p:cNvGrpSpPr/>
              <p:nvPr/>
            </p:nvGrpSpPr>
            <p:grpSpPr>
              <a:xfrm>
                <a:off x="1626549" y="3270090"/>
                <a:ext cx="1661160" cy="1148080"/>
                <a:chOff x="1626549" y="3270090"/>
                <a:chExt cx="1661160" cy="1148080"/>
              </a:xfrm>
            </p:grpSpPr>
            <p:pic>
              <p:nvPicPr>
                <p:cNvPr id="81" name="object 81"/>
                <p:cNvPicPr/>
                <p:nvPr/>
              </p:nvPicPr>
              <p:blipFill>
                <a:blip r:embed="rId33" cstate="print"/>
                <a:stretch>
                  <a:fillRect/>
                </a:stretch>
              </p:blipFill>
              <p:spPr>
                <a:xfrm>
                  <a:off x="2039962" y="3936974"/>
                  <a:ext cx="23545" cy="23520"/>
                </a:xfrm>
                <a:prstGeom prst="rect">
                  <a:avLst/>
                </a:prstGeom>
              </p:spPr>
            </p:pic>
            <p:pic>
              <p:nvPicPr>
                <p:cNvPr id="82" name="object 82"/>
                <p:cNvPicPr/>
                <p:nvPr/>
              </p:nvPicPr>
              <p:blipFill>
                <a:blip r:embed="rId34" cstate="print"/>
                <a:stretch>
                  <a:fillRect/>
                </a:stretch>
              </p:blipFill>
              <p:spPr>
                <a:xfrm>
                  <a:off x="1809584" y="3815893"/>
                  <a:ext cx="196748" cy="188239"/>
                </a:xfrm>
                <a:prstGeom prst="rect">
                  <a:avLst/>
                </a:prstGeom>
              </p:spPr>
            </p:pic>
            <p:pic>
              <p:nvPicPr>
                <p:cNvPr id="83" name="object 83"/>
                <p:cNvPicPr/>
                <p:nvPr/>
              </p:nvPicPr>
              <p:blipFill>
                <a:blip r:embed="rId35" cstate="print"/>
                <a:stretch>
                  <a:fillRect/>
                </a:stretch>
              </p:blipFill>
              <p:spPr>
                <a:xfrm>
                  <a:off x="2044166" y="3718420"/>
                  <a:ext cx="227012" cy="205092"/>
                </a:xfrm>
                <a:prstGeom prst="rect">
                  <a:avLst/>
                </a:prstGeom>
              </p:spPr>
            </p:pic>
            <p:pic>
              <p:nvPicPr>
                <p:cNvPr id="84" name="object 84"/>
                <p:cNvPicPr/>
                <p:nvPr/>
              </p:nvPicPr>
              <p:blipFill>
                <a:blip r:embed="rId36" cstate="print"/>
                <a:stretch>
                  <a:fillRect/>
                </a:stretch>
              </p:blipFill>
              <p:spPr>
                <a:xfrm>
                  <a:off x="2457640" y="3936200"/>
                  <a:ext cx="53543" cy="28041"/>
                </a:xfrm>
                <a:prstGeom prst="rect">
                  <a:avLst/>
                </a:prstGeom>
              </p:spPr>
            </p:pic>
            <p:pic>
              <p:nvPicPr>
                <p:cNvPr id="85" name="object 85"/>
                <p:cNvPicPr/>
                <p:nvPr/>
              </p:nvPicPr>
              <p:blipFill>
                <a:blip r:embed="rId37" cstate="print"/>
                <a:stretch>
                  <a:fillRect/>
                </a:stretch>
              </p:blipFill>
              <p:spPr>
                <a:xfrm>
                  <a:off x="2008009" y="3832720"/>
                  <a:ext cx="405650" cy="241071"/>
                </a:xfrm>
                <a:prstGeom prst="rect">
                  <a:avLst/>
                </a:prstGeom>
              </p:spPr>
            </p:pic>
            <p:pic>
              <p:nvPicPr>
                <p:cNvPr id="86" name="object 86"/>
                <p:cNvPicPr/>
                <p:nvPr/>
              </p:nvPicPr>
              <p:blipFill>
                <a:blip r:embed="rId38" cstate="print"/>
                <a:stretch>
                  <a:fillRect/>
                </a:stretch>
              </p:blipFill>
              <p:spPr>
                <a:xfrm>
                  <a:off x="1626549" y="3270090"/>
                  <a:ext cx="1035578" cy="804335"/>
                </a:xfrm>
                <a:prstGeom prst="rect">
                  <a:avLst/>
                </a:prstGeom>
              </p:spPr>
            </p:pic>
            <p:pic>
              <p:nvPicPr>
                <p:cNvPr id="87" name="object 87"/>
                <p:cNvPicPr/>
                <p:nvPr/>
              </p:nvPicPr>
              <p:blipFill>
                <a:blip r:embed="rId39" cstate="print"/>
                <a:stretch>
                  <a:fillRect/>
                </a:stretch>
              </p:blipFill>
              <p:spPr>
                <a:xfrm>
                  <a:off x="2258567" y="3949001"/>
                  <a:ext cx="1028725" cy="468934"/>
                </a:xfrm>
                <a:prstGeom prst="rect">
                  <a:avLst/>
                </a:prstGeom>
              </p:spPr>
            </p:pic>
            <p:pic>
              <p:nvPicPr>
                <p:cNvPr id="88" name="object 88"/>
                <p:cNvPicPr/>
                <p:nvPr/>
              </p:nvPicPr>
              <p:blipFill>
                <a:blip r:embed="rId40" cstate="print"/>
                <a:stretch>
                  <a:fillRect/>
                </a:stretch>
              </p:blipFill>
              <p:spPr>
                <a:xfrm>
                  <a:off x="3039516" y="3855567"/>
                  <a:ext cx="169684" cy="130721"/>
                </a:xfrm>
                <a:prstGeom prst="rect">
                  <a:avLst/>
                </a:prstGeom>
              </p:spPr>
            </p:pic>
            <p:pic>
              <p:nvPicPr>
                <p:cNvPr id="89" name="object 89"/>
                <p:cNvPicPr/>
                <p:nvPr/>
              </p:nvPicPr>
              <p:blipFill>
                <a:blip r:embed="rId41" cstate="print"/>
                <a:stretch>
                  <a:fillRect/>
                </a:stretch>
              </p:blipFill>
              <p:spPr>
                <a:xfrm>
                  <a:off x="3112236" y="3781349"/>
                  <a:ext cx="79336" cy="85686"/>
                </a:xfrm>
                <a:prstGeom prst="rect">
                  <a:avLst/>
                </a:prstGeom>
              </p:spPr>
            </p:pic>
            <p:pic>
              <p:nvPicPr>
                <p:cNvPr id="90" name="object 90"/>
                <p:cNvPicPr/>
                <p:nvPr/>
              </p:nvPicPr>
              <p:blipFill>
                <a:blip r:embed="rId42" cstate="print"/>
                <a:stretch>
                  <a:fillRect/>
                </a:stretch>
              </p:blipFill>
              <p:spPr>
                <a:xfrm>
                  <a:off x="3068053" y="3686492"/>
                  <a:ext cx="17741" cy="17284"/>
                </a:xfrm>
                <a:prstGeom prst="rect">
                  <a:avLst/>
                </a:prstGeom>
              </p:spPr>
            </p:pic>
            <p:pic>
              <p:nvPicPr>
                <p:cNvPr id="91" name="object 91"/>
                <p:cNvPicPr/>
                <p:nvPr/>
              </p:nvPicPr>
              <p:blipFill>
                <a:blip r:embed="rId43" cstate="print"/>
                <a:stretch>
                  <a:fillRect/>
                </a:stretch>
              </p:blipFill>
              <p:spPr>
                <a:xfrm>
                  <a:off x="2931871" y="3698672"/>
                  <a:ext cx="180365" cy="131584"/>
                </a:xfrm>
                <a:prstGeom prst="rect">
                  <a:avLst/>
                </a:prstGeom>
              </p:spPr>
            </p:pic>
            <p:pic>
              <p:nvPicPr>
                <p:cNvPr id="92" name="object 92"/>
                <p:cNvPicPr/>
                <p:nvPr/>
              </p:nvPicPr>
              <p:blipFill>
                <a:blip r:embed="rId44" cstate="print"/>
                <a:stretch>
                  <a:fillRect/>
                </a:stretch>
              </p:blipFill>
              <p:spPr>
                <a:xfrm>
                  <a:off x="2551188" y="3996601"/>
                  <a:ext cx="490524" cy="249720"/>
                </a:xfrm>
                <a:prstGeom prst="rect">
                  <a:avLst/>
                </a:prstGeom>
              </p:spPr>
            </p:pic>
            <p:pic>
              <p:nvPicPr>
                <p:cNvPr id="93" name="object 93"/>
                <p:cNvPicPr/>
                <p:nvPr/>
              </p:nvPicPr>
              <p:blipFill>
                <a:blip r:embed="rId45" cstate="print"/>
                <a:stretch>
                  <a:fillRect/>
                </a:stretch>
              </p:blipFill>
              <p:spPr>
                <a:xfrm>
                  <a:off x="2200057" y="3678306"/>
                  <a:ext cx="1045933" cy="713257"/>
                </a:xfrm>
                <a:prstGeom prst="rect">
                  <a:avLst/>
                </a:prstGeom>
              </p:spPr>
            </p:pic>
          </p:grpSp>
          <p:sp>
            <p:nvSpPr>
              <p:cNvPr id="94" name="object 94"/>
              <p:cNvSpPr/>
              <p:nvPr/>
            </p:nvSpPr>
            <p:spPr>
              <a:xfrm>
                <a:off x="9972085" y="4480168"/>
                <a:ext cx="0" cy="918210"/>
              </a:xfrm>
              <a:custGeom>
                <a:avLst/>
                <a:gdLst/>
                <a:ahLst/>
                <a:cxnLst/>
                <a:rect l="l" t="t" r="r" b="b"/>
                <a:pathLst>
                  <a:path h="918210">
                    <a:moveTo>
                      <a:pt x="0" y="0"/>
                    </a:moveTo>
                    <a:lnTo>
                      <a:pt x="0" y="917676"/>
                    </a:lnTo>
                  </a:path>
                </a:pathLst>
              </a:custGeom>
              <a:ln w="12700">
                <a:solidFill>
                  <a:srgbClr val="ED1B2F"/>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grpSp>
        <p:grpSp>
          <p:nvGrpSpPr>
            <p:cNvPr id="95" name="object 95"/>
            <p:cNvGrpSpPr/>
            <p:nvPr/>
          </p:nvGrpSpPr>
          <p:grpSpPr>
            <a:xfrm>
              <a:off x="1543683" y="2322309"/>
              <a:ext cx="8385175" cy="3428365"/>
              <a:chOff x="1543683" y="2322309"/>
              <a:chExt cx="8385175" cy="3428365"/>
            </a:xfrm>
          </p:grpSpPr>
          <p:sp>
            <p:nvSpPr>
              <p:cNvPr id="96" name="object 96"/>
              <p:cNvSpPr/>
              <p:nvPr/>
            </p:nvSpPr>
            <p:spPr>
              <a:xfrm>
                <a:off x="1549735" y="2322309"/>
                <a:ext cx="0" cy="3110230"/>
              </a:xfrm>
              <a:custGeom>
                <a:avLst/>
                <a:gdLst/>
                <a:ahLst/>
                <a:cxnLst/>
                <a:rect l="l" t="t" r="r" b="b"/>
                <a:pathLst>
                  <a:path h="3110229">
                    <a:moveTo>
                      <a:pt x="0" y="0"/>
                    </a:moveTo>
                    <a:lnTo>
                      <a:pt x="0" y="3109937"/>
                    </a:lnTo>
                  </a:path>
                </a:pathLst>
              </a:custGeom>
              <a:ln w="12103">
                <a:solidFill>
                  <a:srgbClr val="ED1B2F"/>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97" name="object 97"/>
              <p:cNvSpPr/>
              <p:nvPr/>
            </p:nvSpPr>
            <p:spPr>
              <a:xfrm>
                <a:off x="4981966" y="2322309"/>
                <a:ext cx="0" cy="3110230"/>
              </a:xfrm>
              <a:custGeom>
                <a:avLst/>
                <a:gdLst/>
                <a:ahLst/>
                <a:cxnLst/>
                <a:rect l="l" t="t" r="r" b="b"/>
                <a:pathLst>
                  <a:path h="3110229">
                    <a:moveTo>
                      <a:pt x="0" y="0"/>
                    </a:moveTo>
                    <a:lnTo>
                      <a:pt x="0" y="3109937"/>
                    </a:lnTo>
                  </a:path>
                </a:pathLst>
              </a:custGeom>
              <a:ln w="12103">
                <a:solidFill>
                  <a:srgbClr val="ED1B2F"/>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98" name="object 98"/>
              <p:cNvSpPr/>
              <p:nvPr/>
            </p:nvSpPr>
            <p:spPr>
              <a:xfrm>
                <a:off x="1598753" y="5453937"/>
                <a:ext cx="8326755" cy="102235"/>
              </a:xfrm>
              <a:custGeom>
                <a:avLst/>
                <a:gdLst/>
                <a:ahLst/>
                <a:cxnLst/>
                <a:rect l="l" t="t" r="r" b="b"/>
                <a:pathLst>
                  <a:path w="8326755" h="102235">
                    <a:moveTo>
                      <a:pt x="8326501" y="0"/>
                    </a:moveTo>
                    <a:lnTo>
                      <a:pt x="8318457" y="39581"/>
                    </a:lnTo>
                    <a:lnTo>
                      <a:pt x="8296557" y="71991"/>
                    </a:lnTo>
                    <a:lnTo>
                      <a:pt x="8264146" y="93888"/>
                    </a:lnTo>
                    <a:lnTo>
                      <a:pt x="8224570" y="101930"/>
                    </a:lnTo>
                    <a:lnTo>
                      <a:pt x="4163250" y="101930"/>
                    </a:lnTo>
                    <a:lnTo>
                      <a:pt x="101930" y="101930"/>
                    </a:lnTo>
                    <a:lnTo>
                      <a:pt x="62348" y="93888"/>
                    </a:lnTo>
                    <a:lnTo>
                      <a:pt x="29938" y="71991"/>
                    </a:lnTo>
                    <a:lnTo>
                      <a:pt x="8041" y="39581"/>
                    </a:lnTo>
                    <a:lnTo>
                      <a:pt x="0" y="0"/>
                    </a:lnTo>
                  </a:path>
                </a:pathLst>
              </a:custGeom>
              <a:ln w="6350">
                <a:solidFill>
                  <a:srgbClr val="00AAE7"/>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99" name="object 99"/>
              <p:cNvSpPr/>
              <p:nvPr/>
            </p:nvSpPr>
            <p:spPr>
              <a:xfrm>
                <a:off x="5761998" y="5555876"/>
                <a:ext cx="0" cy="194945"/>
              </a:xfrm>
              <a:custGeom>
                <a:avLst/>
                <a:gdLst/>
                <a:ahLst/>
                <a:cxnLst/>
                <a:rect l="l" t="t" r="r" b="b"/>
                <a:pathLst>
                  <a:path h="194945">
                    <a:moveTo>
                      <a:pt x="0" y="194563"/>
                    </a:moveTo>
                    <a:lnTo>
                      <a:pt x="0" y="0"/>
                    </a:lnTo>
                  </a:path>
                </a:pathLst>
              </a:custGeom>
              <a:ln w="6350">
                <a:solidFill>
                  <a:srgbClr val="00AAE7"/>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grpSp>
      </p:grpSp>
      <p:sp>
        <p:nvSpPr>
          <p:cNvPr id="100" name="object 100"/>
          <p:cNvSpPr txBox="1"/>
          <p:nvPr/>
        </p:nvSpPr>
        <p:spPr>
          <a:xfrm>
            <a:off x="542112" y="5390018"/>
            <a:ext cx="2518587" cy="489878"/>
          </a:xfrm>
          <a:prstGeom prst="rect">
            <a:avLst/>
          </a:prstGeom>
        </p:spPr>
        <p:txBody>
          <a:bodyPr vert="horz" wrap="square" lIns="0" tIns="12700" rIns="0" bIns="0" rtlCol="0">
            <a:spAutoFit/>
          </a:bodyPr>
          <a:lstStyle/>
          <a:p>
            <a:pPr marL="38100">
              <a:lnSpc>
                <a:spcPct val="100000"/>
              </a:lnSpc>
              <a:spcBef>
                <a:spcPts val="100"/>
              </a:spcBef>
            </a:pPr>
            <a:r>
              <a:rPr sz="4650" i="1" spc="165" baseline="-12544" dirty="0">
                <a:solidFill>
                  <a:srgbClr val="BCBEC0"/>
                </a:solidFill>
                <a:latin typeface="Calibri Light" panose="020F0302020204030204" pitchFamily="34" charset="0"/>
                <a:cs typeface="Calibri Light" panose="020F0302020204030204" pitchFamily="34" charset="0"/>
              </a:rPr>
              <a:t>2</a:t>
            </a:r>
            <a:r>
              <a:rPr sz="4650" i="1" spc="52" baseline="-12544" dirty="0">
                <a:solidFill>
                  <a:srgbClr val="BCBEC0"/>
                </a:solidFill>
                <a:latin typeface="Calibri Light" panose="020F0302020204030204" pitchFamily="34" charset="0"/>
                <a:cs typeface="Calibri Light" panose="020F0302020204030204" pitchFamily="34" charset="0"/>
              </a:rPr>
              <a:t> </a:t>
            </a:r>
            <a:r>
              <a:rPr sz="1100" b="1" spc="-10" dirty="0">
                <a:solidFill>
                  <a:srgbClr val="231F20"/>
                </a:solidFill>
                <a:latin typeface="Calibri Light" panose="020F0302020204030204" pitchFamily="34" charset="0"/>
                <a:cs typeface="Calibri Light" panose="020F0302020204030204" pitchFamily="34" charset="0"/>
              </a:rPr>
              <a:t>Onshore</a:t>
            </a:r>
            <a:r>
              <a:rPr lang="en-US" sz="1100" b="1" spc="-10" dirty="0">
                <a:solidFill>
                  <a:srgbClr val="231F20"/>
                </a:solidFill>
                <a:latin typeface="Calibri Light" panose="020F0302020204030204" pitchFamily="34" charset="0"/>
                <a:cs typeface="Calibri Light" panose="020F0302020204030204" pitchFamily="34" charset="0"/>
              </a:rPr>
              <a:t> </a:t>
            </a:r>
            <a:r>
              <a:rPr sz="1100" b="1" spc="-10" dirty="0">
                <a:solidFill>
                  <a:srgbClr val="231F20"/>
                </a:solidFill>
                <a:latin typeface="Calibri Light" panose="020F0302020204030204" pitchFamily="34" charset="0"/>
                <a:cs typeface="Calibri Light" panose="020F0302020204030204" pitchFamily="34" charset="0"/>
              </a:rPr>
              <a:t>Truck</a:t>
            </a:r>
            <a:r>
              <a:rPr lang="en-US" sz="1100" b="1" spc="-10" dirty="0">
                <a:solidFill>
                  <a:srgbClr val="231F20"/>
                </a:solidFill>
                <a:latin typeface="Calibri Light" panose="020F0302020204030204" pitchFamily="34" charset="0"/>
                <a:cs typeface="Calibri Light" panose="020F0302020204030204" pitchFamily="34" charset="0"/>
              </a:rPr>
              <a:t> Detention Reminder</a:t>
            </a:r>
            <a:endParaRPr sz="1100" b="1" spc="-10" dirty="0">
              <a:solidFill>
                <a:srgbClr val="231F20"/>
              </a:solidFill>
              <a:latin typeface="Calibri Light" panose="020F0302020204030204" pitchFamily="34" charset="0"/>
              <a:cs typeface="Calibri Light" panose="020F0302020204030204" pitchFamily="34" charset="0"/>
            </a:endParaRPr>
          </a:p>
        </p:txBody>
      </p:sp>
      <p:sp>
        <p:nvSpPr>
          <p:cNvPr id="101" name="object 101"/>
          <p:cNvSpPr txBox="1"/>
          <p:nvPr/>
        </p:nvSpPr>
        <p:spPr>
          <a:xfrm>
            <a:off x="5444901" y="5390018"/>
            <a:ext cx="3178398" cy="489878"/>
          </a:xfrm>
          <a:prstGeom prst="rect">
            <a:avLst/>
          </a:prstGeom>
        </p:spPr>
        <p:txBody>
          <a:bodyPr vert="horz" wrap="square" lIns="0" tIns="12700" rIns="0" bIns="0" rtlCol="0">
            <a:spAutoFit/>
          </a:bodyPr>
          <a:lstStyle/>
          <a:p>
            <a:pPr marL="38100">
              <a:lnSpc>
                <a:spcPct val="100000"/>
              </a:lnSpc>
              <a:spcBef>
                <a:spcPts val="100"/>
              </a:spcBef>
            </a:pPr>
            <a:r>
              <a:rPr sz="4650" i="1" spc="165" baseline="-12544" dirty="0">
                <a:solidFill>
                  <a:srgbClr val="BCBEC0"/>
                </a:solidFill>
                <a:latin typeface="Calibri Light" panose="020F0302020204030204" pitchFamily="34" charset="0"/>
                <a:cs typeface="Calibri Light" panose="020F0302020204030204" pitchFamily="34" charset="0"/>
              </a:rPr>
              <a:t>3</a:t>
            </a:r>
            <a:r>
              <a:rPr sz="4650" i="1" spc="240" baseline="-12544" dirty="0">
                <a:solidFill>
                  <a:srgbClr val="BCBEC0"/>
                </a:solidFill>
                <a:latin typeface="Calibri Light" panose="020F0302020204030204" pitchFamily="34" charset="0"/>
                <a:cs typeface="Calibri Light" panose="020F0302020204030204" pitchFamily="34" charset="0"/>
              </a:rPr>
              <a:t> </a:t>
            </a:r>
            <a:r>
              <a:rPr sz="1100" b="1" spc="-10" dirty="0">
                <a:solidFill>
                  <a:srgbClr val="231F20"/>
                </a:solidFill>
                <a:latin typeface="Calibri Light" panose="020F0302020204030204" pitchFamily="34" charset="0"/>
                <a:cs typeface="Calibri Light" panose="020F0302020204030204" pitchFamily="34" charset="0"/>
              </a:rPr>
              <a:t>Bulk Marine</a:t>
            </a:r>
            <a:r>
              <a:rPr lang="en-US" sz="1100" b="1" spc="-10" dirty="0">
                <a:solidFill>
                  <a:srgbClr val="231F20"/>
                </a:solidFill>
                <a:latin typeface="Calibri Light" panose="020F0302020204030204" pitchFamily="34" charset="0"/>
                <a:cs typeface="Calibri Light" panose="020F0302020204030204" pitchFamily="34" charset="0"/>
              </a:rPr>
              <a:t> Demurrage &amp; Laytime Information</a:t>
            </a:r>
            <a:endParaRPr sz="1100" b="1" spc="-10" dirty="0">
              <a:solidFill>
                <a:srgbClr val="231F20"/>
              </a:solidFill>
              <a:latin typeface="Calibri Light" panose="020F0302020204030204" pitchFamily="34" charset="0"/>
              <a:cs typeface="Calibri Light" panose="020F0302020204030204" pitchFamily="34" charset="0"/>
            </a:endParaRPr>
          </a:p>
        </p:txBody>
      </p:sp>
      <p:sp>
        <p:nvSpPr>
          <p:cNvPr id="107" name="object 4"/>
          <p:cNvSpPr txBox="1"/>
          <p:nvPr/>
        </p:nvSpPr>
        <p:spPr>
          <a:xfrm>
            <a:off x="554811" y="581025"/>
            <a:ext cx="9229473" cy="951543"/>
          </a:xfrm>
          <a:prstGeom prst="rect">
            <a:avLst/>
          </a:prstGeom>
        </p:spPr>
        <p:txBody>
          <a:bodyPr vert="horz" wrap="square" lIns="0" tIns="12700" rIns="0" bIns="0" rtlCol="0">
            <a:spAutoFit/>
          </a:bodyPr>
          <a:lstStyle/>
          <a:p>
            <a:pPr marL="25400">
              <a:lnSpc>
                <a:spcPct val="100000"/>
              </a:lnSpc>
              <a:spcBef>
                <a:spcPts val="100"/>
              </a:spcBef>
            </a:pPr>
            <a:r>
              <a:rPr sz="4650" i="1" spc="165" baseline="-12544" dirty="0">
                <a:solidFill>
                  <a:srgbClr val="BCBEC0"/>
                </a:solidFill>
                <a:latin typeface="Calibri Light" panose="020F0302020204030204" pitchFamily="34" charset="0"/>
                <a:cs typeface="Calibri Light" panose="020F0302020204030204" pitchFamily="34" charset="0"/>
              </a:rPr>
              <a:t>1</a:t>
            </a:r>
            <a:r>
              <a:rPr sz="4650" i="1" spc="52" baseline="-12544" dirty="0">
                <a:solidFill>
                  <a:srgbClr val="BCBEC0"/>
                </a:solidFill>
                <a:latin typeface="Calibri Light" panose="020F0302020204030204" pitchFamily="34" charset="0"/>
                <a:cs typeface="Calibri Light" panose="020F0302020204030204" pitchFamily="34" charset="0"/>
              </a:rPr>
              <a:t> </a:t>
            </a:r>
            <a:r>
              <a:rPr lang="en-US" sz="1100" b="1" spc="-10" dirty="0" err="1">
                <a:solidFill>
                  <a:srgbClr val="231F20"/>
                </a:solidFill>
                <a:latin typeface="Calibri Light" panose="020F0302020204030204" pitchFamily="34" charset="0"/>
                <a:cs typeface="Calibri Light" panose="020F0302020204030204" pitchFamily="34" charset="0"/>
              </a:rPr>
              <a:t>Isoco</a:t>
            </a:r>
            <a:r>
              <a:rPr sz="1100" b="1" spc="-10" dirty="0" err="1">
                <a:solidFill>
                  <a:srgbClr val="231F20"/>
                </a:solidFill>
                <a:latin typeface="Calibri Light" panose="020F0302020204030204" pitchFamily="34" charset="0"/>
                <a:cs typeface="Calibri Light" panose="020F0302020204030204" pitchFamily="34" charset="0"/>
              </a:rPr>
              <a:t>ntaine</a:t>
            </a:r>
            <a:r>
              <a:rPr lang="en-US" sz="1100" b="1" spc="-10" dirty="0" err="1">
                <a:solidFill>
                  <a:srgbClr val="231F20"/>
                </a:solidFill>
                <a:latin typeface="Calibri Light" panose="020F0302020204030204" pitchFamily="34" charset="0"/>
                <a:cs typeface="Calibri Light" panose="020F0302020204030204" pitchFamily="34" charset="0"/>
              </a:rPr>
              <a:t>r</a:t>
            </a:r>
            <a:r>
              <a:rPr lang="en-US" sz="1100" b="1" spc="-10" dirty="0">
                <a:solidFill>
                  <a:srgbClr val="231F20"/>
                </a:solidFill>
                <a:latin typeface="Calibri Light" panose="020F0302020204030204" pitchFamily="34" charset="0"/>
                <a:cs typeface="Calibri Light" panose="020F0302020204030204" pitchFamily="34" charset="0"/>
              </a:rPr>
              <a:t> - Demurrage &amp; Detention Guidelines</a:t>
            </a:r>
            <a:endParaRPr sz="1100" dirty="0">
              <a:latin typeface="Calibri Light" panose="020F0302020204030204" pitchFamily="34" charset="0"/>
              <a:cs typeface="Calibri Light" panose="020F0302020204030204" pitchFamily="34" charset="0"/>
            </a:endParaRPr>
          </a:p>
          <a:p>
            <a:pPr marL="25400" marR="17780">
              <a:lnSpc>
                <a:spcPct val="100000"/>
              </a:lnSpc>
            </a:pPr>
            <a:r>
              <a:rPr lang="en-US" sz="1000" dirty="0" err="1">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Isocontainer</a:t>
            </a:r>
            <a:r>
              <a:rPr lang="en-US" sz="1000" dirty="0">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 Demurrage and Detention charges begin from the time the </a:t>
            </a:r>
            <a:r>
              <a:rPr lang="en-US" sz="1000" dirty="0" err="1">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isocontainer</a:t>
            </a:r>
            <a:r>
              <a:rPr lang="en-US" sz="1000" dirty="0">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 is discharged at destination port. Customers can refer to the Demurrage &amp; Detention Free Days stated on the Bill of Lading.  Please note that Demurrage &amp; Detention Free Days do not cover Port Storage, Port Demurrage, or Quay Rent. To avoid additional rental charges, p</a:t>
            </a:r>
            <a:r>
              <a:rPr sz="1000" dirty="0">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lease ensure</a:t>
            </a:r>
            <a:r>
              <a:rPr lang="en-US" sz="1000" dirty="0">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 that</a:t>
            </a:r>
            <a:r>
              <a:rPr sz="1000" dirty="0">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 empty </a:t>
            </a:r>
            <a:r>
              <a:rPr lang="en-US" sz="1000" dirty="0">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containers</a:t>
            </a:r>
            <a:r>
              <a:rPr sz="1000" dirty="0">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 </a:t>
            </a:r>
            <a:r>
              <a:rPr lang="en-US" sz="1000" dirty="0">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are </a:t>
            </a:r>
            <a:r>
              <a:rPr sz="1000" dirty="0">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returned within </a:t>
            </a:r>
            <a:r>
              <a:rPr lang="en-US" sz="1000" dirty="0">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the Demurrage &amp; Detention Free Days.</a:t>
            </a:r>
            <a:r>
              <a:rPr sz="1000" dirty="0">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 For further information</a:t>
            </a:r>
            <a:r>
              <a:rPr lang="en-US" sz="1000" dirty="0">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 or inquiries</a:t>
            </a:r>
            <a:r>
              <a:rPr sz="1000" dirty="0">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 please contact Customer</a:t>
            </a:r>
            <a:r>
              <a:rPr lang="en-US" sz="1000" dirty="0">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Service</a:t>
            </a:r>
            <a:r>
              <a:rPr lang="en-US" sz="1000" dirty="0">
                <a:solidFill>
                  <a:srgbClr val="231F20"/>
                </a:solidFill>
                <a:latin typeface="Calibri Light" panose="020F0302020204030204" pitchFamily="34" charset="0"/>
                <a:ea typeface="Calibri Light" panose="020F0302020204030204" pitchFamily="34" charset="0"/>
                <a:cs typeface="Calibri Light" panose="020F0302020204030204" pitchFamily="34" charset="0"/>
              </a:rPr>
              <a:t>.</a:t>
            </a:r>
            <a:endParaRPr sz="1000" dirty="0">
              <a:solidFill>
                <a:srgbClr val="231F2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48428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1210" y="243695"/>
            <a:ext cx="3759835" cy="972185"/>
          </a:xfrm>
          <a:prstGeom prst="rect">
            <a:avLst/>
          </a:prstGeom>
        </p:spPr>
        <p:txBody>
          <a:bodyPr vert="horz" wrap="square" lIns="0" tIns="53975" rIns="0" bIns="0" rtlCol="0">
            <a:spAutoFit/>
          </a:bodyPr>
          <a:lstStyle/>
          <a:p>
            <a:pPr marL="12700" marR="5080">
              <a:lnSpc>
                <a:spcPts val="3600"/>
              </a:lnSpc>
              <a:spcBef>
                <a:spcPts val="425"/>
              </a:spcBef>
            </a:pPr>
            <a:r>
              <a:rPr spc="160" dirty="0">
                <a:latin typeface="Calibri Light" panose="020F0302020204030204" pitchFamily="34" charset="0"/>
                <a:cs typeface="Calibri Light" panose="020F0302020204030204" pitchFamily="34" charset="0"/>
              </a:rPr>
              <a:t>Can</a:t>
            </a:r>
            <a:r>
              <a:rPr spc="25" dirty="0">
                <a:latin typeface="Calibri Light" panose="020F0302020204030204" pitchFamily="34" charset="0"/>
                <a:cs typeface="Calibri Light" panose="020F0302020204030204" pitchFamily="34" charset="0"/>
              </a:rPr>
              <a:t> </a:t>
            </a:r>
            <a:r>
              <a:rPr dirty="0">
                <a:latin typeface="Calibri Light" panose="020F0302020204030204" pitchFamily="34" charset="0"/>
                <a:cs typeface="Calibri Light" panose="020F0302020204030204" pitchFamily="34" charset="0"/>
              </a:rPr>
              <a:t>I</a:t>
            </a:r>
            <a:r>
              <a:rPr spc="25" dirty="0">
                <a:latin typeface="Calibri Light" panose="020F0302020204030204" pitchFamily="34" charset="0"/>
                <a:cs typeface="Calibri Light" panose="020F0302020204030204" pitchFamily="34" charset="0"/>
              </a:rPr>
              <a:t> </a:t>
            </a:r>
            <a:r>
              <a:rPr dirty="0">
                <a:latin typeface="Calibri Light" panose="020F0302020204030204" pitchFamily="34" charset="0"/>
                <a:cs typeface="Calibri Light" panose="020F0302020204030204" pitchFamily="34" charset="0"/>
              </a:rPr>
              <a:t>expedite</a:t>
            </a:r>
            <a:r>
              <a:rPr spc="25" dirty="0">
                <a:latin typeface="Calibri Light" panose="020F0302020204030204" pitchFamily="34" charset="0"/>
                <a:cs typeface="Calibri Light" panose="020F0302020204030204" pitchFamily="34" charset="0"/>
              </a:rPr>
              <a:t> </a:t>
            </a:r>
            <a:r>
              <a:rPr dirty="0">
                <a:latin typeface="Calibri Light" panose="020F0302020204030204" pitchFamily="34" charset="0"/>
                <a:cs typeface="Calibri Light" panose="020F0302020204030204" pitchFamily="34" charset="0"/>
              </a:rPr>
              <a:t>my</a:t>
            </a:r>
            <a:r>
              <a:rPr spc="150" dirty="0">
                <a:latin typeface="Calibri Light" panose="020F0302020204030204" pitchFamily="34" charset="0"/>
                <a:cs typeface="Calibri Light" panose="020F0302020204030204" pitchFamily="34" charset="0"/>
              </a:rPr>
              <a:t> </a:t>
            </a:r>
            <a:r>
              <a:rPr spc="-10" dirty="0">
                <a:latin typeface="Calibri Light" panose="020F0302020204030204" pitchFamily="34" charset="0"/>
                <a:cs typeface="Calibri Light" panose="020F0302020204030204" pitchFamily="34" charset="0"/>
              </a:rPr>
              <a:t>order?</a:t>
            </a:r>
          </a:p>
        </p:txBody>
      </p:sp>
      <p:sp>
        <p:nvSpPr>
          <p:cNvPr id="3" name="object 3"/>
          <p:cNvSpPr txBox="1"/>
          <p:nvPr/>
        </p:nvSpPr>
        <p:spPr>
          <a:xfrm>
            <a:off x="601215" y="1396498"/>
            <a:ext cx="3676015" cy="807913"/>
          </a:xfrm>
          <a:prstGeom prst="rect">
            <a:avLst/>
          </a:prstGeom>
        </p:spPr>
        <p:txBody>
          <a:bodyPr vert="horz" wrap="square" lIns="0" tIns="12700" rIns="0" bIns="0" rtlCol="0">
            <a:spAutoFit/>
          </a:bodyPr>
          <a:lstStyle/>
          <a:p>
            <a:pPr marL="12700" marR="5080" algn="l">
              <a:lnSpc>
                <a:spcPct val="100000"/>
              </a:lnSpc>
              <a:spcBef>
                <a:spcPts val="100"/>
              </a:spcBef>
            </a:pPr>
            <a:r>
              <a:rPr lang="en-US" sz="1000" dirty="0">
                <a:solidFill>
                  <a:srgbClr val="231F20"/>
                </a:solidFill>
                <a:latin typeface="Calibri Light" panose="020F0302020204030204" pitchFamily="34" charset="0"/>
                <a:cs typeface="Calibri Light" panose="020F0302020204030204" pitchFamily="34" charset="0"/>
              </a:rPr>
              <a:t>If you would like to receive the</a:t>
            </a:r>
            <a:r>
              <a:rPr sz="1000" dirty="0">
                <a:solidFill>
                  <a:srgbClr val="231F20"/>
                </a:solidFill>
                <a:latin typeface="Calibri Light" panose="020F0302020204030204" pitchFamily="34" charset="0"/>
                <a:cs typeface="Calibri Light" panose="020F0302020204030204" pitchFamily="34" charset="0"/>
              </a:rPr>
              <a:t> product at your site earlier than </a:t>
            </a:r>
            <a:r>
              <a:rPr lang="en-US" sz="1000" dirty="0">
                <a:solidFill>
                  <a:srgbClr val="231F20"/>
                </a:solidFill>
                <a:latin typeface="Calibri Light" panose="020F0302020204030204" pitchFamily="34" charset="0"/>
                <a:cs typeface="Calibri Light" panose="020F0302020204030204" pitchFamily="34" charset="0"/>
              </a:rPr>
              <a:t>the </a:t>
            </a:r>
            <a:r>
              <a:rPr sz="1000" dirty="0">
                <a:solidFill>
                  <a:srgbClr val="231F20"/>
                </a:solidFill>
                <a:latin typeface="Calibri Light" panose="020F0302020204030204" pitchFamily="34" charset="0"/>
                <a:cs typeface="Calibri Light" panose="020F0302020204030204" pitchFamily="34" charset="0"/>
              </a:rPr>
              <a:t>standard lead time,</a:t>
            </a:r>
            <a:r>
              <a:rPr lang="en-US" sz="1000"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please contact our Customer Service </a:t>
            </a:r>
            <a:r>
              <a:rPr lang="en-US" sz="1000" dirty="0">
                <a:solidFill>
                  <a:srgbClr val="231F20"/>
                </a:solidFill>
                <a:latin typeface="Calibri Light" panose="020F0302020204030204" pitchFamily="34" charset="0"/>
                <a:cs typeface="Calibri Light" panose="020F0302020204030204" pitchFamily="34" charset="0"/>
              </a:rPr>
              <a:t>team </a:t>
            </a:r>
            <a:r>
              <a:rPr sz="1000" dirty="0">
                <a:solidFill>
                  <a:srgbClr val="231F20"/>
                </a:solidFill>
                <a:latin typeface="Calibri Light" panose="020F0302020204030204" pitchFamily="34" charset="0"/>
                <a:cs typeface="Calibri Light" panose="020F0302020204030204" pitchFamily="34" charset="0"/>
              </a:rPr>
              <a:t>to check the possibility of a </a:t>
            </a:r>
            <a:r>
              <a:rPr lang="en-US" sz="1000" dirty="0">
                <a:solidFill>
                  <a:srgbClr val="231F20"/>
                </a:solidFill>
                <a:latin typeface="Calibri Light" panose="020F0302020204030204" pitchFamily="34" charset="0"/>
                <a:cs typeface="Calibri Light" panose="020F0302020204030204" pitchFamily="34" charset="0"/>
              </a:rPr>
              <a:t>rush </a:t>
            </a:r>
            <a:r>
              <a:rPr sz="1000" dirty="0">
                <a:solidFill>
                  <a:srgbClr val="231F20"/>
                </a:solidFill>
                <a:latin typeface="Calibri Light" panose="020F0302020204030204" pitchFamily="34" charset="0"/>
                <a:cs typeface="Calibri Light" panose="020F0302020204030204" pitchFamily="34" charset="0"/>
              </a:rPr>
              <a:t>order. </a:t>
            </a:r>
            <a:endParaRPr lang="en-US" sz="1000" dirty="0">
              <a:solidFill>
                <a:srgbClr val="231F20"/>
              </a:solidFill>
              <a:latin typeface="Calibri Light" panose="020F0302020204030204" pitchFamily="34" charset="0"/>
              <a:cs typeface="Calibri Light" panose="020F0302020204030204" pitchFamily="34" charset="0"/>
            </a:endParaRPr>
          </a:p>
          <a:p>
            <a:pPr marL="12700" marR="5080" algn="l">
              <a:lnSpc>
                <a:spcPct val="100000"/>
              </a:lnSpc>
              <a:spcBef>
                <a:spcPts val="100"/>
              </a:spcBef>
            </a:pPr>
            <a:endParaRPr lang="en-US" sz="1000" dirty="0">
              <a:solidFill>
                <a:srgbClr val="231F20"/>
              </a:solidFill>
              <a:latin typeface="Calibri Light" panose="020F0302020204030204" pitchFamily="34" charset="0"/>
              <a:cs typeface="Calibri Light" panose="020F0302020204030204" pitchFamily="34" charset="0"/>
            </a:endParaRPr>
          </a:p>
          <a:p>
            <a:pPr marL="12700" marR="5080" algn="l">
              <a:lnSpc>
                <a:spcPct val="100000"/>
              </a:lnSpc>
              <a:spcBef>
                <a:spcPts val="100"/>
              </a:spcBef>
            </a:pPr>
            <a:r>
              <a:rPr lang="en-US" sz="1000" dirty="0">
                <a:solidFill>
                  <a:srgbClr val="231F20"/>
                </a:solidFill>
                <a:latin typeface="Calibri Light" panose="020F0302020204030204" pitchFamily="34" charset="0"/>
                <a:cs typeface="Calibri Light" panose="020F0302020204030204" pitchFamily="34" charset="0"/>
              </a:rPr>
              <a:t>Please</a:t>
            </a:r>
            <a:r>
              <a:rPr sz="1000" dirty="0">
                <a:solidFill>
                  <a:srgbClr val="231F20"/>
                </a:solidFill>
                <a:latin typeface="Calibri Light" panose="020F0302020204030204" pitchFamily="34" charset="0"/>
                <a:cs typeface="Calibri Light" panose="020F0302020204030204" pitchFamily="34" charset="0"/>
              </a:rPr>
              <a:t> note that </a:t>
            </a:r>
            <a:r>
              <a:rPr lang="en-US" sz="1000" dirty="0">
                <a:solidFill>
                  <a:srgbClr val="231F20"/>
                </a:solidFill>
                <a:latin typeface="Calibri Light" panose="020F0302020204030204" pitchFamily="34" charset="0"/>
                <a:cs typeface="Calibri Light" panose="020F0302020204030204" pitchFamily="34" charset="0"/>
              </a:rPr>
              <a:t>rush orders</a:t>
            </a:r>
            <a:r>
              <a:rPr sz="1000" dirty="0">
                <a:solidFill>
                  <a:srgbClr val="231F20"/>
                </a:solidFill>
                <a:latin typeface="Calibri Light" panose="020F0302020204030204" pitchFamily="34" charset="0"/>
                <a:cs typeface="Calibri Light" panose="020F0302020204030204" pitchFamily="34" charset="0"/>
              </a:rPr>
              <a:t> may </a:t>
            </a:r>
            <a:r>
              <a:rPr lang="en-US" sz="1000" dirty="0">
                <a:solidFill>
                  <a:srgbClr val="231F20"/>
                </a:solidFill>
                <a:latin typeface="Calibri Light" panose="020F0302020204030204" pitchFamily="34" charset="0"/>
                <a:cs typeface="Calibri Light" panose="020F0302020204030204" pitchFamily="34" charset="0"/>
              </a:rPr>
              <a:t>incur </a:t>
            </a:r>
            <a:r>
              <a:rPr sz="1000" dirty="0">
                <a:solidFill>
                  <a:srgbClr val="231F20"/>
                </a:solidFill>
                <a:latin typeface="Calibri Light" panose="020F0302020204030204" pitchFamily="34" charset="0"/>
                <a:cs typeface="Calibri Light" panose="020F0302020204030204" pitchFamily="34" charset="0"/>
              </a:rPr>
              <a:t>additional charges.</a:t>
            </a:r>
          </a:p>
        </p:txBody>
      </p:sp>
      <p:sp>
        <p:nvSpPr>
          <p:cNvPr id="4" name="object 4"/>
          <p:cNvSpPr txBox="1"/>
          <p:nvPr/>
        </p:nvSpPr>
        <p:spPr>
          <a:xfrm>
            <a:off x="601210" y="2529050"/>
            <a:ext cx="3910329" cy="1597660"/>
          </a:xfrm>
          <a:prstGeom prst="rect">
            <a:avLst/>
          </a:prstGeom>
        </p:spPr>
        <p:txBody>
          <a:bodyPr vert="horz" wrap="square" lIns="0" tIns="53975" rIns="0" bIns="0" rtlCol="0">
            <a:spAutoFit/>
          </a:bodyPr>
          <a:lstStyle/>
          <a:p>
            <a:pPr marL="12700" marR="5080">
              <a:lnSpc>
                <a:spcPts val="3600"/>
              </a:lnSpc>
              <a:spcBef>
                <a:spcPts val="425"/>
              </a:spcBef>
            </a:pPr>
            <a:r>
              <a:rPr sz="3200" spc="160" dirty="0">
                <a:solidFill>
                  <a:srgbClr val="0066B3"/>
                </a:solidFill>
                <a:latin typeface="Calibri Light" panose="020F0302020204030204" pitchFamily="34" charset="0"/>
                <a:cs typeface="Calibri Light" panose="020F0302020204030204" pitchFamily="34" charset="0"/>
              </a:rPr>
              <a:t>Can</a:t>
            </a:r>
            <a:r>
              <a:rPr sz="3200" spc="20" dirty="0">
                <a:solidFill>
                  <a:srgbClr val="0066B3"/>
                </a:solidFill>
                <a:latin typeface="Calibri Light" panose="020F0302020204030204" pitchFamily="34" charset="0"/>
                <a:cs typeface="Calibri Light" panose="020F0302020204030204" pitchFamily="34" charset="0"/>
              </a:rPr>
              <a:t> </a:t>
            </a:r>
            <a:r>
              <a:rPr sz="3200" dirty="0">
                <a:solidFill>
                  <a:srgbClr val="0066B3"/>
                </a:solidFill>
                <a:latin typeface="Calibri Light" panose="020F0302020204030204" pitchFamily="34" charset="0"/>
                <a:cs typeface="Calibri Light" panose="020F0302020204030204" pitchFamily="34" charset="0"/>
              </a:rPr>
              <a:t>I</a:t>
            </a:r>
            <a:r>
              <a:rPr sz="3200" spc="25" dirty="0">
                <a:solidFill>
                  <a:srgbClr val="0066B3"/>
                </a:solidFill>
                <a:latin typeface="Calibri Light" panose="020F0302020204030204" pitchFamily="34" charset="0"/>
                <a:cs typeface="Calibri Light" panose="020F0302020204030204" pitchFamily="34" charset="0"/>
              </a:rPr>
              <a:t> </a:t>
            </a:r>
            <a:r>
              <a:rPr sz="3200" dirty="0">
                <a:solidFill>
                  <a:srgbClr val="0066B3"/>
                </a:solidFill>
                <a:latin typeface="Calibri Light" panose="020F0302020204030204" pitchFamily="34" charset="0"/>
                <a:cs typeface="Calibri Light" panose="020F0302020204030204" pitchFamily="34" charset="0"/>
              </a:rPr>
              <a:t>request</a:t>
            </a:r>
            <a:r>
              <a:rPr sz="3200" spc="20" dirty="0">
                <a:solidFill>
                  <a:srgbClr val="0066B3"/>
                </a:solidFill>
                <a:latin typeface="Calibri Light" panose="020F0302020204030204" pitchFamily="34" charset="0"/>
                <a:cs typeface="Calibri Light" panose="020F0302020204030204" pitchFamily="34" charset="0"/>
              </a:rPr>
              <a:t> </a:t>
            </a:r>
            <a:r>
              <a:rPr sz="3200" spc="75" dirty="0">
                <a:solidFill>
                  <a:srgbClr val="0066B3"/>
                </a:solidFill>
                <a:latin typeface="Calibri Light" panose="020F0302020204030204" pitchFamily="34" charset="0"/>
                <a:cs typeface="Calibri Light" panose="020F0302020204030204" pitchFamily="34" charset="0"/>
              </a:rPr>
              <a:t>a</a:t>
            </a:r>
            <a:r>
              <a:rPr sz="3200" spc="25" dirty="0">
                <a:solidFill>
                  <a:srgbClr val="0066B3"/>
                </a:solidFill>
                <a:latin typeface="Calibri Light" panose="020F0302020204030204" pitchFamily="34" charset="0"/>
                <a:cs typeface="Calibri Light" panose="020F0302020204030204" pitchFamily="34" charset="0"/>
              </a:rPr>
              <a:t> </a:t>
            </a:r>
            <a:r>
              <a:rPr sz="3200" spc="-10" dirty="0">
                <a:solidFill>
                  <a:srgbClr val="0066B3"/>
                </a:solidFill>
                <a:latin typeface="Calibri Light" panose="020F0302020204030204" pitchFamily="34" charset="0"/>
                <a:cs typeface="Calibri Light" panose="020F0302020204030204" pitchFamily="34" charset="0"/>
              </a:rPr>
              <a:t>sample </a:t>
            </a:r>
            <a:r>
              <a:rPr sz="3200" dirty="0">
                <a:solidFill>
                  <a:srgbClr val="0066B3"/>
                </a:solidFill>
                <a:latin typeface="Calibri Light" panose="020F0302020204030204" pitchFamily="34" charset="0"/>
                <a:cs typeface="Calibri Light" panose="020F0302020204030204" pitchFamily="34" charset="0"/>
              </a:rPr>
              <a:t>from</a:t>
            </a:r>
            <a:r>
              <a:rPr sz="3200" spc="215" dirty="0">
                <a:solidFill>
                  <a:srgbClr val="0066B3"/>
                </a:solidFill>
                <a:latin typeface="Calibri Light" panose="020F0302020204030204" pitchFamily="34" charset="0"/>
                <a:cs typeface="Calibri Light" panose="020F0302020204030204" pitchFamily="34" charset="0"/>
              </a:rPr>
              <a:t> </a:t>
            </a:r>
            <a:r>
              <a:rPr sz="3200" spc="-10" dirty="0">
                <a:solidFill>
                  <a:srgbClr val="0066B3"/>
                </a:solidFill>
                <a:latin typeface="Calibri Light" panose="020F0302020204030204" pitchFamily="34" charset="0"/>
                <a:cs typeface="Calibri Light" panose="020F0302020204030204" pitchFamily="34" charset="0"/>
              </a:rPr>
              <a:t>ExxonMobil?</a:t>
            </a:r>
            <a:endParaRPr sz="3200" dirty="0">
              <a:latin typeface="Calibri Light" panose="020F0302020204030204" pitchFamily="34" charset="0"/>
              <a:cs typeface="Calibri Light" panose="020F0302020204030204" pitchFamily="34" charset="0"/>
            </a:endParaRPr>
          </a:p>
          <a:p>
            <a:pPr marL="12700" marR="251460" algn="just">
              <a:lnSpc>
                <a:spcPct val="100000"/>
              </a:lnSpc>
              <a:spcBef>
                <a:spcPts val="1250"/>
              </a:spcBef>
            </a:pPr>
            <a:r>
              <a:rPr sz="1000" spc="-10" dirty="0">
                <a:solidFill>
                  <a:srgbClr val="231F20"/>
                </a:solidFill>
                <a:latin typeface="Calibri Light" panose="020F0302020204030204" pitchFamily="34" charset="0"/>
                <a:cs typeface="Calibri Light" panose="020F0302020204030204" pitchFamily="34" charset="0"/>
              </a:rPr>
              <a:t>If you would like to request </a:t>
            </a:r>
            <a:r>
              <a:rPr lang="en-US" sz="1000" spc="-10" dirty="0">
                <a:solidFill>
                  <a:srgbClr val="231F20"/>
                </a:solidFill>
                <a:latin typeface="Calibri Light" panose="020F0302020204030204" pitchFamily="34" charset="0"/>
                <a:cs typeface="Calibri Light" panose="020F0302020204030204" pitchFamily="34" charset="0"/>
              </a:rPr>
              <a:t>a </a:t>
            </a:r>
            <a:r>
              <a:rPr sz="1000" spc="-10" dirty="0">
                <a:solidFill>
                  <a:srgbClr val="231F20"/>
                </a:solidFill>
                <a:latin typeface="Calibri Light" panose="020F0302020204030204" pitchFamily="34" charset="0"/>
                <a:cs typeface="Calibri Light" panose="020F0302020204030204" pitchFamily="34" charset="0"/>
              </a:rPr>
              <a:t>product sample, please contact our Sales Representative</a:t>
            </a:r>
            <a:r>
              <a:rPr lang="en-US" sz="1000" spc="-10" dirty="0">
                <a:solidFill>
                  <a:srgbClr val="231F20"/>
                </a:solidFill>
                <a:latin typeface="Calibri Light" panose="020F0302020204030204" pitchFamily="34" charset="0"/>
                <a:cs typeface="Calibri Light" panose="020F0302020204030204" pitchFamily="34" charset="0"/>
              </a:rPr>
              <a:t>. A</a:t>
            </a:r>
            <a:r>
              <a:rPr sz="1000" spc="-10" dirty="0">
                <a:solidFill>
                  <a:srgbClr val="231F20"/>
                </a:solidFill>
                <a:latin typeface="Calibri Light" panose="020F0302020204030204" pitchFamily="34" charset="0"/>
                <a:cs typeface="Calibri Light" panose="020F0302020204030204" pitchFamily="34" charset="0"/>
              </a:rPr>
              <a:t>lternatively</a:t>
            </a:r>
            <a:r>
              <a:rPr lang="en-US" sz="1000" spc="-10" dirty="0">
                <a:solidFill>
                  <a:srgbClr val="231F20"/>
                </a:solidFill>
                <a:latin typeface="Calibri Light" panose="020F0302020204030204" pitchFamily="34" charset="0"/>
                <a:cs typeface="Calibri Light" panose="020F0302020204030204" pitchFamily="34" charset="0"/>
              </a:rPr>
              <a:t>,</a:t>
            </a:r>
            <a:r>
              <a:rPr sz="1000" spc="-10" dirty="0">
                <a:solidFill>
                  <a:srgbClr val="231F20"/>
                </a:solidFill>
                <a:latin typeface="Calibri Light" panose="020F0302020204030204" pitchFamily="34" charset="0"/>
                <a:cs typeface="Calibri Light" panose="020F0302020204030204" pitchFamily="34" charset="0"/>
              </a:rPr>
              <a:t> </a:t>
            </a:r>
            <a:r>
              <a:rPr lang="en-US" sz="1000" spc="-10" dirty="0">
                <a:solidFill>
                  <a:srgbClr val="231F20"/>
                </a:solidFill>
                <a:latin typeface="Calibri Light" panose="020F0302020204030204" pitchFamily="34" charset="0"/>
                <a:cs typeface="Calibri Light" panose="020F0302020204030204" pitchFamily="34" charset="0"/>
              </a:rPr>
              <a:t>you may submit a</a:t>
            </a:r>
            <a:r>
              <a:rPr sz="1000" spc="-10" dirty="0">
                <a:solidFill>
                  <a:srgbClr val="231F20"/>
                </a:solidFill>
                <a:latin typeface="Calibri Light" panose="020F0302020204030204" pitchFamily="34" charset="0"/>
                <a:cs typeface="Calibri Light" panose="020F0302020204030204" pitchFamily="34" charset="0"/>
              </a:rPr>
              <a:t> sample request </a:t>
            </a:r>
            <a:r>
              <a:rPr lang="en-US" sz="1000" spc="-10" dirty="0">
                <a:solidFill>
                  <a:srgbClr val="231F20"/>
                </a:solidFill>
                <a:latin typeface="Calibri Light" panose="020F0302020204030204" pitchFamily="34" charset="0"/>
                <a:cs typeface="Calibri Light" panose="020F0302020204030204" pitchFamily="34" charset="0"/>
              </a:rPr>
              <a:t>through our</a:t>
            </a:r>
            <a:r>
              <a:rPr sz="1000" spc="-10" dirty="0">
                <a:solidFill>
                  <a:srgbClr val="231F20"/>
                </a:solidFill>
                <a:latin typeface="Calibri Light" panose="020F0302020204030204" pitchFamily="34" charset="0"/>
                <a:cs typeface="Calibri Light" panose="020F0302020204030204" pitchFamily="34" charset="0"/>
              </a:rPr>
              <a:t> online platform</a:t>
            </a:r>
            <a:r>
              <a:rPr lang="en-US" sz="1000" spc="-10" dirty="0">
                <a:solidFill>
                  <a:srgbClr val="231F20"/>
                </a:solidFill>
                <a:latin typeface="Calibri Light" panose="020F0302020204030204" pitchFamily="34" charset="0"/>
                <a:cs typeface="Calibri Light" panose="020F0302020204030204" pitchFamily="34" charset="0"/>
              </a:rPr>
              <a:t>.</a:t>
            </a:r>
            <a:endParaRPr sz="1000" spc="-10" dirty="0">
              <a:solidFill>
                <a:srgbClr val="231F20"/>
              </a:solidFill>
              <a:latin typeface="Calibri Light" panose="020F0302020204030204" pitchFamily="34" charset="0"/>
              <a:cs typeface="Calibri Light" panose="020F0302020204030204" pitchFamily="34" charset="0"/>
            </a:endParaRPr>
          </a:p>
        </p:txBody>
      </p:sp>
      <p:sp>
        <p:nvSpPr>
          <p:cNvPr id="5" name="object 5"/>
          <p:cNvSpPr txBox="1"/>
          <p:nvPr/>
        </p:nvSpPr>
        <p:spPr>
          <a:xfrm>
            <a:off x="601210" y="4475232"/>
            <a:ext cx="3910328" cy="2786019"/>
          </a:xfrm>
          <a:prstGeom prst="rect">
            <a:avLst/>
          </a:prstGeom>
        </p:spPr>
        <p:txBody>
          <a:bodyPr vert="horz" wrap="square" lIns="0" tIns="53975" rIns="0" bIns="0" rtlCol="0">
            <a:spAutoFit/>
          </a:bodyPr>
          <a:lstStyle/>
          <a:p>
            <a:pPr marL="12700" marR="891540">
              <a:lnSpc>
                <a:spcPts val="3600"/>
              </a:lnSpc>
              <a:spcBef>
                <a:spcPts val="425"/>
              </a:spcBef>
            </a:pPr>
            <a:r>
              <a:rPr sz="3200" dirty="0">
                <a:solidFill>
                  <a:srgbClr val="0066B3"/>
                </a:solidFill>
                <a:latin typeface="Calibri Light" panose="020F0302020204030204" pitchFamily="34" charset="0"/>
                <a:cs typeface="Calibri Light" panose="020F0302020204030204" pitchFamily="34" charset="0"/>
              </a:rPr>
              <a:t>How do I provide feedback to</a:t>
            </a:r>
            <a:r>
              <a:rPr lang="en-US" sz="3200" dirty="0">
                <a:solidFill>
                  <a:srgbClr val="0066B3"/>
                </a:solidFill>
                <a:latin typeface="Calibri Light" panose="020F0302020204030204" pitchFamily="34" charset="0"/>
                <a:cs typeface="Calibri Light" panose="020F0302020204030204" pitchFamily="34" charset="0"/>
              </a:rPr>
              <a:t> </a:t>
            </a:r>
            <a:r>
              <a:rPr sz="3200" dirty="0">
                <a:solidFill>
                  <a:srgbClr val="0066B3"/>
                </a:solidFill>
                <a:latin typeface="Calibri Light" panose="020F0302020204030204" pitchFamily="34" charset="0"/>
                <a:cs typeface="Calibri Light" panose="020F0302020204030204" pitchFamily="34" charset="0"/>
              </a:rPr>
              <a:t>ExxonMobil?</a:t>
            </a:r>
            <a:endParaRPr sz="3200" dirty="0">
              <a:latin typeface="Calibri Light" panose="020F0302020204030204" pitchFamily="34" charset="0"/>
              <a:cs typeface="Calibri Light" panose="020F0302020204030204" pitchFamily="34" charset="0"/>
            </a:endParaRPr>
          </a:p>
          <a:p>
            <a:pPr marL="12700" marR="5080">
              <a:spcBef>
                <a:spcPts val="885"/>
              </a:spcBef>
            </a:pPr>
            <a:r>
              <a:rPr sz="1000" dirty="0">
                <a:solidFill>
                  <a:srgbClr val="231F20"/>
                </a:solidFill>
                <a:latin typeface="Calibri Light" panose="020F0302020204030204" pitchFamily="34" charset="0"/>
                <a:cs typeface="Calibri Light" panose="020F0302020204030204" pitchFamily="34" charset="0"/>
              </a:rPr>
              <a:t>Your feedback is valuable to us </a:t>
            </a:r>
            <a:r>
              <a:rPr lang="en-US" sz="1000" dirty="0">
                <a:solidFill>
                  <a:srgbClr val="231F20"/>
                </a:solidFill>
                <a:latin typeface="Calibri Light" panose="020F0302020204030204" pitchFamily="34" charset="0"/>
                <a:cs typeface="Calibri Light" panose="020F0302020204030204" pitchFamily="34" charset="0"/>
              </a:rPr>
              <a:t>and helps </a:t>
            </a:r>
            <a:r>
              <a:rPr sz="1000" dirty="0">
                <a:solidFill>
                  <a:srgbClr val="231F20"/>
                </a:solidFill>
                <a:latin typeface="Calibri Light" panose="020F0302020204030204" pitchFamily="34" charset="0"/>
                <a:cs typeface="Calibri Light" panose="020F0302020204030204" pitchFamily="34" charset="0"/>
              </a:rPr>
              <a:t>improve </a:t>
            </a:r>
            <a:r>
              <a:rPr lang="en-US" sz="1000" dirty="0">
                <a:solidFill>
                  <a:srgbClr val="231F20"/>
                </a:solidFill>
                <a:latin typeface="Calibri Light" panose="020F0302020204030204" pitchFamily="34" charset="0"/>
                <a:cs typeface="Calibri Light" panose="020F0302020204030204" pitchFamily="34" charset="0"/>
              </a:rPr>
              <a:t>the overall </a:t>
            </a:r>
            <a:r>
              <a:rPr sz="1000" dirty="0">
                <a:solidFill>
                  <a:srgbClr val="231F20"/>
                </a:solidFill>
                <a:latin typeface="Calibri Light" panose="020F0302020204030204" pitchFamily="34" charset="0"/>
                <a:cs typeface="Calibri Light" panose="020F0302020204030204" pitchFamily="34" charset="0"/>
              </a:rPr>
              <a:t>customer experience. You </a:t>
            </a:r>
            <a:r>
              <a:rPr lang="en-US" sz="1000" dirty="0">
                <a:solidFill>
                  <a:srgbClr val="231F20"/>
                </a:solidFill>
                <a:latin typeface="Calibri Light" panose="020F0302020204030204" pitchFamily="34" charset="0"/>
                <a:cs typeface="Calibri Light" panose="020F0302020204030204" pitchFamily="34" charset="0"/>
              </a:rPr>
              <a:t>may</a:t>
            </a:r>
            <a:r>
              <a:rPr sz="1000" dirty="0">
                <a:solidFill>
                  <a:srgbClr val="231F20"/>
                </a:solidFill>
                <a:latin typeface="Calibri Light" panose="020F0302020204030204" pitchFamily="34" charset="0"/>
                <a:cs typeface="Calibri Light" panose="020F0302020204030204" pitchFamily="34" charset="0"/>
              </a:rPr>
              <a:t> provide feedback through our Customer Service </a:t>
            </a:r>
            <a:r>
              <a:rPr lang="en-US" sz="1000" dirty="0">
                <a:solidFill>
                  <a:srgbClr val="231F20"/>
                </a:solidFill>
                <a:latin typeface="Calibri Light" panose="020F0302020204030204" pitchFamily="34" charset="0"/>
                <a:cs typeface="Calibri Light" panose="020F0302020204030204" pitchFamily="34" charset="0"/>
              </a:rPr>
              <a:t>team </a:t>
            </a:r>
            <a:r>
              <a:rPr sz="1000" dirty="0">
                <a:solidFill>
                  <a:srgbClr val="231F20"/>
                </a:solidFill>
                <a:latin typeface="Calibri Light" panose="020F0302020204030204" pitchFamily="34" charset="0"/>
                <a:cs typeface="Calibri Light" panose="020F0302020204030204" pitchFamily="34" charset="0"/>
              </a:rPr>
              <a:t>or </a:t>
            </a:r>
            <a:r>
              <a:rPr lang="en-US" sz="1000" dirty="0">
                <a:solidFill>
                  <a:srgbClr val="231F20"/>
                </a:solidFill>
                <a:latin typeface="Calibri Light" panose="020F0302020204030204" pitchFamily="34" charset="0"/>
                <a:cs typeface="Calibri Light" panose="020F0302020204030204" pitchFamily="34" charset="0"/>
              </a:rPr>
              <a:t>via our</a:t>
            </a:r>
            <a:r>
              <a:rPr sz="1000" dirty="0">
                <a:solidFill>
                  <a:srgbClr val="231F20"/>
                </a:solidFill>
                <a:latin typeface="Calibri Light" panose="020F0302020204030204" pitchFamily="34" charset="0"/>
                <a:cs typeface="Calibri Light" panose="020F0302020204030204" pitchFamily="34" charset="0"/>
              </a:rPr>
              <a:t> online platform.</a:t>
            </a:r>
            <a:r>
              <a:rPr lang="en-US" sz="1000" dirty="0">
                <a:solidFill>
                  <a:srgbClr val="231F20"/>
                </a:solidFill>
                <a:latin typeface="Calibri Light" panose="020F0302020204030204" pitchFamily="34" charset="0"/>
                <a:cs typeface="Calibri Light" panose="020F0302020204030204" pitchFamily="34" charset="0"/>
              </a:rPr>
              <a:t> </a:t>
            </a:r>
            <a:br>
              <a:rPr lang="en-US" sz="1000" dirty="0">
                <a:solidFill>
                  <a:srgbClr val="231F20"/>
                </a:solidFill>
                <a:latin typeface="Calibri Light" panose="020F0302020204030204" pitchFamily="34" charset="0"/>
                <a:cs typeface="Calibri Light" panose="020F0302020204030204" pitchFamily="34" charset="0"/>
              </a:rPr>
            </a:br>
            <a:br>
              <a:rPr lang="en-US" sz="1000" dirty="0">
                <a:solidFill>
                  <a:srgbClr val="231F20"/>
                </a:solidFill>
                <a:latin typeface="Calibri Light" panose="020F0302020204030204" pitchFamily="34" charset="0"/>
                <a:cs typeface="Calibri Light" panose="020F0302020204030204" pitchFamily="34" charset="0"/>
              </a:rPr>
            </a:br>
            <a:r>
              <a:rPr lang="en-US" sz="1000" dirty="0">
                <a:solidFill>
                  <a:srgbClr val="231F20"/>
                </a:solidFill>
                <a:latin typeface="Calibri Light" panose="020F0302020204030204" pitchFamily="34" charset="0"/>
                <a:cs typeface="Calibri Light" panose="020F0302020204030204" pitchFamily="34" charset="0"/>
              </a:rPr>
              <a:t>Timely customer feedback is critical to Marine Container Transportation team. Please note that the carrier and freight forwarder will not conduct investigations if the Customer Feedback is submitted more than one month after the Actual Time of Arrival.</a:t>
            </a:r>
            <a:endParaRPr sz="1000" dirty="0">
              <a:solidFill>
                <a:srgbClr val="231F20"/>
              </a:solidFill>
              <a:latin typeface="Calibri Light" panose="020F0302020204030204" pitchFamily="34" charset="0"/>
              <a:cs typeface="Calibri Light" panose="020F0302020204030204" pitchFamily="34" charset="0"/>
            </a:endParaRPr>
          </a:p>
        </p:txBody>
      </p:sp>
      <p:sp>
        <p:nvSpPr>
          <p:cNvPr id="6" name="object 6"/>
          <p:cNvSpPr txBox="1"/>
          <p:nvPr/>
        </p:nvSpPr>
        <p:spPr>
          <a:xfrm>
            <a:off x="10105652" y="7139342"/>
            <a:ext cx="191770" cy="197490"/>
          </a:xfrm>
          <a:prstGeom prst="rect">
            <a:avLst/>
          </a:prstGeom>
        </p:spPr>
        <p:txBody>
          <a:bodyPr vert="horz" wrap="square" lIns="0" tIns="12700" rIns="0" bIns="0" rtlCol="0">
            <a:spAutoFit/>
          </a:bodyPr>
          <a:lstStyle/>
          <a:p>
            <a:pPr marL="12700">
              <a:lnSpc>
                <a:spcPct val="100000"/>
              </a:lnSpc>
              <a:spcBef>
                <a:spcPts val="100"/>
              </a:spcBef>
            </a:pPr>
            <a:r>
              <a:rPr sz="1200" i="1" spc="-25" dirty="0">
                <a:solidFill>
                  <a:srgbClr val="5A5C5F"/>
                </a:solidFill>
                <a:latin typeface="Calibri Light" panose="020F0302020204030204" pitchFamily="34" charset="0"/>
                <a:cs typeface="Calibri Light" panose="020F0302020204030204" pitchFamily="34" charset="0"/>
              </a:rPr>
              <a:t>12</a:t>
            </a:r>
            <a:endParaRPr sz="1200" dirty="0">
              <a:latin typeface="Calibri Light" panose="020F0302020204030204" pitchFamily="34" charset="0"/>
              <a:cs typeface="Calibri Light" panose="020F0302020204030204" pitchFamily="34" charset="0"/>
            </a:endParaRPr>
          </a:p>
        </p:txBody>
      </p:sp>
      <p:pic>
        <p:nvPicPr>
          <p:cNvPr id="8" name="object 8"/>
          <p:cNvPicPr/>
          <p:nvPr/>
        </p:nvPicPr>
        <p:blipFill>
          <a:blip r:embed="rId3" cstate="print"/>
          <a:stretch>
            <a:fillRect/>
          </a:stretch>
        </p:blipFill>
        <p:spPr>
          <a:xfrm>
            <a:off x="5111719" y="1710687"/>
            <a:ext cx="3608705" cy="2605793"/>
          </a:xfrm>
          <a:prstGeom prst="rect">
            <a:avLst/>
          </a:prstGeom>
        </p:spPr>
      </p:pic>
      <p:sp>
        <p:nvSpPr>
          <p:cNvPr id="10" name="object 10"/>
          <p:cNvSpPr/>
          <p:nvPr/>
        </p:nvSpPr>
        <p:spPr>
          <a:xfrm>
            <a:off x="5112332" y="1949165"/>
            <a:ext cx="3608704" cy="579886"/>
          </a:xfrm>
          <a:custGeom>
            <a:avLst/>
            <a:gdLst/>
            <a:ahLst/>
            <a:cxnLst/>
            <a:rect l="l" t="t" r="r" b="b"/>
            <a:pathLst>
              <a:path w="3608704" h="1427479">
                <a:moveTo>
                  <a:pt x="3608705" y="0"/>
                </a:moveTo>
                <a:lnTo>
                  <a:pt x="1385252" y="0"/>
                </a:lnTo>
                <a:lnTo>
                  <a:pt x="0" y="0"/>
                </a:lnTo>
                <a:lnTo>
                  <a:pt x="0" y="1427480"/>
                </a:lnTo>
                <a:lnTo>
                  <a:pt x="1385252" y="1427480"/>
                </a:lnTo>
                <a:lnTo>
                  <a:pt x="3608705" y="1427480"/>
                </a:lnTo>
                <a:lnTo>
                  <a:pt x="3608705" y="0"/>
                </a:lnTo>
                <a:close/>
              </a:path>
            </a:pathLst>
          </a:custGeom>
          <a:solidFill>
            <a:srgbClr val="FFFFFF">
              <a:alpha val="79998"/>
            </a:srgbClr>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 name="object 11"/>
          <p:cNvSpPr/>
          <p:nvPr/>
        </p:nvSpPr>
        <p:spPr>
          <a:xfrm>
            <a:off x="6502275" y="1670620"/>
            <a:ext cx="0" cy="243816"/>
          </a:xfrm>
          <a:custGeom>
            <a:avLst/>
            <a:gdLst/>
            <a:ahLst/>
            <a:cxnLst/>
            <a:rect l="l" t="t" r="r" b="b"/>
            <a:pathLst>
              <a:path h="259080">
                <a:moveTo>
                  <a:pt x="0" y="259079"/>
                </a:moveTo>
                <a:lnTo>
                  <a:pt x="0" y="0"/>
                </a:lnTo>
              </a:path>
            </a:pathLst>
          </a:custGeom>
          <a:ln w="3175">
            <a:solidFill>
              <a:srgbClr val="FFFFFF"/>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2" name="object 12"/>
          <p:cNvSpPr txBox="1"/>
          <p:nvPr/>
        </p:nvSpPr>
        <p:spPr>
          <a:xfrm>
            <a:off x="5103986" y="243695"/>
            <a:ext cx="4929505" cy="1642110"/>
          </a:xfrm>
          <a:prstGeom prst="rect">
            <a:avLst/>
          </a:prstGeom>
        </p:spPr>
        <p:txBody>
          <a:bodyPr vert="horz" wrap="square" lIns="0" tIns="53975" rIns="0" bIns="0" rtlCol="0">
            <a:spAutoFit/>
          </a:bodyPr>
          <a:lstStyle/>
          <a:p>
            <a:pPr marL="12700" marR="5080">
              <a:lnSpc>
                <a:spcPts val="3600"/>
              </a:lnSpc>
              <a:spcBef>
                <a:spcPts val="425"/>
              </a:spcBef>
            </a:pPr>
            <a:r>
              <a:rPr sz="3200" spc="70" dirty="0">
                <a:solidFill>
                  <a:srgbClr val="0066B3"/>
                </a:solidFill>
                <a:latin typeface="Calibri Light" panose="020F0302020204030204" pitchFamily="34" charset="0"/>
                <a:cs typeface="Calibri Light" panose="020F0302020204030204" pitchFamily="34" charset="0"/>
              </a:rPr>
              <a:t>What</a:t>
            </a:r>
            <a:r>
              <a:rPr sz="3200" spc="20" dirty="0">
                <a:solidFill>
                  <a:srgbClr val="0066B3"/>
                </a:solidFill>
                <a:latin typeface="Calibri Light" panose="020F0302020204030204" pitchFamily="34" charset="0"/>
                <a:cs typeface="Calibri Light" panose="020F0302020204030204" pitchFamily="34" charset="0"/>
              </a:rPr>
              <a:t> </a:t>
            </a:r>
            <a:r>
              <a:rPr sz="3200" dirty="0">
                <a:solidFill>
                  <a:srgbClr val="0066B3"/>
                </a:solidFill>
                <a:latin typeface="Calibri Light" panose="020F0302020204030204" pitchFamily="34" charset="0"/>
                <a:cs typeface="Calibri Light" panose="020F0302020204030204" pitchFamily="34" charset="0"/>
              </a:rPr>
              <a:t>type</a:t>
            </a:r>
            <a:r>
              <a:rPr sz="3200" spc="25" dirty="0">
                <a:solidFill>
                  <a:srgbClr val="0066B3"/>
                </a:solidFill>
                <a:latin typeface="Calibri Light" panose="020F0302020204030204" pitchFamily="34" charset="0"/>
                <a:cs typeface="Calibri Light" panose="020F0302020204030204" pitchFamily="34" charset="0"/>
              </a:rPr>
              <a:t> </a:t>
            </a:r>
            <a:r>
              <a:rPr sz="3200" spc="65" dirty="0">
                <a:solidFill>
                  <a:srgbClr val="0066B3"/>
                </a:solidFill>
                <a:latin typeface="Calibri Light" panose="020F0302020204030204" pitchFamily="34" charset="0"/>
                <a:cs typeface="Calibri Light" panose="020F0302020204030204" pitchFamily="34" charset="0"/>
              </a:rPr>
              <a:t>of</a:t>
            </a:r>
            <a:r>
              <a:rPr sz="3200" spc="20" dirty="0">
                <a:solidFill>
                  <a:srgbClr val="0066B3"/>
                </a:solidFill>
                <a:latin typeface="Calibri Light" panose="020F0302020204030204" pitchFamily="34" charset="0"/>
                <a:cs typeface="Calibri Light" panose="020F0302020204030204" pitchFamily="34" charset="0"/>
              </a:rPr>
              <a:t> </a:t>
            </a:r>
            <a:r>
              <a:rPr sz="3200" spc="60" dirty="0">
                <a:solidFill>
                  <a:srgbClr val="0066B3"/>
                </a:solidFill>
                <a:latin typeface="Calibri Light" panose="020F0302020204030204" pitchFamily="34" charset="0"/>
                <a:cs typeface="Calibri Light" panose="020F0302020204030204" pitchFamily="34" charset="0"/>
              </a:rPr>
              <a:t>documents</a:t>
            </a:r>
            <a:r>
              <a:rPr sz="3200" spc="25" dirty="0">
                <a:solidFill>
                  <a:srgbClr val="0066B3"/>
                </a:solidFill>
                <a:latin typeface="Calibri Light" panose="020F0302020204030204" pitchFamily="34" charset="0"/>
                <a:cs typeface="Calibri Light" panose="020F0302020204030204" pitchFamily="34" charset="0"/>
              </a:rPr>
              <a:t> </a:t>
            </a:r>
            <a:r>
              <a:rPr sz="3200" spc="-20" dirty="0">
                <a:solidFill>
                  <a:srgbClr val="0066B3"/>
                </a:solidFill>
                <a:latin typeface="Calibri Light" panose="020F0302020204030204" pitchFamily="34" charset="0"/>
                <a:cs typeface="Calibri Light" panose="020F0302020204030204" pitchFamily="34" charset="0"/>
              </a:rPr>
              <a:t>will </a:t>
            </a:r>
            <a:r>
              <a:rPr sz="3200" dirty="0">
                <a:solidFill>
                  <a:srgbClr val="0066B3"/>
                </a:solidFill>
                <a:latin typeface="Calibri Light" panose="020F0302020204030204" pitchFamily="34" charset="0"/>
                <a:cs typeface="Calibri Light" panose="020F0302020204030204" pitchFamily="34" charset="0"/>
              </a:rPr>
              <a:t>I</a:t>
            </a:r>
            <a:r>
              <a:rPr sz="3200" spc="25" dirty="0">
                <a:solidFill>
                  <a:srgbClr val="0066B3"/>
                </a:solidFill>
                <a:latin typeface="Calibri Light" panose="020F0302020204030204" pitchFamily="34" charset="0"/>
                <a:cs typeface="Calibri Light" panose="020F0302020204030204" pitchFamily="34" charset="0"/>
              </a:rPr>
              <a:t> </a:t>
            </a:r>
            <a:r>
              <a:rPr sz="3200" dirty="0">
                <a:solidFill>
                  <a:srgbClr val="0066B3"/>
                </a:solidFill>
                <a:latin typeface="Calibri Light" panose="020F0302020204030204" pitchFamily="34" charset="0"/>
                <a:cs typeface="Calibri Light" panose="020F0302020204030204" pitchFamily="34" charset="0"/>
              </a:rPr>
              <a:t>receive</a:t>
            </a:r>
            <a:r>
              <a:rPr sz="3200" spc="30" dirty="0">
                <a:solidFill>
                  <a:srgbClr val="0066B3"/>
                </a:solidFill>
                <a:latin typeface="Calibri Light" panose="020F0302020204030204" pitchFamily="34" charset="0"/>
                <a:cs typeface="Calibri Light" panose="020F0302020204030204" pitchFamily="34" charset="0"/>
              </a:rPr>
              <a:t> </a:t>
            </a:r>
            <a:r>
              <a:rPr sz="3200" dirty="0">
                <a:solidFill>
                  <a:srgbClr val="0066B3"/>
                </a:solidFill>
                <a:latin typeface="Calibri Light" panose="020F0302020204030204" pitchFamily="34" charset="0"/>
                <a:cs typeface="Calibri Light" panose="020F0302020204030204" pitchFamily="34" charset="0"/>
              </a:rPr>
              <a:t>with</a:t>
            </a:r>
            <a:r>
              <a:rPr sz="3200" spc="30" dirty="0">
                <a:solidFill>
                  <a:srgbClr val="0066B3"/>
                </a:solidFill>
                <a:latin typeface="Calibri Light" panose="020F0302020204030204" pitchFamily="34" charset="0"/>
                <a:cs typeface="Calibri Light" panose="020F0302020204030204" pitchFamily="34" charset="0"/>
              </a:rPr>
              <a:t> </a:t>
            </a:r>
            <a:r>
              <a:rPr sz="3200" dirty="0">
                <a:solidFill>
                  <a:srgbClr val="0066B3"/>
                </a:solidFill>
                <a:latin typeface="Calibri Light" panose="020F0302020204030204" pitchFamily="34" charset="0"/>
                <a:cs typeface="Calibri Light" panose="020F0302020204030204" pitchFamily="34" charset="0"/>
              </a:rPr>
              <a:t>my</a:t>
            </a:r>
            <a:r>
              <a:rPr sz="3200" spc="25" dirty="0">
                <a:solidFill>
                  <a:srgbClr val="0066B3"/>
                </a:solidFill>
                <a:latin typeface="Calibri Light" panose="020F0302020204030204" pitchFamily="34" charset="0"/>
                <a:cs typeface="Calibri Light" panose="020F0302020204030204" pitchFamily="34" charset="0"/>
              </a:rPr>
              <a:t> </a:t>
            </a:r>
            <a:r>
              <a:rPr sz="3200" spc="-10" dirty="0">
                <a:solidFill>
                  <a:srgbClr val="0066B3"/>
                </a:solidFill>
                <a:latin typeface="Calibri Light" panose="020F0302020204030204" pitchFamily="34" charset="0"/>
                <a:cs typeface="Calibri Light" panose="020F0302020204030204" pitchFamily="34" charset="0"/>
              </a:rPr>
              <a:t>shipment?</a:t>
            </a:r>
            <a:endParaRPr sz="3200" dirty="0">
              <a:latin typeface="Calibri Light" panose="020F0302020204030204" pitchFamily="34" charset="0"/>
              <a:cs typeface="Calibri Light" panose="020F0302020204030204" pitchFamily="34" charset="0"/>
            </a:endParaRPr>
          </a:p>
          <a:p>
            <a:pPr marL="12700">
              <a:lnSpc>
                <a:spcPct val="100000"/>
              </a:lnSpc>
              <a:spcBef>
                <a:spcPts val="1705"/>
              </a:spcBef>
            </a:pPr>
            <a:r>
              <a:rPr sz="1000" dirty="0">
                <a:solidFill>
                  <a:srgbClr val="231F20"/>
                </a:solidFill>
                <a:latin typeface="Calibri Light" panose="020F0302020204030204" pitchFamily="34" charset="0"/>
                <a:cs typeface="Calibri Light" panose="020F0302020204030204" pitchFamily="34" charset="0"/>
              </a:rPr>
              <a:t>The</a:t>
            </a:r>
            <a:r>
              <a:rPr sz="1000" spc="35"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standard</a:t>
            </a:r>
            <a:r>
              <a:rPr sz="1000" spc="40"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documentation</a:t>
            </a:r>
            <a:r>
              <a:rPr sz="1000" spc="40"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set</a:t>
            </a:r>
            <a:r>
              <a:rPr sz="1000" spc="35"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will</a:t>
            </a:r>
            <a:r>
              <a:rPr sz="1000" spc="40"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be</a:t>
            </a:r>
            <a:r>
              <a:rPr sz="1000" spc="40"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provided</a:t>
            </a:r>
            <a:r>
              <a:rPr sz="1000" spc="40"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to</a:t>
            </a:r>
            <a:r>
              <a:rPr sz="1000" spc="35"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you</a:t>
            </a:r>
            <a:r>
              <a:rPr sz="1000" spc="40"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as</a:t>
            </a:r>
            <a:r>
              <a:rPr sz="1000" spc="40" dirty="0">
                <a:solidFill>
                  <a:srgbClr val="231F20"/>
                </a:solidFill>
                <a:latin typeface="Calibri Light" panose="020F0302020204030204" pitchFamily="34" charset="0"/>
                <a:cs typeface="Calibri Light" panose="020F0302020204030204" pitchFamily="34" charset="0"/>
              </a:rPr>
              <a:t> </a:t>
            </a:r>
            <a:r>
              <a:rPr sz="1000" spc="-10" dirty="0">
                <a:solidFill>
                  <a:srgbClr val="231F20"/>
                </a:solidFill>
                <a:latin typeface="Calibri Light" panose="020F0302020204030204" pitchFamily="34" charset="0"/>
                <a:cs typeface="Calibri Light" panose="020F0302020204030204" pitchFamily="34" charset="0"/>
              </a:rPr>
              <a:t>follows:</a:t>
            </a:r>
            <a:endParaRPr sz="1000" dirty="0">
              <a:latin typeface="Calibri Light" panose="020F0302020204030204" pitchFamily="34" charset="0"/>
              <a:cs typeface="Calibri Light" panose="020F0302020204030204" pitchFamily="34" charset="0"/>
            </a:endParaRPr>
          </a:p>
          <a:p>
            <a:pPr>
              <a:lnSpc>
                <a:spcPct val="100000"/>
              </a:lnSpc>
            </a:pPr>
            <a:endParaRPr sz="900" dirty="0">
              <a:latin typeface="Calibri Light" panose="020F0302020204030204" pitchFamily="34" charset="0"/>
              <a:cs typeface="Calibri Light" panose="020F0302020204030204" pitchFamily="34" charset="0"/>
            </a:endParaRPr>
          </a:p>
          <a:p>
            <a:pPr marL="63500">
              <a:lnSpc>
                <a:spcPct val="100000"/>
              </a:lnSpc>
              <a:tabLst>
                <a:tab pos="1449070" algn="l"/>
              </a:tabLst>
            </a:pPr>
            <a:r>
              <a:rPr sz="1000" b="1" dirty="0">
                <a:solidFill>
                  <a:srgbClr val="FFFFFF"/>
                </a:solidFill>
                <a:latin typeface="Calibri Light" panose="020F0302020204030204" pitchFamily="34" charset="0"/>
                <a:cs typeface="Calibri Light" panose="020F0302020204030204" pitchFamily="34" charset="0"/>
              </a:rPr>
              <a:t>Transportation</a:t>
            </a:r>
            <a:r>
              <a:rPr sz="1000" b="1" spc="170" dirty="0">
                <a:solidFill>
                  <a:srgbClr val="FFFFFF"/>
                </a:solidFill>
                <a:latin typeface="Calibri Light" panose="020F0302020204030204" pitchFamily="34" charset="0"/>
                <a:cs typeface="Calibri Light" panose="020F0302020204030204" pitchFamily="34" charset="0"/>
              </a:rPr>
              <a:t> </a:t>
            </a:r>
            <a:r>
              <a:rPr sz="1000" b="1" spc="-20" dirty="0">
                <a:solidFill>
                  <a:srgbClr val="FFFFFF"/>
                </a:solidFill>
                <a:latin typeface="Calibri Light" panose="020F0302020204030204" pitchFamily="34" charset="0"/>
                <a:cs typeface="Calibri Light" panose="020F0302020204030204" pitchFamily="34" charset="0"/>
              </a:rPr>
              <a:t>Mode</a:t>
            </a:r>
            <a:r>
              <a:rPr sz="1000" b="1" dirty="0">
                <a:solidFill>
                  <a:srgbClr val="FFFFFF"/>
                </a:solidFill>
                <a:latin typeface="Calibri Light" panose="020F0302020204030204" pitchFamily="34" charset="0"/>
                <a:cs typeface="Calibri Light" panose="020F0302020204030204" pitchFamily="34" charset="0"/>
              </a:rPr>
              <a:t>	Documents</a:t>
            </a:r>
            <a:r>
              <a:rPr sz="1000" b="1" spc="265" dirty="0">
                <a:solidFill>
                  <a:srgbClr val="FFFFFF"/>
                </a:solidFill>
                <a:latin typeface="Calibri Light" panose="020F0302020204030204" pitchFamily="34" charset="0"/>
                <a:cs typeface="Calibri Light" panose="020F0302020204030204" pitchFamily="34" charset="0"/>
              </a:rPr>
              <a:t> </a:t>
            </a:r>
            <a:r>
              <a:rPr sz="1000" b="1" spc="-10" dirty="0">
                <a:solidFill>
                  <a:srgbClr val="FFFFFF"/>
                </a:solidFill>
                <a:latin typeface="Calibri Light" panose="020F0302020204030204" pitchFamily="34" charset="0"/>
                <a:cs typeface="Calibri Light" panose="020F0302020204030204" pitchFamily="34" charset="0"/>
              </a:rPr>
              <a:t>Offering</a:t>
            </a:r>
            <a:endParaRPr sz="1000" dirty="0">
              <a:latin typeface="Calibri Light" panose="020F0302020204030204" pitchFamily="34" charset="0"/>
              <a:cs typeface="Calibri Light" panose="020F0302020204030204" pitchFamily="34" charset="0"/>
            </a:endParaRPr>
          </a:p>
        </p:txBody>
      </p:sp>
      <p:sp>
        <p:nvSpPr>
          <p:cNvPr id="13" name="object 13"/>
          <p:cNvSpPr txBox="1"/>
          <p:nvPr/>
        </p:nvSpPr>
        <p:spPr>
          <a:xfrm>
            <a:off x="5167669" y="1979665"/>
            <a:ext cx="728980" cy="151323"/>
          </a:xfrm>
          <a:prstGeom prst="rect">
            <a:avLst/>
          </a:prstGeom>
        </p:spPr>
        <p:txBody>
          <a:bodyPr vert="horz" wrap="square" lIns="0" tIns="12700" rIns="0" bIns="0" rtlCol="0">
            <a:spAutoFit/>
          </a:bodyPr>
          <a:lstStyle/>
          <a:p>
            <a:pPr>
              <a:lnSpc>
                <a:spcPct val="100000"/>
              </a:lnSpc>
              <a:spcBef>
                <a:spcPts val="100"/>
              </a:spcBef>
            </a:pPr>
            <a:r>
              <a:rPr sz="900" dirty="0">
                <a:solidFill>
                  <a:srgbClr val="231F20"/>
                </a:solidFill>
                <a:latin typeface="Calibri Light" panose="020F0302020204030204" pitchFamily="34" charset="0"/>
                <a:cs typeface="Calibri Light" panose="020F0302020204030204" pitchFamily="34" charset="0"/>
              </a:rPr>
              <a:t>Onshore</a:t>
            </a:r>
            <a:r>
              <a:rPr sz="900" spc="200" dirty="0">
                <a:solidFill>
                  <a:srgbClr val="231F20"/>
                </a:solidFill>
                <a:latin typeface="Calibri Light" panose="020F0302020204030204" pitchFamily="34" charset="0"/>
                <a:cs typeface="Calibri Light" panose="020F0302020204030204" pitchFamily="34" charset="0"/>
              </a:rPr>
              <a:t> </a:t>
            </a:r>
            <a:r>
              <a:rPr sz="900" spc="-10" dirty="0">
                <a:solidFill>
                  <a:srgbClr val="231F20"/>
                </a:solidFill>
                <a:latin typeface="Calibri Light" panose="020F0302020204030204" pitchFamily="34" charset="0"/>
                <a:cs typeface="Calibri Light" panose="020F0302020204030204" pitchFamily="34" charset="0"/>
              </a:rPr>
              <a:t>Truck</a:t>
            </a:r>
            <a:endParaRPr sz="900" dirty="0">
              <a:latin typeface="Calibri Light" panose="020F0302020204030204" pitchFamily="34" charset="0"/>
              <a:cs typeface="Calibri Light" panose="020F0302020204030204" pitchFamily="34" charset="0"/>
            </a:endParaRPr>
          </a:p>
        </p:txBody>
      </p:sp>
      <p:sp>
        <p:nvSpPr>
          <p:cNvPr id="19" name="object 10">
            <a:extLst>
              <a:ext uri="{FF2B5EF4-FFF2-40B4-BE49-F238E27FC236}">
                <a16:creationId xmlns:a16="http://schemas.microsoft.com/office/drawing/2014/main" id="{BB9CBF8C-EF65-4F75-8466-1DC2C80C515C}"/>
              </a:ext>
            </a:extLst>
          </p:cNvPr>
          <p:cNvSpPr/>
          <p:nvPr/>
        </p:nvSpPr>
        <p:spPr>
          <a:xfrm>
            <a:off x="5112332" y="2540264"/>
            <a:ext cx="3608704" cy="876097"/>
          </a:xfrm>
          <a:custGeom>
            <a:avLst/>
            <a:gdLst/>
            <a:ahLst/>
            <a:cxnLst/>
            <a:rect l="l" t="t" r="r" b="b"/>
            <a:pathLst>
              <a:path w="3608704" h="1427479">
                <a:moveTo>
                  <a:pt x="3608705" y="0"/>
                </a:moveTo>
                <a:lnTo>
                  <a:pt x="1385252" y="0"/>
                </a:lnTo>
                <a:lnTo>
                  <a:pt x="0" y="0"/>
                </a:lnTo>
                <a:lnTo>
                  <a:pt x="0" y="1427480"/>
                </a:lnTo>
                <a:lnTo>
                  <a:pt x="1385252" y="1427480"/>
                </a:lnTo>
                <a:lnTo>
                  <a:pt x="3608705" y="1427480"/>
                </a:lnTo>
                <a:lnTo>
                  <a:pt x="3608705" y="0"/>
                </a:lnTo>
                <a:close/>
              </a:path>
            </a:pathLst>
          </a:custGeom>
          <a:solidFill>
            <a:srgbClr val="FFFFFF">
              <a:alpha val="79998"/>
            </a:srgbClr>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0" name="object 10">
            <a:extLst>
              <a:ext uri="{FF2B5EF4-FFF2-40B4-BE49-F238E27FC236}">
                <a16:creationId xmlns:a16="http://schemas.microsoft.com/office/drawing/2014/main" id="{F986B77E-A429-46D0-879D-E0A1A292A5DF}"/>
              </a:ext>
            </a:extLst>
          </p:cNvPr>
          <p:cNvSpPr/>
          <p:nvPr/>
        </p:nvSpPr>
        <p:spPr>
          <a:xfrm>
            <a:off x="5111720" y="3427574"/>
            <a:ext cx="3608704" cy="900120"/>
          </a:xfrm>
          <a:custGeom>
            <a:avLst/>
            <a:gdLst/>
            <a:ahLst/>
            <a:cxnLst/>
            <a:rect l="l" t="t" r="r" b="b"/>
            <a:pathLst>
              <a:path w="3608704" h="1427479">
                <a:moveTo>
                  <a:pt x="3608705" y="0"/>
                </a:moveTo>
                <a:lnTo>
                  <a:pt x="1385252" y="0"/>
                </a:lnTo>
                <a:lnTo>
                  <a:pt x="0" y="0"/>
                </a:lnTo>
                <a:lnTo>
                  <a:pt x="0" y="1427480"/>
                </a:lnTo>
                <a:lnTo>
                  <a:pt x="1385252" y="1427480"/>
                </a:lnTo>
                <a:lnTo>
                  <a:pt x="3608705" y="1427480"/>
                </a:lnTo>
                <a:lnTo>
                  <a:pt x="3608705" y="0"/>
                </a:lnTo>
                <a:close/>
              </a:path>
            </a:pathLst>
          </a:custGeom>
          <a:solidFill>
            <a:srgbClr val="FFFFFF">
              <a:alpha val="79998"/>
            </a:srgbClr>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6" name="object 16"/>
          <p:cNvSpPr txBox="1"/>
          <p:nvPr/>
        </p:nvSpPr>
        <p:spPr>
          <a:xfrm>
            <a:off x="5076160" y="1949165"/>
            <a:ext cx="3587115" cy="2367315"/>
          </a:xfrm>
          <a:prstGeom prst="rect">
            <a:avLst/>
          </a:prstGeom>
        </p:spPr>
        <p:txBody>
          <a:bodyPr vert="horz" wrap="square" lIns="0" tIns="12700" rIns="0" bIns="0" rtlCol="0">
            <a:spAutoFit/>
          </a:bodyPr>
          <a:lstStyle/>
          <a:p>
            <a:pPr marL="1518285" indent="-57785">
              <a:lnSpc>
                <a:spcPct val="100000"/>
              </a:lnSpc>
              <a:spcBef>
                <a:spcPts val="100"/>
              </a:spcBef>
              <a:buFont typeface="Arial"/>
              <a:buChar char="•"/>
              <a:tabLst>
                <a:tab pos="1518920" algn="l"/>
              </a:tabLst>
            </a:pPr>
            <a:r>
              <a:rPr sz="900" dirty="0">
                <a:solidFill>
                  <a:schemeClr val="tx1"/>
                </a:solidFill>
                <a:latin typeface="Calibri Light" panose="020F0302020204030204" pitchFamily="34" charset="0"/>
                <a:cs typeface="Calibri Light" panose="020F0302020204030204" pitchFamily="34" charset="0"/>
              </a:rPr>
              <a:t>Delivery</a:t>
            </a:r>
            <a:r>
              <a:rPr sz="900" spc="90" dirty="0">
                <a:solidFill>
                  <a:schemeClr val="tx1"/>
                </a:solidFill>
                <a:latin typeface="Calibri Light" panose="020F0302020204030204" pitchFamily="34" charset="0"/>
                <a:cs typeface="Calibri Light" panose="020F0302020204030204" pitchFamily="34" charset="0"/>
              </a:rPr>
              <a:t> </a:t>
            </a:r>
            <a:r>
              <a:rPr sz="900" spc="-20" dirty="0">
                <a:solidFill>
                  <a:schemeClr val="tx1"/>
                </a:solidFill>
                <a:latin typeface="Calibri Light" panose="020F0302020204030204" pitchFamily="34" charset="0"/>
                <a:cs typeface="Calibri Light" panose="020F0302020204030204" pitchFamily="34" charset="0"/>
              </a:rPr>
              <a:t>Note</a:t>
            </a:r>
            <a:endParaRPr sz="900" dirty="0">
              <a:solidFill>
                <a:schemeClr val="tx1"/>
              </a:solidFill>
              <a:latin typeface="Calibri Light" panose="020F0302020204030204" pitchFamily="34" charset="0"/>
              <a:cs typeface="Calibri Light" panose="020F0302020204030204" pitchFamily="34" charset="0"/>
            </a:endParaRPr>
          </a:p>
          <a:p>
            <a:pPr marL="1518285" indent="-57785">
              <a:lnSpc>
                <a:spcPct val="100000"/>
              </a:lnSpc>
              <a:buFont typeface="Arial"/>
              <a:buChar char="•"/>
              <a:tabLst>
                <a:tab pos="1518920" algn="l"/>
              </a:tabLst>
            </a:pPr>
            <a:r>
              <a:rPr sz="900" dirty="0">
                <a:solidFill>
                  <a:schemeClr val="tx1"/>
                </a:solidFill>
                <a:latin typeface="Calibri Light" panose="020F0302020204030204" pitchFamily="34" charset="0"/>
                <a:cs typeface="Calibri Light" panose="020F0302020204030204" pitchFamily="34" charset="0"/>
              </a:rPr>
              <a:t>Weighbridge</a:t>
            </a:r>
            <a:r>
              <a:rPr sz="900" spc="285" dirty="0">
                <a:solidFill>
                  <a:schemeClr val="tx1"/>
                </a:solidFill>
                <a:latin typeface="Calibri Light" panose="020F0302020204030204" pitchFamily="34" charset="0"/>
                <a:cs typeface="Calibri Light" panose="020F0302020204030204" pitchFamily="34" charset="0"/>
              </a:rPr>
              <a:t> </a:t>
            </a:r>
            <a:r>
              <a:rPr sz="900" spc="-10" dirty="0">
                <a:solidFill>
                  <a:schemeClr val="tx1"/>
                </a:solidFill>
                <a:latin typeface="Calibri Light" panose="020F0302020204030204" pitchFamily="34" charset="0"/>
                <a:cs typeface="Calibri Light" panose="020F0302020204030204" pitchFamily="34" charset="0"/>
              </a:rPr>
              <a:t>Ticket</a:t>
            </a:r>
            <a:endParaRPr sz="900" dirty="0">
              <a:solidFill>
                <a:schemeClr val="tx1"/>
              </a:solidFill>
              <a:latin typeface="Calibri Light" panose="020F0302020204030204" pitchFamily="34" charset="0"/>
              <a:cs typeface="Calibri Light" panose="020F0302020204030204" pitchFamily="34" charset="0"/>
            </a:endParaRPr>
          </a:p>
          <a:p>
            <a:pPr marL="1518285" indent="-57785">
              <a:lnSpc>
                <a:spcPct val="100000"/>
              </a:lnSpc>
              <a:buFont typeface="Arial"/>
              <a:buChar char="•"/>
              <a:tabLst>
                <a:tab pos="1518920" algn="l"/>
              </a:tabLst>
            </a:pPr>
            <a:r>
              <a:rPr sz="900" dirty="0">
                <a:solidFill>
                  <a:schemeClr val="tx1"/>
                </a:solidFill>
                <a:latin typeface="Calibri Light" panose="020F0302020204030204" pitchFamily="34" charset="0"/>
                <a:cs typeface="Calibri Light" panose="020F0302020204030204" pitchFamily="34" charset="0"/>
              </a:rPr>
              <a:t>Certificate</a:t>
            </a:r>
            <a:r>
              <a:rPr sz="900" spc="95" dirty="0">
                <a:solidFill>
                  <a:schemeClr val="tx1"/>
                </a:solidFill>
                <a:latin typeface="Calibri Light" panose="020F0302020204030204" pitchFamily="34" charset="0"/>
                <a:cs typeface="Calibri Light" panose="020F0302020204030204" pitchFamily="34" charset="0"/>
              </a:rPr>
              <a:t> </a:t>
            </a:r>
            <a:r>
              <a:rPr sz="900" dirty="0">
                <a:solidFill>
                  <a:schemeClr val="tx1"/>
                </a:solidFill>
                <a:latin typeface="Calibri Light" panose="020F0302020204030204" pitchFamily="34" charset="0"/>
                <a:cs typeface="Calibri Light" panose="020F0302020204030204" pitchFamily="34" charset="0"/>
              </a:rPr>
              <a:t>of</a:t>
            </a:r>
            <a:r>
              <a:rPr sz="900" spc="100" dirty="0">
                <a:solidFill>
                  <a:schemeClr val="tx1"/>
                </a:solidFill>
                <a:latin typeface="Calibri Light" panose="020F0302020204030204" pitchFamily="34" charset="0"/>
                <a:cs typeface="Calibri Light" panose="020F0302020204030204" pitchFamily="34" charset="0"/>
              </a:rPr>
              <a:t> </a:t>
            </a:r>
            <a:r>
              <a:rPr sz="900" dirty="0">
                <a:solidFill>
                  <a:schemeClr val="tx1"/>
                </a:solidFill>
                <a:latin typeface="Calibri Light" panose="020F0302020204030204" pitchFamily="34" charset="0"/>
                <a:cs typeface="Calibri Light" panose="020F0302020204030204" pitchFamily="34" charset="0"/>
              </a:rPr>
              <a:t>Analysis</a:t>
            </a:r>
            <a:r>
              <a:rPr sz="900" spc="95" dirty="0">
                <a:solidFill>
                  <a:schemeClr val="tx1"/>
                </a:solidFill>
                <a:latin typeface="Calibri Light" panose="020F0302020204030204" pitchFamily="34" charset="0"/>
                <a:cs typeface="Calibri Light" panose="020F0302020204030204" pitchFamily="34" charset="0"/>
              </a:rPr>
              <a:t> </a:t>
            </a:r>
            <a:r>
              <a:rPr sz="900" spc="-20" dirty="0">
                <a:solidFill>
                  <a:schemeClr val="tx1"/>
                </a:solidFill>
                <a:latin typeface="Calibri Light" panose="020F0302020204030204" pitchFamily="34" charset="0"/>
                <a:cs typeface="Calibri Light" panose="020F0302020204030204" pitchFamily="34" charset="0"/>
              </a:rPr>
              <a:t>(COA)</a:t>
            </a:r>
            <a:endParaRPr sz="900" dirty="0">
              <a:solidFill>
                <a:schemeClr val="tx1"/>
              </a:solidFill>
              <a:latin typeface="Calibri Light" panose="020F0302020204030204" pitchFamily="34" charset="0"/>
              <a:cs typeface="Calibri Light" panose="020F0302020204030204" pitchFamily="34" charset="0"/>
            </a:endParaRPr>
          </a:p>
          <a:p>
            <a:pPr marL="1518285" indent="-57785">
              <a:lnSpc>
                <a:spcPct val="100000"/>
              </a:lnSpc>
              <a:buFont typeface="Arial"/>
              <a:buChar char="•"/>
              <a:tabLst>
                <a:tab pos="1518920" algn="l"/>
              </a:tabLst>
            </a:pPr>
            <a:r>
              <a:rPr lang="en-US" sz="900" dirty="0">
                <a:solidFill>
                  <a:schemeClr val="tx1"/>
                </a:solidFill>
                <a:latin typeface="Calibri Light" panose="020F0302020204030204" pitchFamily="34" charset="0"/>
                <a:cs typeface="Calibri Light" panose="020F0302020204030204" pitchFamily="34" charset="0"/>
              </a:rPr>
              <a:t>Commercial </a:t>
            </a:r>
            <a:r>
              <a:rPr sz="900" dirty="0">
                <a:solidFill>
                  <a:schemeClr val="tx1"/>
                </a:solidFill>
                <a:latin typeface="Calibri Light" panose="020F0302020204030204" pitchFamily="34" charset="0"/>
                <a:cs typeface="Calibri Light" panose="020F0302020204030204" pitchFamily="34" charset="0"/>
              </a:rPr>
              <a:t>Invoice</a:t>
            </a:r>
            <a:r>
              <a:rPr lang="en-US" sz="900" dirty="0">
                <a:solidFill>
                  <a:schemeClr val="tx1"/>
                </a:solidFill>
                <a:latin typeface="Calibri Light" panose="020F0302020204030204" pitchFamily="34" charset="0"/>
                <a:cs typeface="Calibri Light" panose="020F0302020204030204" pitchFamily="34" charset="0"/>
              </a:rPr>
              <a:t> (for Malaysia Only)</a:t>
            </a:r>
          </a:p>
          <a:p>
            <a:pPr marL="1518285" indent="-57785">
              <a:lnSpc>
                <a:spcPct val="100000"/>
              </a:lnSpc>
              <a:buFont typeface="Arial"/>
              <a:buChar char="•"/>
              <a:tabLst>
                <a:tab pos="1518920" algn="l"/>
              </a:tabLst>
            </a:pPr>
            <a:endParaRPr lang="en-US" sz="900" dirty="0">
              <a:solidFill>
                <a:schemeClr val="tx1"/>
              </a:solidFill>
              <a:latin typeface="Calibri Light" panose="020F0302020204030204" pitchFamily="34" charset="0"/>
              <a:cs typeface="Calibri Light" panose="020F0302020204030204" pitchFamily="34" charset="0"/>
            </a:endParaRPr>
          </a:p>
          <a:p>
            <a:pPr marL="1518285" indent="-57785">
              <a:lnSpc>
                <a:spcPct val="100000"/>
              </a:lnSpc>
              <a:buFont typeface="Arial"/>
              <a:buChar char="•"/>
              <a:tabLst>
                <a:tab pos="1518920" algn="l"/>
              </a:tabLst>
            </a:pPr>
            <a:r>
              <a:rPr sz="900" dirty="0">
                <a:solidFill>
                  <a:schemeClr val="tx1"/>
                </a:solidFill>
                <a:latin typeface="Calibri Light" panose="020F0302020204030204" pitchFamily="34" charset="0"/>
                <a:cs typeface="Calibri Light" panose="020F0302020204030204" pitchFamily="34" charset="0"/>
              </a:rPr>
              <a:t>Bill</a:t>
            </a:r>
            <a:r>
              <a:rPr sz="900" spc="105" dirty="0">
                <a:solidFill>
                  <a:schemeClr val="tx1"/>
                </a:solidFill>
                <a:latin typeface="Calibri Light" panose="020F0302020204030204" pitchFamily="34" charset="0"/>
                <a:cs typeface="Calibri Light" panose="020F0302020204030204" pitchFamily="34" charset="0"/>
              </a:rPr>
              <a:t> </a:t>
            </a:r>
            <a:r>
              <a:rPr sz="900" dirty="0">
                <a:solidFill>
                  <a:schemeClr val="tx1"/>
                </a:solidFill>
                <a:latin typeface="Calibri Light" panose="020F0302020204030204" pitchFamily="34" charset="0"/>
                <a:cs typeface="Calibri Light" panose="020F0302020204030204" pitchFamily="34" charset="0"/>
              </a:rPr>
              <a:t>of</a:t>
            </a:r>
            <a:r>
              <a:rPr sz="900" spc="110" dirty="0">
                <a:solidFill>
                  <a:schemeClr val="tx1"/>
                </a:solidFill>
                <a:latin typeface="Calibri Light" panose="020F0302020204030204" pitchFamily="34" charset="0"/>
                <a:cs typeface="Calibri Light" panose="020F0302020204030204" pitchFamily="34" charset="0"/>
              </a:rPr>
              <a:t> </a:t>
            </a:r>
            <a:r>
              <a:rPr sz="900" dirty="0">
                <a:solidFill>
                  <a:schemeClr val="tx1"/>
                </a:solidFill>
                <a:latin typeface="Calibri Light" panose="020F0302020204030204" pitchFamily="34" charset="0"/>
                <a:cs typeface="Calibri Light" panose="020F0302020204030204" pitchFamily="34" charset="0"/>
              </a:rPr>
              <a:t>Lading</a:t>
            </a:r>
            <a:r>
              <a:rPr sz="900" spc="105" dirty="0">
                <a:solidFill>
                  <a:schemeClr val="tx1"/>
                </a:solidFill>
                <a:latin typeface="Calibri Light" panose="020F0302020204030204" pitchFamily="34" charset="0"/>
                <a:cs typeface="Calibri Light" panose="020F0302020204030204" pitchFamily="34" charset="0"/>
              </a:rPr>
              <a:t> </a:t>
            </a:r>
            <a:r>
              <a:rPr sz="900" dirty="0">
                <a:solidFill>
                  <a:schemeClr val="tx1"/>
                </a:solidFill>
                <a:latin typeface="Calibri Light" panose="020F0302020204030204" pitchFamily="34" charset="0"/>
                <a:cs typeface="Calibri Light" panose="020F0302020204030204" pitchFamily="34" charset="0"/>
              </a:rPr>
              <a:t>(B/L)</a:t>
            </a:r>
          </a:p>
          <a:p>
            <a:pPr marL="1518285" indent="-57785">
              <a:lnSpc>
                <a:spcPct val="100000"/>
              </a:lnSpc>
              <a:buFont typeface="Arial"/>
              <a:buChar char="•"/>
              <a:tabLst>
                <a:tab pos="1518920" algn="l"/>
              </a:tabLst>
            </a:pPr>
            <a:r>
              <a:rPr sz="900" dirty="0">
                <a:solidFill>
                  <a:schemeClr val="tx1"/>
                </a:solidFill>
                <a:latin typeface="Calibri Light" panose="020F0302020204030204" pitchFamily="34" charset="0"/>
                <a:cs typeface="Calibri Light" panose="020F0302020204030204" pitchFamily="34" charset="0"/>
              </a:rPr>
              <a:t>Commercial</a:t>
            </a:r>
            <a:r>
              <a:rPr sz="900" spc="155" dirty="0">
                <a:solidFill>
                  <a:schemeClr val="tx1"/>
                </a:solidFill>
                <a:latin typeface="Calibri Light" panose="020F0302020204030204" pitchFamily="34" charset="0"/>
                <a:cs typeface="Calibri Light" panose="020F0302020204030204" pitchFamily="34" charset="0"/>
              </a:rPr>
              <a:t> </a:t>
            </a:r>
            <a:r>
              <a:rPr sz="900" dirty="0">
                <a:solidFill>
                  <a:schemeClr val="tx1"/>
                </a:solidFill>
                <a:latin typeface="Calibri Light" panose="020F0302020204030204" pitchFamily="34" charset="0"/>
                <a:cs typeface="Calibri Light" panose="020F0302020204030204" pitchFamily="34" charset="0"/>
              </a:rPr>
              <a:t>Invoic</a:t>
            </a:r>
            <a:r>
              <a:rPr lang="en-US" sz="900" dirty="0">
                <a:solidFill>
                  <a:schemeClr val="tx1"/>
                </a:solidFill>
                <a:latin typeface="Calibri Light" panose="020F0302020204030204" pitchFamily="34" charset="0"/>
                <a:cs typeface="Calibri Light" panose="020F0302020204030204" pitchFamily="34" charset="0"/>
              </a:rPr>
              <a:t>e</a:t>
            </a:r>
            <a:endParaRPr sz="900" dirty="0">
              <a:solidFill>
                <a:schemeClr val="tx1"/>
              </a:solidFill>
              <a:latin typeface="Calibri Light" panose="020F0302020204030204" pitchFamily="34" charset="0"/>
              <a:cs typeface="Calibri Light" panose="020F0302020204030204" pitchFamily="34" charset="0"/>
            </a:endParaRPr>
          </a:p>
          <a:p>
            <a:pPr marL="1518285" indent="-57785">
              <a:lnSpc>
                <a:spcPct val="100000"/>
              </a:lnSpc>
              <a:buFont typeface="Arial"/>
              <a:buChar char="•"/>
              <a:tabLst>
                <a:tab pos="1518920" algn="l"/>
              </a:tabLst>
            </a:pPr>
            <a:r>
              <a:rPr sz="900" dirty="0">
                <a:solidFill>
                  <a:schemeClr val="tx1"/>
                </a:solidFill>
                <a:latin typeface="Calibri Light" panose="020F0302020204030204" pitchFamily="34" charset="0"/>
                <a:cs typeface="Calibri Light" panose="020F0302020204030204" pitchFamily="34" charset="0"/>
              </a:rPr>
              <a:t>Packing</a:t>
            </a:r>
            <a:r>
              <a:rPr sz="900" spc="80" dirty="0">
                <a:solidFill>
                  <a:schemeClr val="tx1"/>
                </a:solidFill>
                <a:latin typeface="Calibri Light" panose="020F0302020204030204" pitchFamily="34" charset="0"/>
                <a:cs typeface="Calibri Light" panose="020F0302020204030204" pitchFamily="34" charset="0"/>
              </a:rPr>
              <a:t> </a:t>
            </a:r>
            <a:r>
              <a:rPr sz="900" dirty="0">
                <a:solidFill>
                  <a:schemeClr val="tx1"/>
                </a:solidFill>
                <a:latin typeface="Calibri Light" panose="020F0302020204030204" pitchFamily="34" charset="0"/>
                <a:cs typeface="Calibri Light" panose="020F0302020204030204" pitchFamily="34" charset="0"/>
              </a:rPr>
              <a:t>list</a:t>
            </a:r>
          </a:p>
          <a:p>
            <a:pPr marL="1518285" indent="-57785">
              <a:lnSpc>
                <a:spcPct val="100000"/>
              </a:lnSpc>
              <a:buFont typeface="Arial"/>
              <a:buChar char="•"/>
              <a:tabLst>
                <a:tab pos="1518920" algn="l"/>
              </a:tabLst>
            </a:pPr>
            <a:r>
              <a:rPr sz="900" dirty="0">
                <a:solidFill>
                  <a:schemeClr val="tx1"/>
                </a:solidFill>
                <a:latin typeface="Calibri Light" panose="020F0302020204030204" pitchFamily="34" charset="0"/>
                <a:cs typeface="Calibri Light" panose="020F0302020204030204" pitchFamily="34" charset="0"/>
              </a:rPr>
              <a:t>Certificate</a:t>
            </a:r>
            <a:r>
              <a:rPr sz="900" spc="90" dirty="0">
                <a:solidFill>
                  <a:schemeClr val="tx1"/>
                </a:solidFill>
                <a:latin typeface="Calibri Light" panose="020F0302020204030204" pitchFamily="34" charset="0"/>
                <a:cs typeface="Calibri Light" panose="020F0302020204030204" pitchFamily="34" charset="0"/>
              </a:rPr>
              <a:t> </a:t>
            </a:r>
            <a:r>
              <a:rPr sz="900" dirty="0">
                <a:solidFill>
                  <a:schemeClr val="tx1"/>
                </a:solidFill>
                <a:latin typeface="Calibri Light" panose="020F0302020204030204" pitchFamily="34" charset="0"/>
                <a:cs typeface="Calibri Light" panose="020F0302020204030204" pitchFamily="34" charset="0"/>
              </a:rPr>
              <a:t>of</a:t>
            </a:r>
            <a:r>
              <a:rPr sz="900" spc="90" dirty="0">
                <a:solidFill>
                  <a:schemeClr val="tx1"/>
                </a:solidFill>
                <a:latin typeface="Calibri Light" panose="020F0302020204030204" pitchFamily="34" charset="0"/>
                <a:cs typeface="Calibri Light" panose="020F0302020204030204" pitchFamily="34" charset="0"/>
              </a:rPr>
              <a:t> </a:t>
            </a:r>
            <a:r>
              <a:rPr sz="900" dirty="0">
                <a:solidFill>
                  <a:schemeClr val="tx1"/>
                </a:solidFill>
                <a:latin typeface="Calibri Light" panose="020F0302020204030204" pitchFamily="34" charset="0"/>
                <a:cs typeface="Calibri Light" panose="020F0302020204030204" pitchFamily="34" charset="0"/>
              </a:rPr>
              <a:t>Origin</a:t>
            </a:r>
            <a:r>
              <a:rPr sz="900" spc="90" dirty="0">
                <a:solidFill>
                  <a:schemeClr val="tx1"/>
                </a:solidFill>
                <a:latin typeface="Calibri Light" panose="020F0302020204030204" pitchFamily="34" charset="0"/>
                <a:cs typeface="Calibri Light" panose="020F0302020204030204" pitchFamily="34" charset="0"/>
              </a:rPr>
              <a:t> </a:t>
            </a:r>
            <a:r>
              <a:rPr sz="900" spc="50" dirty="0">
                <a:solidFill>
                  <a:schemeClr val="tx1"/>
                </a:solidFill>
                <a:latin typeface="Calibri Light" panose="020F0302020204030204" pitchFamily="34" charset="0"/>
                <a:cs typeface="Calibri Light" panose="020F0302020204030204" pitchFamily="34" charset="0"/>
              </a:rPr>
              <a:t>(COO)</a:t>
            </a:r>
            <a:endParaRPr sz="900" dirty="0">
              <a:solidFill>
                <a:schemeClr val="tx1"/>
              </a:solidFill>
              <a:latin typeface="Calibri Light" panose="020F0302020204030204" pitchFamily="34" charset="0"/>
              <a:cs typeface="Calibri Light" panose="020F0302020204030204" pitchFamily="34" charset="0"/>
            </a:endParaRPr>
          </a:p>
          <a:p>
            <a:pPr marL="1518285" indent="-57785">
              <a:lnSpc>
                <a:spcPct val="100000"/>
              </a:lnSpc>
              <a:buFont typeface="Arial"/>
              <a:buChar char="•"/>
              <a:tabLst>
                <a:tab pos="1518920" algn="l"/>
              </a:tabLst>
            </a:pPr>
            <a:r>
              <a:rPr sz="900" dirty="0">
                <a:solidFill>
                  <a:schemeClr val="tx1"/>
                </a:solidFill>
                <a:latin typeface="Calibri Light" panose="020F0302020204030204" pitchFamily="34" charset="0"/>
                <a:cs typeface="Calibri Light" panose="020F0302020204030204" pitchFamily="34" charset="0"/>
              </a:rPr>
              <a:t>Certificate</a:t>
            </a:r>
            <a:r>
              <a:rPr sz="900" spc="130" dirty="0">
                <a:solidFill>
                  <a:schemeClr val="tx1"/>
                </a:solidFill>
                <a:latin typeface="Calibri Light" panose="020F0302020204030204" pitchFamily="34" charset="0"/>
                <a:cs typeface="Calibri Light" panose="020F0302020204030204" pitchFamily="34" charset="0"/>
              </a:rPr>
              <a:t> </a:t>
            </a:r>
            <a:r>
              <a:rPr sz="900" dirty="0">
                <a:solidFill>
                  <a:schemeClr val="tx1"/>
                </a:solidFill>
                <a:latin typeface="Calibri Light" panose="020F0302020204030204" pitchFamily="34" charset="0"/>
                <a:cs typeface="Calibri Light" panose="020F0302020204030204" pitchFamily="34" charset="0"/>
              </a:rPr>
              <a:t>of</a:t>
            </a:r>
            <a:r>
              <a:rPr sz="900" spc="130" dirty="0">
                <a:solidFill>
                  <a:schemeClr val="tx1"/>
                </a:solidFill>
                <a:latin typeface="Calibri Light" panose="020F0302020204030204" pitchFamily="34" charset="0"/>
                <a:cs typeface="Calibri Light" panose="020F0302020204030204" pitchFamily="34" charset="0"/>
              </a:rPr>
              <a:t> </a:t>
            </a:r>
            <a:r>
              <a:rPr sz="900" dirty="0">
                <a:solidFill>
                  <a:schemeClr val="tx1"/>
                </a:solidFill>
                <a:latin typeface="Calibri Light" panose="020F0302020204030204" pitchFamily="34" charset="0"/>
                <a:cs typeface="Calibri Light" panose="020F0302020204030204" pitchFamily="34" charset="0"/>
              </a:rPr>
              <a:t>Analysis</a:t>
            </a:r>
            <a:r>
              <a:rPr sz="900" spc="130" dirty="0">
                <a:solidFill>
                  <a:schemeClr val="tx1"/>
                </a:solidFill>
                <a:latin typeface="Calibri Light" panose="020F0302020204030204" pitchFamily="34" charset="0"/>
                <a:cs typeface="Calibri Light" panose="020F0302020204030204" pitchFamily="34" charset="0"/>
              </a:rPr>
              <a:t> </a:t>
            </a:r>
            <a:r>
              <a:rPr sz="900" dirty="0">
                <a:solidFill>
                  <a:schemeClr val="tx1"/>
                </a:solidFill>
                <a:latin typeface="Calibri Light" panose="020F0302020204030204" pitchFamily="34" charset="0"/>
                <a:cs typeface="Calibri Light" panose="020F0302020204030204" pitchFamily="34" charset="0"/>
              </a:rPr>
              <a:t>(COA)</a:t>
            </a:r>
            <a:endParaRPr lang="en-US" sz="900" dirty="0">
              <a:solidFill>
                <a:schemeClr val="tx1"/>
              </a:solidFill>
              <a:latin typeface="Calibri Light" panose="020F0302020204030204" pitchFamily="34" charset="0"/>
              <a:cs typeface="Calibri Light" panose="020F0302020204030204" pitchFamily="34" charset="0"/>
            </a:endParaRPr>
          </a:p>
          <a:p>
            <a:pPr marL="1518285" indent="-57785">
              <a:lnSpc>
                <a:spcPct val="100000"/>
              </a:lnSpc>
              <a:buFont typeface="Arial"/>
              <a:buChar char="•"/>
              <a:tabLst>
                <a:tab pos="1518920" algn="l"/>
              </a:tabLst>
            </a:pPr>
            <a:endParaRPr lang="en-US" sz="900" dirty="0">
              <a:solidFill>
                <a:schemeClr val="tx1"/>
              </a:solidFill>
              <a:latin typeface="Calibri Light" panose="020F0302020204030204" pitchFamily="34" charset="0"/>
              <a:cs typeface="Calibri Light" panose="020F0302020204030204" pitchFamily="34" charset="0"/>
            </a:endParaRPr>
          </a:p>
          <a:p>
            <a:pPr marL="1518285" indent="-57785">
              <a:lnSpc>
                <a:spcPct val="100000"/>
              </a:lnSpc>
              <a:buFont typeface="Arial"/>
              <a:buChar char="•"/>
              <a:tabLst>
                <a:tab pos="1518920" algn="l"/>
              </a:tabLst>
            </a:pPr>
            <a:r>
              <a:rPr sz="900" dirty="0">
                <a:solidFill>
                  <a:srgbClr val="231F20"/>
                </a:solidFill>
                <a:latin typeface="Calibri Light" panose="020F0302020204030204" pitchFamily="34" charset="0"/>
                <a:cs typeface="Calibri Light" panose="020F0302020204030204" pitchFamily="34" charset="0"/>
              </a:rPr>
              <a:t>Bill</a:t>
            </a:r>
            <a:r>
              <a:rPr sz="900" spc="95" dirty="0">
                <a:solidFill>
                  <a:srgbClr val="231F20"/>
                </a:solidFill>
                <a:latin typeface="Calibri Light" panose="020F0302020204030204" pitchFamily="34" charset="0"/>
                <a:cs typeface="Calibri Light" panose="020F0302020204030204" pitchFamily="34" charset="0"/>
              </a:rPr>
              <a:t> </a:t>
            </a:r>
            <a:r>
              <a:rPr sz="900" dirty="0">
                <a:solidFill>
                  <a:srgbClr val="231F20"/>
                </a:solidFill>
                <a:latin typeface="Calibri Light" panose="020F0302020204030204" pitchFamily="34" charset="0"/>
                <a:cs typeface="Calibri Light" panose="020F0302020204030204" pitchFamily="34" charset="0"/>
              </a:rPr>
              <a:t>of</a:t>
            </a:r>
            <a:r>
              <a:rPr sz="900" spc="95" dirty="0">
                <a:solidFill>
                  <a:srgbClr val="231F20"/>
                </a:solidFill>
                <a:latin typeface="Calibri Light" panose="020F0302020204030204" pitchFamily="34" charset="0"/>
                <a:cs typeface="Calibri Light" panose="020F0302020204030204" pitchFamily="34" charset="0"/>
              </a:rPr>
              <a:t> </a:t>
            </a:r>
            <a:r>
              <a:rPr sz="900" dirty="0">
                <a:solidFill>
                  <a:srgbClr val="231F20"/>
                </a:solidFill>
                <a:latin typeface="Calibri Light" panose="020F0302020204030204" pitchFamily="34" charset="0"/>
                <a:cs typeface="Calibri Light" panose="020F0302020204030204" pitchFamily="34" charset="0"/>
              </a:rPr>
              <a:t>Lading</a:t>
            </a:r>
            <a:r>
              <a:rPr sz="900" spc="95" dirty="0">
                <a:solidFill>
                  <a:srgbClr val="231F20"/>
                </a:solidFill>
                <a:latin typeface="Calibri Light" panose="020F0302020204030204" pitchFamily="34" charset="0"/>
                <a:cs typeface="Calibri Light" panose="020F0302020204030204" pitchFamily="34" charset="0"/>
              </a:rPr>
              <a:t> </a:t>
            </a:r>
            <a:r>
              <a:rPr sz="900" spc="-10" dirty="0">
                <a:solidFill>
                  <a:srgbClr val="231F20"/>
                </a:solidFill>
                <a:latin typeface="Calibri Light" panose="020F0302020204030204" pitchFamily="34" charset="0"/>
                <a:cs typeface="Calibri Light" panose="020F0302020204030204" pitchFamily="34" charset="0"/>
              </a:rPr>
              <a:t>(B/L)*</a:t>
            </a:r>
            <a:endParaRPr sz="900" dirty="0">
              <a:latin typeface="Calibri Light" panose="020F0302020204030204" pitchFamily="34" charset="0"/>
              <a:cs typeface="Calibri Light" panose="020F0302020204030204" pitchFamily="34" charset="0"/>
            </a:endParaRPr>
          </a:p>
          <a:p>
            <a:pPr marL="1518285" indent="-57785">
              <a:lnSpc>
                <a:spcPct val="100000"/>
              </a:lnSpc>
              <a:buFont typeface="Arial"/>
              <a:buChar char="•"/>
              <a:tabLst>
                <a:tab pos="1518920" algn="l"/>
              </a:tabLst>
            </a:pPr>
            <a:r>
              <a:rPr sz="900" dirty="0">
                <a:solidFill>
                  <a:srgbClr val="231F20"/>
                </a:solidFill>
                <a:latin typeface="Calibri Light" panose="020F0302020204030204" pitchFamily="34" charset="0"/>
                <a:cs typeface="Calibri Light" panose="020F0302020204030204" pitchFamily="34" charset="0"/>
              </a:rPr>
              <a:t>Surveyor</a:t>
            </a:r>
            <a:r>
              <a:rPr sz="900" spc="110" dirty="0">
                <a:solidFill>
                  <a:srgbClr val="231F20"/>
                </a:solidFill>
                <a:latin typeface="Calibri Light" panose="020F0302020204030204" pitchFamily="34" charset="0"/>
                <a:cs typeface="Calibri Light" panose="020F0302020204030204" pitchFamily="34" charset="0"/>
              </a:rPr>
              <a:t> </a:t>
            </a:r>
            <a:r>
              <a:rPr sz="900" dirty="0">
                <a:solidFill>
                  <a:srgbClr val="231F20"/>
                </a:solidFill>
                <a:latin typeface="Calibri Light" panose="020F0302020204030204" pitchFamily="34" charset="0"/>
                <a:cs typeface="Calibri Light" panose="020F0302020204030204" pitchFamily="34" charset="0"/>
              </a:rPr>
              <a:t>Report</a:t>
            </a:r>
            <a:r>
              <a:rPr sz="900" spc="110" dirty="0">
                <a:solidFill>
                  <a:srgbClr val="231F20"/>
                </a:solidFill>
                <a:latin typeface="Calibri Light" panose="020F0302020204030204" pitchFamily="34" charset="0"/>
                <a:cs typeface="Calibri Light" panose="020F0302020204030204" pitchFamily="34" charset="0"/>
              </a:rPr>
              <a:t> </a:t>
            </a:r>
            <a:r>
              <a:rPr sz="900" dirty="0">
                <a:solidFill>
                  <a:srgbClr val="231F20"/>
                </a:solidFill>
                <a:latin typeface="Calibri Light" panose="020F0302020204030204" pitchFamily="34" charset="0"/>
                <a:cs typeface="Calibri Light" panose="020F0302020204030204" pitchFamily="34" charset="0"/>
              </a:rPr>
              <a:t>at</a:t>
            </a:r>
            <a:r>
              <a:rPr sz="900" spc="114" dirty="0">
                <a:solidFill>
                  <a:srgbClr val="231F20"/>
                </a:solidFill>
                <a:latin typeface="Calibri Light" panose="020F0302020204030204" pitchFamily="34" charset="0"/>
                <a:cs typeface="Calibri Light" panose="020F0302020204030204" pitchFamily="34" charset="0"/>
              </a:rPr>
              <a:t> </a:t>
            </a:r>
            <a:r>
              <a:rPr sz="900" dirty="0">
                <a:solidFill>
                  <a:srgbClr val="231F20"/>
                </a:solidFill>
                <a:latin typeface="Calibri Light" panose="020F0302020204030204" pitchFamily="34" charset="0"/>
                <a:cs typeface="Calibri Light" panose="020F0302020204030204" pitchFamily="34" charset="0"/>
              </a:rPr>
              <a:t>Load</a:t>
            </a:r>
            <a:r>
              <a:rPr sz="900" spc="110" dirty="0">
                <a:solidFill>
                  <a:srgbClr val="231F20"/>
                </a:solidFill>
                <a:latin typeface="Calibri Light" panose="020F0302020204030204" pitchFamily="34" charset="0"/>
                <a:cs typeface="Calibri Light" panose="020F0302020204030204" pitchFamily="34" charset="0"/>
              </a:rPr>
              <a:t> </a:t>
            </a:r>
            <a:r>
              <a:rPr sz="900" spc="-20" dirty="0">
                <a:solidFill>
                  <a:srgbClr val="231F20"/>
                </a:solidFill>
                <a:latin typeface="Calibri Light" panose="020F0302020204030204" pitchFamily="34" charset="0"/>
                <a:cs typeface="Calibri Light" panose="020F0302020204030204" pitchFamily="34" charset="0"/>
              </a:rPr>
              <a:t>port</a:t>
            </a:r>
            <a:endParaRPr sz="900" dirty="0">
              <a:latin typeface="Calibri Light" panose="020F0302020204030204" pitchFamily="34" charset="0"/>
              <a:cs typeface="Calibri Light" panose="020F0302020204030204" pitchFamily="34" charset="0"/>
            </a:endParaRPr>
          </a:p>
          <a:p>
            <a:pPr marL="1518285" indent="-57785">
              <a:lnSpc>
                <a:spcPct val="100000"/>
              </a:lnSpc>
              <a:buFont typeface="Arial"/>
              <a:buChar char="•"/>
              <a:tabLst>
                <a:tab pos="1518920" algn="l"/>
              </a:tabLst>
            </a:pPr>
            <a:r>
              <a:rPr sz="900" dirty="0">
                <a:solidFill>
                  <a:srgbClr val="231F20"/>
                </a:solidFill>
                <a:latin typeface="Calibri Light" panose="020F0302020204030204" pitchFamily="34" charset="0"/>
                <a:cs typeface="Calibri Light" panose="020F0302020204030204" pitchFamily="34" charset="0"/>
              </a:rPr>
              <a:t>Commercial</a:t>
            </a:r>
            <a:r>
              <a:rPr sz="900" spc="155" dirty="0">
                <a:solidFill>
                  <a:srgbClr val="231F20"/>
                </a:solidFill>
                <a:latin typeface="Calibri Light" panose="020F0302020204030204" pitchFamily="34" charset="0"/>
                <a:cs typeface="Calibri Light" panose="020F0302020204030204" pitchFamily="34" charset="0"/>
              </a:rPr>
              <a:t> </a:t>
            </a:r>
            <a:r>
              <a:rPr sz="900" dirty="0">
                <a:solidFill>
                  <a:srgbClr val="231F20"/>
                </a:solidFill>
                <a:latin typeface="Calibri Light" panose="020F0302020204030204" pitchFamily="34" charset="0"/>
                <a:cs typeface="Calibri Light" panose="020F0302020204030204" pitchFamily="34" charset="0"/>
              </a:rPr>
              <a:t>Invoice</a:t>
            </a:r>
            <a:r>
              <a:rPr sz="900" spc="155" dirty="0">
                <a:solidFill>
                  <a:srgbClr val="231F20"/>
                </a:solidFill>
                <a:latin typeface="Calibri Light" panose="020F0302020204030204" pitchFamily="34" charset="0"/>
                <a:cs typeface="Calibri Light" panose="020F0302020204030204" pitchFamily="34" charset="0"/>
              </a:rPr>
              <a:t> </a:t>
            </a:r>
            <a:r>
              <a:rPr sz="900" spc="-25" dirty="0">
                <a:solidFill>
                  <a:srgbClr val="231F20"/>
                </a:solidFill>
                <a:latin typeface="Calibri Light" panose="020F0302020204030204" pitchFamily="34" charset="0"/>
                <a:cs typeface="Calibri Light" panose="020F0302020204030204" pitchFamily="34" charset="0"/>
              </a:rPr>
              <a:t>1/1</a:t>
            </a:r>
            <a:endParaRPr sz="900" dirty="0">
              <a:latin typeface="Calibri Light" panose="020F0302020204030204" pitchFamily="34" charset="0"/>
              <a:cs typeface="Calibri Light" panose="020F0302020204030204" pitchFamily="34" charset="0"/>
            </a:endParaRPr>
          </a:p>
          <a:p>
            <a:pPr marL="1518285" indent="-57785">
              <a:lnSpc>
                <a:spcPct val="100000"/>
              </a:lnSpc>
              <a:buFont typeface="Arial"/>
              <a:buChar char="•"/>
              <a:tabLst>
                <a:tab pos="1518920" algn="l"/>
              </a:tabLst>
            </a:pPr>
            <a:r>
              <a:rPr sz="900" dirty="0">
                <a:solidFill>
                  <a:srgbClr val="231F20"/>
                </a:solidFill>
                <a:latin typeface="Calibri Light" panose="020F0302020204030204" pitchFamily="34" charset="0"/>
                <a:cs typeface="Calibri Light" panose="020F0302020204030204" pitchFamily="34" charset="0"/>
              </a:rPr>
              <a:t>Packing</a:t>
            </a:r>
            <a:r>
              <a:rPr sz="900" spc="80" dirty="0">
                <a:solidFill>
                  <a:srgbClr val="231F20"/>
                </a:solidFill>
                <a:latin typeface="Calibri Light" panose="020F0302020204030204" pitchFamily="34" charset="0"/>
                <a:cs typeface="Calibri Light" panose="020F0302020204030204" pitchFamily="34" charset="0"/>
              </a:rPr>
              <a:t> </a:t>
            </a:r>
            <a:r>
              <a:rPr sz="900" dirty="0">
                <a:solidFill>
                  <a:srgbClr val="231F20"/>
                </a:solidFill>
                <a:latin typeface="Calibri Light" panose="020F0302020204030204" pitchFamily="34" charset="0"/>
                <a:cs typeface="Calibri Light" panose="020F0302020204030204" pitchFamily="34" charset="0"/>
              </a:rPr>
              <a:t>list</a:t>
            </a:r>
            <a:r>
              <a:rPr sz="900" spc="85" dirty="0">
                <a:solidFill>
                  <a:srgbClr val="231F20"/>
                </a:solidFill>
                <a:latin typeface="Calibri Light" panose="020F0302020204030204" pitchFamily="34" charset="0"/>
                <a:cs typeface="Calibri Light" panose="020F0302020204030204" pitchFamily="34" charset="0"/>
              </a:rPr>
              <a:t> </a:t>
            </a:r>
            <a:r>
              <a:rPr sz="900" spc="-25" dirty="0">
                <a:solidFill>
                  <a:srgbClr val="231F20"/>
                </a:solidFill>
                <a:latin typeface="Calibri Light" panose="020F0302020204030204" pitchFamily="34" charset="0"/>
                <a:cs typeface="Calibri Light" panose="020F0302020204030204" pitchFamily="34" charset="0"/>
              </a:rPr>
              <a:t>1/1</a:t>
            </a:r>
            <a:endParaRPr sz="900" dirty="0">
              <a:latin typeface="Calibri Light" panose="020F0302020204030204" pitchFamily="34" charset="0"/>
              <a:cs typeface="Calibri Light" panose="020F0302020204030204" pitchFamily="34" charset="0"/>
            </a:endParaRPr>
          </a:p>
          <a:p>
            <a:pPr marL="1518285" indent="-57785">
              <a:lnSpc>
                <a:spcPct val="100000"/>
              </a:lnSpc>
              <a:buFont typeface="Arial"/>
              <a:buChar char="•"/>
              <a:tabLst>
                <a:tab pos="1518920" algn="l"/>
              </a:tabLst>
            </a:pPr>
            <a:r>
              <a:rPr sz="900" dirty="0">
                <a:solidFill>
                  <a:srgbClr val="231F20"/>
                </a:solidFill>
                <a:latin typeface="Calibri Light" panose="020F0302020204030204" pitchFamily="34" charset="0"/>
                <a:cs typeface="Calibri Light" panose="020F0302020204030204" pitchFamily="34" charset="0"/>
              </a:rPr>
              <a:t>Certificate</a:t>
            </a:r>
            <a:r>
              <a:rPr sz="900" spc="90" dirty="0">
                <a:solidFill>
                  <a:srgbClr val="231F20"/>
                </a:solidFill>
                <a:latin typeface="Calibri Light" panose="020F0302020204030204" pitchFamily="34" charset="0"/>
                <a:cs typeface="Calibri Light" panose="020F0302020204030204" pitchFamily="34" charset="0"/>
              </a:rPr>
              <a:t> </a:t>
            </a:r>
            <a:r>
              <a:rPr sz="900" dirty="0">
                <a:solidFill>
                  <a:srgbClr val="231F20"/>
                </a:solidFill>
                <a:latin typeface="Calibri Light" panose="020F0302020204030204" pitchFamily="34" charset="0"/>
                <a:cs typeface="Calibri Light" panose="020F0302020204030204" pitchFamily="34" charset="0"/>
              </a:rPr>
              <a:t>of</a:t>
            </a:r>
            <a:r>
              <a:rPr sz="900" spc="90" dirty="0">
                <a:solidFill>
                  <a:srgbClr val="231F20"/>
                </a:solidFill>
                <a:latin typeface="Calibri Light" panose="020F0302020204030204" pitchFamily="34" charset="0"/>
                <a:cs typeface="Calibri Light" panose="020F0302020204030204" pitchFamily="34" charset="0"/>
              </a:rPr>
              <a:t> </a:t>
            </a:r>
            <a:r>
              <a:rPr sz="900" dirty="0">
                <a:solidFill>
                  <a:srgbClr val="231F20"/>
                </a:solidFill>
                <a:latin typeface="Calibri Light" panose="020F0302020204030204" pitchFamily="34" charset="0"/>
                <a:cs typeface="Calibri Light" panose="020F0302020204030204" pitchFamily="34" charset="0"/>
              </a:rPr>
              <a:t>Origin</a:t>
            </a:r>
            <a:r>
              <a:rPr sz="900" spc="90" dirty="0">
                <a:solidFill>
                  <a:srgbClr val="231F20"/>
                </a:solidFill>
                <a:latin typeface="Calibri Light" panose="020F0302020204030204" pitchFamily="34" charset="0"/>
                <a:cs typeface="Calibri Light" panose="020F0302020204030204" pitchFamily="34" charset="0"/>
              </a:rPr>
              <a:t> </a:t>
            </a:r>
            <a:r>
              <a:rPr sz="900" spc="50" dirty="0">
                <a:solidFill>
                  <a:srgbClr val="231F20"/>
                </a:solidFill>
                <a:latin typeface="Calibri Light" panose="020F0302020204030204" pitchFamily="34" charset="0"/>
                <a:cs typeface="Calibri Light" panose="020F0302020204030204" pitchFamily="34" charset="0"/>
              </a:rPr>
              <a:t>(COO)</a:t>
            </a:r>
            <a:r>
              <a:rPr sz="900" spc="90" dirty="0">
                <a:solidFill>
                  <a:srgbClr val="231F20"/>
                </a:solidFill>
                <a:latin typeface="Calibri Light" panose="020F0302020204030204" pitchFamily="34" charset="0"/>
                <a:cs typeface="Calibri Light" panose="020F0302020204030204" pitchFamily="34" charset="0"/>
              </a:rPr>
              <a:t> </a:t>
            </a:r>
            <a:r>
              <a:rPr sz="900" spc="-25" dirty="0">
                <a:solidFill>
                  <a:srgbClr val="231F20"/>
                </a:solidFill>
                <a:latin typeface="Calibri Light" panose="020F0302020204030204" pitchFamily="34" charset="0"/>
                <a:cs typeface="Calibri Light" panose="020F0302020204030204" pitchFamily="34" charset="0"/>
              </a:rPr>
              <a:t>1/1</a:t>
            </a:r>
            <a:endParaRPr sz="900" dirty="0">
              <a:latin typeface="Calibri Light" panose="020F0302020204030204" pitchFamily="34" charset="0"/>
              <a:cs typeface="Calibri Light" panose="020F0302020204030204" pitchFamily="34" charset="0"/>
            </a:endParaRPr>
          </a:p>
          <a:p>
            <a:pPr marL="1518285" indent="-57785">
              <a:lnSpc>
                <a:spcPct val="100000"/>
              </a:lnSpc>
              <a:buFont typeface="Arial"/>
              <a:buChar char="•"/>
              <a:tabLst>
                <a:tab pos="1518920" algn="l"/>
              </a:tabLst>
            </a:pPr>
            <a:r>
              <a:rPr sz="900" dirty="0">
                <a:solidFill>
                  <a:srgbClr val="231F20"/>
                </a:solidFill>
                <a:latin typeface="Calibri Light" panose="020F0302020204030204" pitchFamily="34" charset="0"/>
                <a:cs typeface="Calibri Light" panose="020F0302020204030204" pitchFamily="34" charset="0"/>
              </a:rPr>
              <a:t>Certificate</a:t>
            </a:r>
            <a:r>
              <a:rPr sz="900" spc="130" dirty="0">
                <a:solidFill>
                  <a:srgbClr val="231F20"/>
                </a:solidFill>
                <a:latin typeface="Calibri Light" panose="020F0302020204030204" pitchFamily="34" charset="0"/>
                <a:cs typeface="Calibri Light" panose="020F0302020204030204" pitchFamily="34" charset="0"/>
              </a:rPr>
              <a:t> </a:t>
            </a:r>
            <a:r>
              <a:rPr sz="900" dirty="0">
                <a:solidFill>
                  <a:srgbClr val="231F20"/>
                </a:solidFill>
                <a:latin typeface="Calibri Light" panose="020F0302020204030204" pitchFamily="34" charset="0"/>
                <a:cs typeface="Calibri Light" panose="020F0302020204030204" pitchFamily="34" charset="0"/>
              </a:rPr>
              <a:t>of</a:t>
            </a:r>
            <a:r>
              <a:rPr sz="900" spc="130" dirty="0">
                <a:solidFill>
                  <a:srgbClr val="231F20"/>
                </a:solidFill>
                <a:latin typeface="Calibri Light" panose="020F0302020204030204" pitchFamily="34" charset="0"/>
                <a:cs typeface="Calibri Light" panose="020F0302020204030204" pitchFamily="34" charset="0"/>
              </a:rPr>
              <a:t> </a:t>
            </a:r>
            <a:r>
              <a:rPr sz="900" dirty="0">
                <a:solidFill>
                  <a:srgbClr val="231F20"/>
                </a:solidFill>
                <a:latin typeface="Calibri Light" panose="020F0302020204030204" pitchFamily="34" charset="0"/>
                <a:cs typeface="Calibri Light" panose="020F0302020204030204" pitchFamily="34" charset="0"/>
              </a:rPr>
              <a:t>Analysis</a:t>
            </a:r>
            <a:r>
              <a:rPr sz="900" spc="130" dirty="0">
                <a:solidFill>
                  <a:srgbClr val="231F20"/>
                </a:solidFill>
                <a:latin typeface="Calibri Light" panose="020F0302020204030204" pitchFamily="34" charset="0"/>
                <a:cs typeface="Calibri Light" panose="020F0302020204030204" pitchFamily="34" charset="0"/>
              </a:rPr>
              <a:t> </a:t>
            </a:r>
            <a:r>
              <a:rPr sz="900" dirty="0">
                <a:solidFill>
                  <a:srgbClr val="231F20"/>
                </a:solidFill>
                <a:latin typeface="Calibri Light" panose="020F0302020204030204" pitchFamily="34" charset="0"/>
                <a:cs typeface="Calibri Light" panose="020F0302020204030204" pitchFamily="34" charset="0"/>
              </a:rPr>
              <a:t>(COA)</a:t>
            </a:r>
            <a:r>
              <a:rPr sz="900" spc="135" dirty="0">
                <a:solidFill>
                  <a:srgbClr val="231F20"/>
                </a:solidFill>
                <a:latin typeface="Calibri Light" panose="020F0302020204030204" pitchFamily="34" charset="0"/>
                <a:cs typeface="Calibri Light" panose="020F0302020204030204" pitchFamily="34" charset="0"/>
              </a:rPr>
              <a:t> </a:t>
            </a:r>
            <a:r>
              <a:rPr sz="900" spc="-25" dirty="0">
                <a:solidFill>
                  <a:srgbClr val="231F20"/>
                </a:solidFill>
                <a:latin typeface="Calibri Light" panose="020F0302020204030204" pitchFamily="34" charset="0"/>
                <a:cs typeface="Calibri Light" panose="020F0302020204030204" pitchFamily="34" charset="0"/>
              </a:rPr>
              <a:t>1/1</a:t>
            </a:r>
            <a:endParaRPr sz="900" dirty="0">
              <a:latin typeface="Calibri Light" panose="020F0302020204030204" pitchFamily="34" charset="0"/>
              <a:cs typeface="Calibri Light" panose="020F0302020204030204" pitchFamily="34" charset="0"/>
            </a:endParaRPr>
          </a:p>
        </p:txBody>
      </p:sp>
      <p:sp>
        <p:nvSpPr>
          <p:cNvPr id="14" name="object 14"/>
          <p:cNvSpPr txBox="1"/>
          <p:nvPr/>
        </p:nvSpPr>
        <p:spPr>
          <a:xfrm>
            <a:off x="5167669" y="2618567"/>
            <a:ext cx="801370" cy="289823"/>
          </a:xfrm>
          <a:prstGeom prst="rect">
            <a:avLst/>
          </a:prstGeom>
        </p:spPr>
        <p:txBody>
          <a:bodyPr vert="horz" wrap="square" lIns="0" tIns="12700" rIns="0" bIns="0" rtlCol="0">
            <a:spAutoFit/>
          </a:bodyPr>
          <a:lstStyle/>
          <a:p>
            <a:pPr>
              <a:lnSpc>
                <a:spcPct val="100000"/>
              </a:lnSpc>
              <a:spcBef>
                <a:spcPts val="100"/>
              </a:spcBef>
            </a:pPr>
            <a:r>
              <a:rPr sz="900" dirty="0">
                <a:solidFill>
                  <a:srgbClr val="231F20"/>
                </a:solidFill>
                <a:latin typeface="Calibri Light" panose="020F0302020204030204" pitchFamily="34" charset="0"/>
                <a:cs typeface="Calibri Light" panose="020F0302020204030204" pitchFamily="34" charset="0"/>
              </a:rPr>
              <a:t>Marine</a:t>
            </a:r>
            <a:r>
              <a:rPr sz="900" spc="55" dirty="0">
                <a:solidFill>
                  <a:srgbClr val="231F20"/>
                </a:solidFill>
                <a:latin typeface="Calibri Light" panose="020F0302020204030204" pitchFamily="34" charset="0"/>
                <a:cs typeface="Calibri Light" panose="020F0302020204030204" pitchFamily="34" charset="0"/>
              </a:rPr>
              <a:t> </a:t>
            </a:r>
            <a:r>
              <a:rPr sz="900" spc="-10" dirty="0" err="1">
                <a:solidFill>
                  <a:srgbClr val="231F20"/>
                </a:solidFill>
                <a:latin typeface="Calibri Light" panose="020F0302020204030204" pitchFamily="34" charset="0"/>
                <a:cs typeface="Calibri Light" panose="020F0302020204030204" pitchFamily="34" charset="0"/>
              </a:rPr>
              <a:t>Iso</a:t>
            </a:r>
            <a:r>
              <a:rPr lang="en-US" sz="900" spc="-10" dirty="0" err="1">
                <a:solidFill>
                  <a:srgbClr val="231F20"/>
                </a:solidFill>
                <a:latin typeface="Calibri Light" panose="020F0302020204030204" pitchFamily="34" charset="0"/>
                <a:cs typeface="Calibri Light" panose="020F0302020204030204" pitchFamily="34" charset="0"/>
              </a:rPr>
              <a:t>con</a:t>
            </a:r>
            <a:r>
              <a:rPr sz="900" spc="-10" dirty="0" err="1">
                <a:solidFill>
                  <a:srgbClr val="231F20"/>
                </a:solidFill>
                <a:latin typeface="Calibri Light" panose="020F0302020204030204" pitchFamily="34" charset="0"/>
                <a:cs typeface="Calibri Light" panose="020F0302020204030204" pitchFamily="34" charset="0"/>
              </a:rPr>
              <a:t>tainer</a:t>
            </a:r>
            <a:endParaRPr sz="900" dirty="0">
              <a:latin typeface="Calibri Light" panose="020F0302020204030204" pitchFamily="34" charset="0"/>
              <a:cs typeface="Calibri Light" panose="020F0302020204030204" pitchFamily="34" charset="0"/>
            </a:endParaRPr>
          </a:p>
        </p:txBody>
      </p:sp>
      <p:sp>
        <p:nvSpPr>
          <p:cNvPr id="15" name="object 15"/>
          <p:cNvSpPr txBox="1"/>
          <p:nvPr/>
        </p:nvSpPr>
        <p:spPr>
          <a:xfrm>
            <a:off x="5167669" y="3470494"/>
            <a:ext cx="60833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Calibri Light" panose="020F0302020204030204" pitchFamily="34" charset="0"/>
                <a:cs typeface="Calibri Light" panose="020F0302020204030204" pitchFamily="34" charset="0"/>
              </a:rPr>
              <a:t>Bulk</a:t>
            </a:r>
            <a:r>
              <a:rPr sz="900" spc="95" dirty="0">
                <a:solidFill>
                  <a:srgbClr val="231F20"/>
                </a:solidFill>
                <a:latin typeface="Calibri Light" panose="020F0302020204030204" pitchFamily="34" charset="0"/>
                <a:cs typeface="Calibri Light" panose="020F0302020204030204" pitchFamily="34" charset="0"/>
              </a:rPr>
              <a:t> </a:t>
            </a:r>
            <a:r>
              <a:rPr sz="900" spc="-10" dirty="0">
                <a:solidFill>
                  <a:srgbClr val="231F20"/>
                </a:solidFill>
                <a:latin typeface="Calibri Light" panose="020F0302020204030204" pitchFamily="34" charset="0"/>
                <a:cs typeface="Calibri Light" panose="020F0302020204030204" pitchFamily="34" charset="0"/>
              </a:rPr>
              <a:t>Marine</a:t>
            </a:r>
            <a:endParaRPr sz="900" dirty="0">
              <a:latin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528BB356-0D05-4F70-A67E-175A071B9FE1}"/>
              </a:ext>
            </a:extLst>
          </p:cNvPr>
          <p:cNvSpPr txBox="1"/>
          <p:nvPr/>
        </p:nvSpPr>
        <p:spPr>
          <a:xfrm>
            <a:off x="5047494" y="4303520"/>
            <a:ext cx="3672930" cy="861774"/>
          </a:xfrm>
          <a:prstGeom prst="rect">
            <a:avLst/>
          </a:prstGeom>
          <a:noFill/>
        </p:spPr>
        <p:txBody>
          <a:bodyPr wrap="square">
            <a:spAutoFit/>
          </a:bodyPr>
          <a:lstStyle/>
          <a:p>
            <a:pPr marL="38100">
              <a:lnSpc>
                <a:spcPct val="100000"/>
              </a:lnSpc>
              <a:spcBef>
                <a:spcPts val="345"/>
              </a:spcBef>
            </a:pPr>
            <a:r>
              <a:rPr lang="en-US" sz="900" i="1" dirty="0">
                <a:solidFill>
                  <a:srgbClr val="231F20"/>
                </a:solidFill>
                <a:latin typeface="Calibri Light" panose="020F0302020204030204" pitchFamily="34" charset="0"/>
                <a:cs typeface="Calibri Light" panose="020F0302020204030204" pitchFamily="34" charset="0"/>
              </a:rPr>
              <a:t>Documents</a:t>
            </a:r>
            <a:r>
              <a:rPr lang="en-US" sz="900" i="1" spc="320" dirty="0">
                <a:solidFill>
                  <a:srgbClr val="231F20"/>
                </a:solidFill>
                <a:latin typeface="Calibri Light" panose="020F0302020204030204" pitchFamily="34" charset="0"/>
                <a:cs typeface="Calibri Light" panose="020F0302020204030204" pitchFamily="34" charset="0"/>
              </a:rPr>
              <a:t> </a:t>
            </a:r>
            <a:r>
              <a:rPr lang="en-US" sz="900" i="1" spc="-10" dirty="0">
                <a:solidFill>
                  <a:srgbClr val="231F20"/>
                </a:solidFill>
                <a:latin typeface="Calibri Light" panose="020F0302020204030204" pitchFamily="34" charset="0"/>
                <a:cs typeface="Calibri Light" panose="020F0302020204030204" pitchFamily="34" charset="0"/>
              </a:rPr>
              <a:t>Offering</a:t>
            </a:r>
            <a:endParaRPr lang="en-US" sz="900" dirty="0">
              <a:latin typeface="Calibri Light" panose="020F0302020204030204" pitchFamily="34" charset="0"/>
              <a:cs typeface="Calibri Light" panose="020F0302020204030204" pitchFamily="34" charset="0"/>
            </a:endParaRPr>
          </a:p>
          <a:p>
            <a:pPr marL="25400" marR="46355">
              <a:lnSpc>
                <a:spcPct val="100000"/>
              </a:lnSpc>
              <a:spcBef>
                <a:spcPts val="645"/>
              </a:spcBef>
            </a:pPr>
            <a:r>
              <a:rPr lang="en-US" sz="900" dirty="0">
                <a:solidFill>
                  <a:srgbClr val="231F20"/>
                </a:solidFill>
                <a:latin typeface="Calibri Light" panose="020F0302020204030204" pitchFamily="34" charset="0"/>
                <a:cs typeface="Calibri Light" panose="020F0302020204030204" pitchFamily="34" charset="0"/>
              </a:rPr>
              <a:t>For</a:t>
            </a:r>
            <a:r>
              <a:rPr lang="en-US" sz="900" spc="25" dirty="0">
                <a:solidFill>
                  <a:srgbClr val="231F20"/>
                </a:solidFill>
                <a:latin typeface="Calibri Light" panose="020F0302020204030204" pitchFamily="34" charset="0"/>
                <a:cs typeface="Calibri Light" panose="020F0302020204030204" pitchFamily="34" charset="0"/>
              </a:rPr>
              <a:t> </a:t>
            </a:r>
            <a:r>
              <a:rPr lang="en-US" sz="900" spc="-10" dirty="0">
                <a:solidFill>
                  <a:srgbClr val="231F20"/>
                </a:solidFill>
                <a:latin typeface="Calibri Light" panose="020F0302020204030204" pitchFamily="34" charset="0"/>
                <a:cs typeface="Calibri Light" panose="020F0302020204030204" pitchFamily="34" charset="0"/>
              </a:rPr>
              <a:t>additional</a:t>
            </a:r>
            <a:r>
              <a:rPr lang="en-US" sz="900" spc="30"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shipping</a:t>
            </a:r>
            <a:r>
              <a:rPr lang="en-US" sz="900" spc="30"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documents</a:t>
            </a:r>
            <a:r>
              <a:rPr lang="en-US" sz="900" spc="25" dirty="0">
                <a:solidFill>
                  <a:srgbClr val="231F20"/>
                </a:solidFill>
                <a:latin typeface="Calibri Light" panose="020F0302020204030204" pitchFamily="34" charset="0"/>
                <a:cs typeface="Calibri Light" panose="020F0302020204030204" pitchFamily="34" charset="0"/>
              </a:rPr>
              <a:t> </a:t>
            </a:r>
            <a:r>
              <a:rPr lang="en-US" sz="900" spc="-10" dirty="0">
                <a:solidFill>
                  <a:srgbClr val="231F20"/>
                </a:solidFill>
                <a:latin typeface="Calibri Light" panose="020F0302020204030204" pitchFamily="34" charset="0"/>
                <a:cs typeface="Calibri Light" panose="020F0302020204030204" pitchFamily="34" charset="0"/>
              </a:rPr>
              <a:t>required</a:t>
            </a:r>
            <a:r>
              <a:rPr lang="en-US" sz="900" spc="30"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such</a:t>
            </a:r>
            <a:r>
              <a:rPr lang="en-US" sz="900" spc="30"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as</a:t>
            </a:r>
            <a:r>
              <a:rPr lang="en-US" sz="900" spc="25"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Certificates</a:t>
            </a:r>
            <a:r>
              <a:rPr lang="en-US" sz="900" spc="25"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of</a:t>
            </a:r>
            <a:r>
              <a:rPr lang="en-US" sz="900" spc="25"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Origin</a:t>
            </a:r>
            <a:r>
              <a:rPr lang="en-US" sz="900" spc="25" dirty="0">
                <a:solidFill>
                  <a:srgbClr val="231F20"/>
                </a:solidFill>
                <a:latin typeface="Calibri Light" panose="020F0302020204030204" pitchFamily="34" charset="0"/>
                <a:cs typeface="Calibri Light" panose="020F0302020204030204" pitchFamily="34" charset="0"/>
              </a:rPr>
              <a:t> </a:t>
            </a:r>
            <a:r>
              <a:rPr lang="en-US" sz="900" spc="45" dirty="0">
                <a:solidFill>
                  <a:srgbClr val="231F20"/>
                </a:solidFill>
                <a:latin typeface="Calibri Light" panose="020F0302020204030204" pitchFamily="34" charset="0"/>
                <a:cs typeface="Calibri Light" panose="020F0302020204030204" pitchFamily="34" charset="0"/>
              </a:rPr>
              <a:t>(PCOO),</a:t>
            </a:r>
            <a:r>
              <a:rPr lang="en-US" sz="900" spc="25"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e.g.,</a:t>
            </a:r>
            <a:r>
              <a:rPr lang="en-US" sz="900" spc="25" dirty="0">
                <a:solidFill>
                  <a:srgbClr val="231F20"/>
                </a:solidFill>
                <a:latin typeface="Calibri Light" panose="020F0302020204030204" pitchFamily="34" charset="0"/>
                <a:cs typeface="Calibri Light" panose="020F0302020204030204" pitchFamily="34" charset="0"/>
              </a:rPr>
              <a:t> </a:t>
            </a:r>
            <a:r>
              <a:rPr lang="en-US" sz="900" spc="65" dirty="0">
                <a:solidFill>
                  <a:srgbClr val="231F20"/>
                </a:solidFill>
                <a:latin typeface="Calibri Light" panose="020F0302020204030204" pitchFamily="34" charset="0"/>
                <a:cs typeface="Calibri Light" panose="020F0302020204030204" pitchFamily="34" charset="0"/>
              </a:rPr>
              <a:t>ASEAN</a:t>
            </a:r>
            <a:r>
              <a:rPr lang="en-US" sz="900" spc="25" dirty="0">
                <a:solidFill>
                  <a:srgbClr val="231F20"/>
                </a:solidFill>
                <a:latin typeface="Calibri Light" panose="020F0302020204030204" pitchFamily="34" charset="0"/>
                <a:cs typeface="Calibri Light" panose="020F0302020204030204" pitchFamily="34" charset="0"/>
              </a:rPr>
              <a:t> </a:t>
            </a:r>
            <a:r>
              <a:rPr lang="en-US" sz="900" spc="-10" dirty="0">
                <a:solidFill>
                  <a:srgbClr val="231F20"/>
                </a:solidFill>
                <a:latin typeface="Calibri Light" panose="020F0302020204030204" pitchFamily="34" charset="0"/>
                <a:cs typeface="Calibri Light" panose="020F0302020204030204" pitchFamily="34" charset="0"/>
              </a:rPr>
              <a:t>Trade</a:t>
            </a:r>
            <a:r>
              <a:rPr lang="en-US" sz="900" spc="25"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in</a:t>
            </a:r>
            <a:r>
              <a:rPr lang="en-US" sz="900" spc="25"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Goods</a:t>
            </a:r>
            <a:r>
              <a:rPr lang="en-US" sz="900" spc="25"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Form</a:t>
            </a:r>
            <a:r>
              <a:rPr lang="en-US" sz="900" spc="25" dirty="0">
                <a:solidFill>
                  <a:srgbClr val="231F20"/>
                </a:solidFill>
                <a:latin typeface="Calibri Light" panose="020F0302020204030204" pitchFamily="34" charset="0"/>
                <a:cs typeface="Calibri Light" panose="020F0302020204030204" pitchFamily="34" charset="0"/>
              </a:rPr>
              <a:t> </a:t>
            </a:r>
            <a:r>
              <a:rPr lang="en-US" sz="900" spc="-25" dirty="0">
                <a:solidFill>
                  <a:srgbClr val="231F20"/>
                </a:solidFill>
                <a:latin typeface="Calibri Light" panose="020F0302020204030204" pitchFamily="34" charset="0"/>
                <a:cs typeface="Calibri Light" panose="020F0302020204030204" pitchFamily="34" charset="0"/>
              </a:rPr>
              <a:t>D, </a:t>
            </a:r>
            <a:r>
              <a:rPr lang="en-US" sz="900" dirty="0">
                <a:solidFill>
                  <a:srgbClr val="231F20"/>
                </a:solidFill>
                <a:latin typeface="Calibri Light" panose="020F0302020204030204" pitchFamily="34" charset="0"/>
                <a:cs typeface="Calibri Light" panose="020F0302020204030204" pitchFamily="34" charset="0"/>
              </a:rPr>
              <a:t>or</a:t>
            </a:r>
            <a:r>
              <a:rPr lang="en-US" sz="900" spc="-15"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any</a:t>
            </a:r>
            <a:r>
              <a:rPr lang="en-US" sz="900" spc="-10"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other</a:t>
            </a:r>
            <a:r>
              <a:rPr lang="en-US" sz="900" spc="-10"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specific</a:t>
            </a:r>
            <a:r>
              <a:rPr lang="en-US" sz="900" spc="-10"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importing</a:t>
            </a:r>
            <a:r>
              <a:rPr lang="en-US" sz="900" spc="-10"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country</a:t>
            </a:r>
            <a:r>
              <a:rPr lang="en-US" sz="900" spc="-10"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documentation,</a:t>
            </a:r>
            <a:r>
              <a:rPr lang="en-US" sz="900" spc="-10" dirty="0">
                <a:solidFill>
                  <a:srgbClr val="231F20"/>
                </a:solidFill>
                <a:latin typeface="Calibri Light" panose="020F0302020204030204" pitchFamily="34" charset="0"/>
                <a:cs typeface="Calibri Light" panose="020F0302020204030204" pitchFamily="34" charset="0"/>
              </a:rPr>
              <a:t> please indicate</a:t>
            </a:r>
            <a:r>
              <a:rPr lang="en-US" sz="900" spc="10"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your</a:t>
            </a:r>
            <a:r>
              <a:rPr lang="en-US" sz="900" spc="10" dirty="0">
                <a:solidFill>
                  <a:srgbClr val="231F20"/>
                </a:solidFill>
                <a:latin typeface="Calibri Light" panose="020F0302020204030204" pitchFamily="34" charset="0"/>
                <a:cs typeface="Calibri Light" panose="020F0302020204030204" pitchFamily="34" charset="0"/>
              </a:rPr>
              <a:t> </a:t>
            </a:r>
            <a:r>
              <a:rPr lang="en-US" sz="900" spc="-20" dirty="0">
                <a:solidFill>
                  <a:srgbClr val="231F20"/>
                </a:solidFill>
                <a:latin typeface="Calibri Light" panose="020F0302020204030204" pitchFamily="34" charset="0"/>
                <a:cs typeface="Calibri Light" panose="020F0302020204030204" pitchFamily="34" charset="0"/>
              </a:rPr>
              <a:t>requirement</a:t>
            </a:r>
            <a:r>
              <a:rPr lang="en-US" sz="900" spc="10"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in</a:t>
            </a:r>
            <a:r>
              <a:rPr lang="en-US" sz="900" spc="15"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your</a:t>
            </a:r>
            <a:r>
              <a:rPr lang="en-US" sz="900" spc="10" dirty="0">
                <a:solidFill>
                  <a:srgbClr val="231F20"/>
                </a:solidFill>
                <a:latin typeface="Calibri Light" panose="020F0302020204030204" pitchFamily="34" charset="0"/>
                <a:cs typeface="Calibri Light" panose="020F0302020204030204" pitchFamily="34" charset="0"/>
              </a:rPr>
              <a:t> </a:t>
            </a:r>
            <a:r>
              <a:rPr lang="en-US" sz="900" spc="100" dirty="0">
                <a:solidFill>
                  <a:srgbClr val="231F20"/>
                </a:solidFill>
                <a:latin typeface="Calibri Light" panose="020F0302020204030204" pitchFamily="34" charset="0"/>
                <a:cs typeface="Calibri Light" panose="020F0302020204030204" pitchFamily="34" charset="0"/>
              </a:rPr>
              <a:t>PO</a:t>
            </a:r>
            <a:r>
              <a:rPr lang="en-US" sz="900" spc="10"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or</a:t>
            </a:r>
            <a:r>
              <a:rPr lang="en-US" sz="900" spc="10"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contact</a:t>
            </a:r>
            <a:r>
              <a:rPr lang="en-US" sz="900" spc="15" dirty="0">
                <a:solidFill>
                  <a:srgbClr val="231F20"/>
                </a:solidFill>
                <a:latin typeface="Calibri Light" panose="020F0302020204030204" pitchFamily="34" charset="0"/>
                <a:cs typeface="Calibri Light" panose="020F0302020204030204" pitchFamily="34" charset="0"/>
              </a:rPr>
              <a:t> </a:t>
            </a:r>
            <a:r>
              <a:rPr lang="en-US" sz="900" dirty="0">
                <a:solidFill>
                  <a:srgbClr val="231F20"/>
                </a:solidFill>
                <a:latin typeface="Calibri Light" panose="020F0302020204030204" pitchFamily="34" charset="0"/>
                <a:cs typeface="Calibri Light" panose="020F0302020204030204" pitchFamily="34" charset="0"/>
              </a:rPr>
              <a:t>Customer</a:t>
            </a:r>
            <a:r>
              <a:rPr lang="en-US" sz="900" spc="10" dirty="0">
                <a:solidFill>
                  <a:srgbClr val="231F20"/>
                </a:solidFill>
                <a:latin typeface="Calibri Light" panose="020F0302020204030204" pitchFamily="34" charset="0"/>
                <a:cs typeface="Calibri Light" panose="020F0302020204030204" pitchFamily="34" charset="0"/>
              </a:rPr>
              <a:t> </a:t>
            </a:r>
            <a:r>
              <a:rPr lang="en-US" sz="900" spc="-10" dirty="0">
                <a:solidFill>
                  <a:srgbClr val="231F20"/>
                </a:solidFill>
                <a:latin typeface="Calibri Light" panose="020F0302020204030204" pitchFamily="34" charset="0"/>
                <a:cs typeface="Calibri Light" panose="020F0302020204030204" pitchFamily="34" charset="0"/>
              </a:rPr>
              <a:t>Service team.</a:t>
            </a:r>
            <a:endParaRPr lang="en-US" sz="900" dirty="0">
              <a:latin typeface="Calibri Light" panose="020F0302020204030204" pitchFamily="34" charset="0"/>
              <a:cs typeface="Calibri Light" panose="020F03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512" y="227734"/>
            <a:ext cx="4819650" cy="514984"/>
          </a:xfrm>
          <a:prstGeom prst="rect">
            <a:avLst/>
          </a:prstGeom>
        </p:spPr>
        <p:txBody>
          <a:bodyPr vert="horz" wrap="square" lIns="0" tIns="13335" rIns="0" bIns="0" rtlCol="0">
            <a:spAutoFit/>
          </a:bodyPr>
          <a:lstStyle/>
          <a:p>
            <a:pPr marL="12700">
              <a:lnSpc>
                <a:spcPct val="100000"/>
              </a:lnSpc>
              <a:spcBef>
                <a:spcPts val="105"/>
              </a:spcBef>
            </a:pPr>
            <a:r>
              <a:rPr spc="195" dirty="0"/>
              <a:t>How</a:t>
            </a:r>
            <a:r>
              <a:rPr spc="55" dirty="0"/>
              <a:t> </a:t>
            </a:r>
            <a:r>
              <a:rPr spc="114" dirty="0"/>
              <a:t>do</a:t>
            </a:r>
            <a:r>
              <a:rPr spc="60" dirty="0"/>
              <a:t> </a:t>
            </a:r>
            <a:r>
              <a:rPr dirty="0"/>
              <a:t>I</a:t>
            </a:r>
            <a:r>
              <a:rPr spc="60" dirty="0"/>
              <a:t> </a:t>
            </a:r>
            <a:r>
              <a:rPr dirty="0"/>
              <a:t>unload</a:t>
            </a:r>
            <a:r>
              <a:rPr spc="55" dirty="0"/>
              <a:t> </a:t>
            </a:r>
            <a:r>
              <a:rPr spc="75" dirty="0"/>
              <a:t>a</a:t>
            </a:r>
            <a:r>
              <a:rPr spc="60" dirty="0"/>
              <a:t> </a:t>
            </a:r>
            <a:r>
              <a:rPr spc="-10" dirty="0"/>
              <a:t>product?</a:t>
            </a:r>
          </a:p>
        </p:txBody>
      </p:sp>
      <p:sp>
        <p:nvSpPr>
          <p:cNvPr id="3" name="object 3"/>
          <p:cNvSpPr txBox="1"/>
          <p:nvPr/>
        </p:nvSpPr>
        <p:spPr>
          <a:xfrm>
            <a:off x="10105652" y="7139354"/>
            <a:ext cx="191770" cy="208279"/>
          </a:xfrm>
          <a:prstGeom prst="rect">
            <a:avLst/>
          </a:prstGeom>
        </p:spPr>
        <p:txBody>
          <a:bodyPr vert="horz" wrap="square" lIns="0" tIns="12700" rIns="0" bIns="0" rtlCol="0">
            <a:spAutoFit/>
          </a:bodyPr>
          <a:lstStyle/>
          <a:p>
            <a:pPr marL="12700">
              <a:lnSpc>
                <a:spcPct val="100000"/>
              </a:lnSpc>
              <a:spcBef>
                <a:spcPts val="100"/>
              </a:spcBef>
            </a:pPr>
            <a:r>
              <a:rPr sz="1200" i="1" spc="-25" dirty="0">
                <a:solidFill>
                  <a:srgbClr val="5A5C5F"/>
                </a:solidFill>
                <a:latin typeface="Calibri"/>
                <a:cs typeface="Calibri"/>
              </a:rPr>
              <a:t>13</a:t>
            </a:r>
            <a:endParaRPr sz="1200">
              <a:latin typeface="Calibri"/>
              <a:cs typeface="Calibri"/>
            </a:endParaRPr>
          </a:p>
        </p:txBody>
      </p:sp>
      <p:grpSp>
        <p:nvGrpSpPr>
          <p:cNvPr id="4" name="object 4"/>
          <p:cNvGrpSpPr/>
          <p:nvPr/>
        </p:nvGrpSpPr>
        <p:grpSpPr>
          <a:xfrm>
            <a:off x="3918021" y="1335250"/>
            <a:ext cx="335280" cy="335280"/>
            <a:chOff x="3918021" y="1335250"/>
            <a:chExt cx="335280" cy="335280"/>
          </a:xfrm>
        </p:grpSpPr>
        <p:sp>
          <p:nvSpPr>
            <p:cNvPr id="5" name="object 5"/>
            <p:cNvSpPr/>
            <p:nvPr/>
          </p:nvSpPr>
          <p:spPr>
            <a:xfrm>
              <a:off x="3918021" y="1335250"/>
              <a:ext cx="335280" cy="335280"/>
            </a:xfrm>
            <a:custGeom>
              <a:avLst/>
              <a:gdLst/>
              <a:ahLst/>
              <a:cxnLst/>
              <a:rect l="l" t="t" r="r" b="b"/>
              <a:pathLst>
                <a:path w="335279" h="335280">
                  <a:moveTo>
                    <a:pt x="253225" y="0"/>
                  </a:moveTo>
                  <a:lnTo>
                    <a:pt x="81889" y="0"/>
                  </a:lnTo>
                  <a:lnTo>
                    <a:pt x="50015" y="6435"/>
                  </a:lnTo>
                  <a:lnTo>
                    <a:pt x="23985" y="23985"/>
                  </a:lnTo>
                  <a:lnTo>
                    <a:pt x="6435" y="50015"/>
                  </a:lnTo>
                  <a:lnTo>
                    <a:pt x="0" y="81889"/>
                  </a:lnTo>
                  <a:lnTo>
                    <a:pt x="0" y="253212"/>
                  </a:lnTo>
                  <a:lnTo>
                    <a:pt x="6435" y="285092"/>
                  </a:lnTo>
                  <a:lnTo>
                    <a:pt x="23985" y="311121"/>
                  </a:lnTo>
                  <a:lnTo>
                    <a:pt x="50015" y="328668"/>
                  </a:lnTo>
                  <a:lnTo>
                    <a:pt x="81889" y="335102"/>
                  </a:lnTo>
                  <a:lnTo>
                    <a:pt x="253225" y="335102"/>
                  </a:lnTo>
                  <a:lnTo>
                    <a:pt x="285099" y="328668"/>
                  </a:lnTo>
                  <a:lnTo>
                    <a:pt x="311129" y="311121"/>
                  </a:lnTo>
                  <a:lnTo>
                    <a:pt x="328679" y="285092"/>
                  </a:lnTo>
                  <a:lnTo>
                    <a:pt x="335114" y="253212"/>
                  </a:lnTo>
                  <a:lnTo>
                    <a:pt x="335114" y="81889"/>
                  </a:lnTo>
                  <a:lnTo>
                    <a:pt x="328679" y="50015"/>
                  </a:lnTo>
                  <a:lnTo>
                    <a:pt x="311129" y="23985"/>
                  </a:lnTo>
                  <a:lnTo>
                    <a:pt x="285099" y="6435"/>
                  </a:lnTo>
                  <a:lnTo>
                    <a:pt x="253225" y="0"/>
                  </a:lnTo>
                  <a:close/>
                </a:path>
              </a:pathLst>
            </a:custGeom>
            <a:solidFill>
              <a:srgbClr val="0066B3"/>
            </a:solidFill>
          </p:spPr>
          <p:txBody>
            <a:bodyPr wrap="square" lIns="0" tIns="0" rIns="0" bIns="0" rtlCol="0"/>
            <a:lstStyle/>
            <a:p>
              <a:endParaRPr/>
            </a:p>
          </p:txBody>
        </p:sp>
        <p:pic>
          <p:nvPicPr>
            <p:cNvPr id="6" name="object 6"/>
            <p:cNvPicPr/>
            <p:nvPr/>
          </p:nvPicPr>
          <p:blipFill>
            <a:blip r:embed="rId3" cstate="print"/>
            <a:stretch>
              <a:fillRect/>
            </a:stretch>
          </p:blipFill>
          <p:spPr>
            <a:xfrm>
              <a:off x="4013902" y="1402150"/>
              <a:ext cx="136169" cy="203479"/>
            </a:xfrm>
            <a:prstGeom prst="rect">
              <a:avLst/>
            </a:prstGeom>
          </p:spPr>
        </p:pic>
      </p:grpSp>
      <p:grpSp>
        <p:nvGrpSpPr>
          <p:cNvPr id="7" name="object 7"/>
          <p:cNvGrpSpPr/>
          <p:nvPr/>
        </p:nvGrpSpPr>
        <p:grpSpPr>
          <a:xfrm>
            <a:off x="4040782" y="2068412"/>
            <a:ext cx="2656205" cy="1525905"/>
            <a:chOff x="4040782" y="2068412"/>
            <a:chExt cx="2656205" cy="1525905"/>
          </a:xfrm>
        </p:grpSpPr>
        <p:pic>
          <p:nvPicPr>
            <p:cNvPr id="8" name="object 8"/>
            <p:cNvPicPr/>
            <p:nvPr/>
          </p:nvPicPr>
          <p:blipFill>
            <a:blip r:embed="rId4" cstate="print"/>
            <a:stretch>
              <a:fillRect/>
            </a:stretch>
          </p:blipFill>
          <p:spPr>
            <a:xfrm>
              <a:off x="4040782" y="2068412"/>
              <a:ext cx="2655707" cy="1525812"/>
            </a:xfrm>
            <a:prstGeom prst="rect">
              <a:avLst/>
            </a:prstGeom>
          </p:spPr>
        </p:pic>
        <p:sp>
          <p:nvSpPr>
            <p:cNvPr id="9" name="object 9"/>
            <p:cNvSpPr/>
            <p:nvPr/>
          </p:nvSpPr>
          <p:spPr>
            <a:xfrm>
              <a:off x="6436525" y="3282353"/>
              <a:ext cx="12065" cy="12065"/>
            </a:xfrm>
            <a:custGeom>
              <a:avLst/>
              <a:gdLst/>
              <a:ahLst/>
              <a:cxnLst/>
              <a:rect l="l" t="t" r="r" b="b"/>
              <a:pathLst>
                <a:path w="12064" h="12064">
                  <a:moveTo>
                    <a:pt x="11569" y="0"/>
                  </a:moveTo>
                  <a:lnTo>
                    <a:pt x="0" y="0"/>
                  </a:lnTo>
                  <a:lnTo>
                    <a:pt x="0" y="11557"/>
                  </a:lnTo>
                  <a:lnTo>
                    <a:pt x="11569" y="11557"/>
                  </a:lnTo>
                  <a:lnTo>
                    <a:pt x="11569" y="0"/>
                  </a:lnTo>
                  <a:close/>
                </a:path>
              </a:pathLst>
            </a:custGeom>
            <a:solidFill>
              <a:srgbClr val="231F20"/>
            </a:solidFill>
          </p:spPr>
          <p:txBody>
            <a:bodyPr wrap="square" lIns="0" tIns="0" rIns="0" bIns="0" rtlCol="0"/>
            <a:lstStyle/>
            <a:p>
              <a:endParaRPr/>
            </a:p>
          </p:txBody>
        </p:sp>
      </p:grpSp>
      <p:grpSp>
        <p:nvGrpSpPr>
          <p:cNvPr id="10" name="object 10"/>
          <p:cNvGrpSpPr/>
          <p:nvPr/>
        </p:nvGrpSpPr>
        <p:grpSpPr>
          <a:xfrm>
            <a:off x="3919621" y="4111304"/>
            <a:ext cx="335280" cy="335280"/>
            <a:chOff x="3919621" y="4111304"/>
            <a:chExt cx="335280" cy="335280"/>
          </a:xfrm>
        </p:grpSpPr>
        <p:sp>
          <p:nvSpPr>
            <p:cNvPr id="11" name="object 11"/>
            <p:cNvSpPr/>
            <p:nvPr/>
          </p:nvSpPr>
          <p:spPr>
            <a:xfrm>
              <a:off x="3919621" y="4111304"/>
              <a:ext cx="335280" cy="335280"/>
            </a:xfrm>
            <a:custGeom>
              <a:avLst/>
              <a:gdLst/>
              <a:ahLst/>
              <a:cxnLst/>
              <a:rect l="l" t="t" r="r" b="b"/>
              <a:pathLst>
                <a:path w="335279" h="335279">
                  <a:moveTo>
                    <a:pt x="253225" y="0"/>
                  </a:moveTo>
                  <a:lnTo>
                    <a:pt x="81889" y="0"/>
                  </a:lnTo>
                  <a:lnTo>
                    <a:pt x="50015" y="6433"/>
                  </a:lnTo>
                  <a:lnTo>
                    <a:pt x="23985" y="23980"/>
                  </a:lnTo>
                  <a:lnTo>
                    <a:pt x="6435" y="50009"/>
                  </a:lnTo>
                  <a:lnTo>
                    <a:pt x="0" y="81889"/>
                  </a:lnTo>
                  <a:lnTo>
                    <a:pt x="0" y="253212"/>
                  </a:lnTo>
                  <a:lnTo>
                    <a:pt x="6435" y="285092"/>
                  </a:lnTo>
                  <a:lnTo>
                    <a:pt x="23985" y="311121"/>
                  </a:lnTo>
                  <a:lnTo>
                    <a:pt x="50015" y="328668"/>
                  </a:lnTo>
                  <a:lnTo>
                    <a:pt x="81889" y="335102"/>
                  </a:lnTo>
                  <a:lnTo>
                    <a:pt x="253225" y="335102"/>
                  </a:lnTo>
                  <a:lnTo>
                    <a:pt x="285099" y="328668"/>
                  </a:lnTo>
                  <a:lnTo>
                    <a:pt x="311129" y="311121"/>
                  </a:lnTo>
                  <a:lnTo>
                    <a:pt x="328679" y="285092"/>
                  </a:lnTo>
                  <a:lnTo>
                    <a:pt x="335114" y="253212"/>
                  </a:lnTo>
                  <a:lnTo>
                    <a:pt x="335114" y="81889"/>
                  </a:lnTo>
                  <a:lnTo>
                    <a:pt x="328679" y="50009"/>
                  </a:lnTo>
                  <a:lnTo>
                    <a:pt x="311129" y="23980"/>
                  </a:lnTo>
                  <a:lnTo>
                    <a:pt x="285099" y="6433"/>
                  </a:lnTo>
                  <a:lnTo>
                    <a:pt x="253225" y="0"/>
                  </a:lnTo>
                  <a:close/>
                </a:path>
              </a:pathLst>
            </a:custGeom>
            <a:solidFill>
              <a:srgbClr val="0066B3"/>
            </a:solidFill>
          </p:spPr>
          <p:txBody>
            <a:bodyPr wrap="square" lIns="0" tIns="0" rIns="0" bIns="0" rtlCol="0"/>
            <a:lstStyle/>
            <a:p>
              <a:endParaRPr/>
            </a:p>
          </p:txBody>
        </p:sp>
        <p:pic>
          <p:nvPicPr>
            <p:cNvPr id="12" name="object 12"/>
            <p:cNvPicPr/>
            <p:nvPr/>
          </p:nvPicPr>
          <p:blipFill>
            <a:blip r:embed="rId5" cstate="print"/>
            <a:stretch>
              <a:fillRect/>
            </a:stretch>
          </p:blipFill>
          <p:spPr>
            <a:xfrm>
              <a:off x="4021031" y="4181789"/>
              <a:ext cx="136309" cy="203352"/>
            </a:xfrm>
            <a:prstGeom prst="rect">
              <a:avLst/>
            </a:prstGeom>
          </p:spPr>
        </p:pic>
      </p:grpSp>
      <p:pic>
        <p:nvPicPr>
          <p:cNvPr id="13" name="object 13"/>
          <p:cNvPicPr/>
          <p:nvPr/>
        </p:nvPicPr>
        <p:blipFill>
          <a:blip r:embed="rId6" cstate="print"/>
          <a:stretch>
            <a:fillRect/>
          </a:stretch>
        </p:blipFill>
        <p:spPr>
          <a:xfrm>
            <a:off x="4079781" y="4561851"/>
            <a:ext cx="2400871" cy="1257978"/>
          </a:xfrm>
          <a:prstGeom prst="rect">
            <a:avLst/>
          </a:prstGeom>
        </p:spPr>
      </p:pic>
      <p:pic>
        <p:nvPicPr>
          <p:cNvPr id="14" name="object 14"/>
          <p:cNvPicPr/>
          <p:nvPr/>
        </p:nvPicPr>
        <p:blipFill>
          <a:blip r:embed="rId7" cstate="print"/>
          <a:stretch>
            <a:fillRect/>
          </a:stretch>
        </p:blipFill>
        <p:spPr>
          <a:xfrm>
            <a:off x="4130767" y="5874512"/>
            <a:ext cx="2176401" cy="474184"/>
          </a:xfrm>
          <a:prstGeom prst="rect">
            <a:avLst/>
          </a:prstGeom>
        </p:spPr>
      </p:pic>
      <p:grpSp>
        <p:nvGrpSpPr>
          <p:cNvPr id="15" name="object 15"/>
          <p:cNvGrpSpPr/>
          <p:nvPr/>
        </p:nvGrpSpPr>
        <p:grpSpPr>
          <a:xfrm>
            <a:off x="984488" y="4111304"/>
            <a:ext cx="2509520" cy="1699260"/>
            <a:chOff x="984488" y="4111304"/>
            <a:chExt cx="2509520" cy="1699260"/>
          </a:xfrm>
        </p:grpSpPr>
        <p:sp>
          <p:nvSpPr>
            <p:cNvPr id="16" name="object 16"/>
            <p:cNvSpPr/>
            <p:nvPr/>
          </p:nvSpPr>
          <p:spPr>
            <a:xfrm>
              <a:off x="984488" y="4111304"/>
              <a:ext cx="335280" cy="335280"/>
            </a:xfrm>
            <a:custGeom>
              <a:avLst/>
              <a:gdLst/>
              <a:ahLst/>
              <a:cxnLst/>
              <a:rect l="l" t="t" r="r" b="b"/>
              <a:pathLst>
                <a:path w="335280" h="335279">
                  <a:moveTo>
                    <a:pt x="253225" y="0"/>
                  </a:moveTo>
                  <a:lnTo>
                    <a:pt x="81889" y="0"/>
                  </a:lnTo>
                  <a:lnTo>
                    <a:pt x="50015" y="6433"/>
                  </a:lnTo>
                  <a:lnTo>
                    <a:pt x="23985" y="23980"/>
                  </a:lnTo>
                  <a:lnTo>
                    <a:pt x="6435" y="50009"/>
                  </a:lnTo>
                  <a:lnTo>
                    <a:pt x="0" y="81889"/>
                  </a:lnTo>
                  <a:lnTo>
                    <a:pt x="0" y="253212"/>
                  </a:lnTo>
                  <a:lnTo>
                    <a:pt x="6435" y="285092"/>
                  </a:lnTo>
                  <a:lnTo>
                    <a:pt x="23985" y="311121"/>
                  </a:lnTo>
                  <a:lnTo>
                    <a:pt x="50015" y="328668"/>
                  </a:lnTo>
                  <a:lnTo>
                    <a:pt x="81889" y="335102"/>
                  </a:lnTo>
                  <a:lnTo>
                    <a:pt x="253225" y="335102"/>
                  </a:lnTo>
                  <a:lnTo>
                    <a:pt x="285099" y="328668"/>
                  </a:lnTo>
                  <a:lnTo>
                    <a:pt x="311129" y="311121"/>
                  </a:lnTo>
                  <a:lnTo>
                    <a:pt x="328679" y="285092"/>
                  </a:lnTo>
                  <a:lnTo>
                    <a:pt x="335114" y="253212"/>
                  </a:lnTo>
                  <a:lnTo>
                    <a:pt x="335114" y="81889"/>
                  </a:lnTo>
                  <a:lnTo>
                    <a:pt x="328679" y="50009"/>
                  </a:lnTo>
                  <a:lnTo>
                    <a:pt x="311129" y="23980"/>
                  </a:lnTo>
                  <a:lnTo>
                    <a:pt x="285099" y="6433"/>
                  </a:lnTo>
                  <a:lnTo>
                    <a:pt x="253225" y="0"/>
                  </a:lnTo>
                  <a:close/>
                </a:path>
              </a:pathLst>
            </a:custGeom>
            <a:solidFill>
              <a:srgbClr val="0066B3"/>
            </a:solidFill>
          </p:spPr>
          <p:txBody>
            <a:bodyPr wrap="square" lIns="0" tIns="0" rIns="0" bIns="0" rtlCol="0"/>
            <a:lstStyle/>
            <a:p>
              <a:endParaRPr/>
            </a:p>
          </p:txBody>
        </p:sp>
        <p:pic>
          <p:nvPicPr>
            <p:cNvPr id="17" name="object 17"/>
            <p:cNvPicPr/>
            <p:nvPr/>
          </p:nvPicPr>
          <p:blipFill>
            <a:blip r:embed="rId8" cstate="print"/>
            <a:stretch>
              <a:fillRect/>
            </a:stretch>
          </p:blipFill>
          <p:spPr>
            <a:xfrm>
              <a:off x="1078560" y="4178196"/>
              <a:ext cx="145707" cy="203492"/>
            </a:xfrm>
            <a:prstGeom prst="rect">
              <a:avLst/>
            </a:prstGeom>
          </p:spPr>
        </p:pic>
        <p:pic>
          <p:nvPicPr>
            <p:cNvPr id="18" name="object 18"/>
            <p:cNvPicPr/>
            <p:nvPr/>
          </p:nvPicPr>
          <p:blipFill>
            <a:blip r:embed="rId9" cstate="print"/>
            <a:stretch>
              <a:fillRect/>
            </a:stretch>
          </p:blipFill>
          <p:spPr>
            <a:xfrm>
              <a:off x="1051888" y="4471263"/>
              <a:ext cx="2441585" cy="1338720"/>
            </a:xfrm>
            <a:prstGeom prst="rect">
              <a:avLst/>
            </a:prstGeom>
          </p:spPr>
        </p:pic>
      </p:grpSp>
      <p:pic>
        <p:nvPicPr>
          <p:cNvPr id="19" name="object 19"/>
          <p:cNvPicPr/>
          <p:nvPr/>
        </p:nvPicPr>
        <p:blipFill>
          <a:blip r:embed="rId10" cstate="print"/>
          <a:stretch>
            <a:fillRect/>
          </a:stretch>
        </p:blipFill>
        <p:spPr>
          <a:xfrm>
            <a:off x="1197521" y="5874512"/>
            <a:ext cx="1967979" cy="358474"/>
          </a:xfrm>
          <a:prstGeom prst="rect">
            <a:avLst/>
          </a:prstGeom>
        </p:spPr>
      </p:pic>
      <p:grpSp>
        <p:nvGrpSpPr>
          <p:cNvPr id="20" name="object 20"/>
          <p:cNvGrpSpPr/>
          <p:nvPr/>
        </p:nvGrpSpPr>
        <p:grpSpPr>
          <a:xfrm>
            <a:off x="6832578" y="1335250"/>
            <a:ext cx="2591435" cy="1704339"/>
            <a:chOff x="6832578" y="1335250"/>
            <a:chExt cx="2591435" cy="1704339"/>
          </a:xfrm>
        </p:grpSpPr>
        <p:pic>
          <p:nvPicPr>
            <p:cNvPr id="21" name="object 21"/>
            <p:cNvPicPr/>
            <p:nvPr/>
          </p:nvPicPr>
          <p:blipFill>
            <a:blip r:embed="rId11" cstate="print"/>
            <a:stretch>
              <a:fillRect/>
            </a:stretch>
          </p:blipFill>
          <p:spPr>
            <a:xfrm>
              <a:off x="6832578" y="1472199"/>
              <a:ext cx="2591038" cy="1566853"/>
            </a:xfrm>
            <a:prstGeom prst="rect">
              <a:avLst/>
            </a:prstGeom>
          </p:spPr>
        </p:pic>
        <p:sp>
          <p:nvSpPr>
            <p:cNvPr id="22" name="object 22"/>
            <p:cNvSpPr/>
            <p:nvPr/>
          </p:nvSpPr>
          <p:spPr>
            <a:xfrm>
              <a:off x="6862579" y="1335250"/>
              <a:ext cx="335280" cy="335280"/>
            </a:xfrm>
            <a:custGeom>
              <a:avLst/>
              <a:gdLst/>
              <a:ahLst/>
              <a:cxnLst/>
              <a:rect l="l" t="t" r="r" b="b"/>
              <a:pathLst>
                <a:path w="335279" h="335280">
                  <a:moveTo>
                    <a:pt x="253225" y="0"/>
                  </a:moveTo>
                  <a:lnTo>
                    <a:pt x="81902" y="0"/>
                  </a:lnTo>
                  <a:lnTo>
                    <a:pt x="50025" y="6435"/>
                  </a:lnTo>
                  <a:lnTo>
                    <a:pt x="23991" y="23985"/>
                  </a:lnTo>
                  <a:lnTo>
                    <a:pt x="6437" y="50015"/>
                  </a:lnTo>
                  <a:lnTo>
                    <a:pt x="0" y="81889"/>
                  </a:lnTo>
                  <a:lnTo>
                    <a:pt x="0" y="253212"/>
                  </a:lnTo>
                  <a:lnTo>
                    <a:pt x="6437" y="285092"/>
                  </a:lnTo>
                  <a:lnTo>
                    <a:pt x="23991" y="311121"/>
                  </a:lnTo>
                  <a:lnTo>
                    <a:pt x="50025" y="328668"/>
                  </a:lnTo>
                  <a:lnTo>
                    <a:pt x="81902" y="335102"/>
                  </a:lnTo>
                  <a:lnTo>
                    <a:pt x="253225" y="335102"/>
                  </a:lnTo>
                  <a:lnTo>
                    <a:pt x="285099" y="328668"/>
                  </a:lnTo>
                  <a:lnTo>
                    <a:pt x="311129" y="311121"/>
                  </a:lnTo>
                  <a:lnTo>
                    <a:pt x="328679" y="285092"/>
                  </a:lnTo>
                  <a:lnTo>
                    <a:pt x="335114" y="253212"/>
                  </a:lnTo>
                  <a:lnTo>
                    <a:pt x="335114" y="81889"/>
                  </a:lnTo>
                  <a:lnTo>
                    <a:pt x="328679" y="50015"/>
                  </a:lnTo>
                  <a:lnTo>
                    <a:pt x="311129" y="23985"/>
                  </a:lnTo>
                  <a:lnTo>
                    <a:pt x="285099" y="6435"/>
                  </a:lnTo>
                  <a:lnTo>
                    <a:pt x="253225" y="0"/>
                  </a:lnTo>
                  <a:close/>
                </a:path>
              </a:pathLst>
            </a:custGeom>
            <a:solidFill>
              <a:srgbClr val="0066B3"/>
            </a:solidFill>
          </p:spPr>
          <p:txBody>
            <a:bodyPr wrap="square" lIns="0" tIns="0" rIns="0" bIns="0" rtlCol="0"/>
            <a:lstStyle/>
            <a:p>
              <a:endParaRPr/>
            </a:p>
          </p:txBody>
        </p:sp>
        <p:pic>
          <p:nvPicPr>
            <p:cNvPr id="23" name="object 23"/>
            <p:cNvPicPr/>
            <p:nvPr/>
          </p:nvPicPr>
          <p:blipFill>
            <a:blip r:embed="rId12" cstate="print"/>
            <a:stretch>
              <a:fillRect/>
            </a:stretch>
          </p:blipFill>
          <p:spPr>
            <a:xfrm>
              <a:off x="6962061" y="1402143"/>
              <a:ext cx="134658" cy="206946"/>
            </a:xfrm>
            <a:prstGeom prst="rect">
              <a:avLst/>
            </a:prstGeom>
          </p:spPr>
        </p:pic>
        <p:sp>
          <p:nvSpPr>
            <p:cNvPr id="24" name="object 24"/>
            <p:cNvSpPr/>
            <p:nvPr/>
          </p:nvSpPr>
          <p:spPr>
            <a:xfrm>
              <a:off x="8574167" y="1479178"/>
              <a:ext cx="302895" cy="206375"/>
            </a:xfrm>
            <a:custGeom>
              <a:avLst/>
              <a:gdLst/>
              <a:ahLst/>
              <a:cxnLst/>
              <a:rect l="l" t="t" r="r" b="b"/>
              <a:pathLst>
                <a:path w="302895" h="206375">
                  <a:moveTo>
                    <a:pt x="102958" y="0"/>
                  </a:moveTo>
                  <a:lnTo>
                    <a:pt x="0" y="102958"/>
                  </a:lnTo>
                  <a:lnTo>
                    <a:pt x="102958" y="205917"/>
                  </a:lnTo>
                  <a:lnTo>
                    <a:pt x="102958" y="138417"/>
                  </a:lnTo>
                  <a:lnTo>
                    <a:pt x="302628" y="138417"/>
                  </a:lnTo>
                  <a:lnTo>
                    <a:pt x="302628" y="67513"/>
                  </a:lnTo>
                  <a:lnTo>
                    <a:pt x="102958" y="67513"/>
                  </a:lnTo>
                  <a:lnTo>
                    <a:pt x="102958" y="0"/>
                  </a:lnTo>
                  <a:close/>
                </a:path>
              </a:pathLst>
            </a:custGeom>
            <a:solidFill>
              <a:srgbClr val="A9ABAE"/>
            </a:solidFill>
          </p:spPr>
          <p:txBody>
            <a:bodyPr wrap="square" lIns="0" tIns="0" rIns="0" bIns="0" rtlCol="0"/>
            <a:lstStyle/>
            <a:p>
              <a:endParaRPr/>
            </a:p>
          </p:txBody>
        </p:sp>
        <p:sp>
          <p:nvSpPr>
            <p:cNvPr id="25" name="object 25"/>
            <p:cNvSpPr/>
            <p:nvPr/>
          </p:nvSpPr>
          <p:spPr>
            <a:xfrm>
              <a:off x="8570074" y="1472209"/>
              <a:ext cx="309880" cy="220345"/>
            </a:xfrm>
            <a:custGeom>
              <a:avLst/>
              <a:gdLst/>
              <a:ahLst/>
              <a:cxnLst/>
              <a:rect l="l" t="t" r="r" b="b"/>
              <a:pathLst>
                <a:path w="309879" h="220344">
                  <a:moveTo>
                    <a:pt x="147802" y="120751"/>
                  </a:moveTo>
                  <a:lnTo>
                    <a:pt x="133858" y="120751"/>
                  </a:lnTo>
                  <a:lnTo>
                    <a:pt x="133858" y="89789"/>
                  </a:lnTo>
                  <a:lnTo>
                    <a:pt x="129362" y="89789"/>
                  </a:lnTo>
                  <a:lnTo>
                    <a:pt x="129362" y="124739"/>
                  </a:lnTo>
                  <a:lnTo>
                    <a:pt x="147802" y="124739"/>
                  </a:lnTo>
                  <a:lnTo>
                    <a:pt x="147802" y="120751"/>
                  </a:lnTo>
                  <a:close/>
                </a:path>
                <a:path w="309879" h="220344">
                  <a:moveTo>
                    <a:pt x="172847" y="107378"/>
                  </a:moveTo>
                  <a:lnTo>
                    <a:pt x="171932" y="104444"/>
                  </a:lnTo>
                  <a:lnTo>
                    <a:pt x="170459" y="102755"/>
                  </a:lnTo>
                  <a:lnTo>
                    <a:pt x="168414" y="100431"/>
                  </a:lnTo>
                  <a:lnTo>
                    <a:pt x="168414" y="109842"/>
                  </a:lnTo>
                  <a:lnTo>
                    <a:pt x="155384" y="109842"/>
                  </a:lnTo>
                  <a:lnTo>
                    <a:pt x="155714" y="107734"/>
                  </a:lnTo>
                  <a:lnTo>
                    <a:pt x="156514" y="106032"/>
                  </a:lnTo>
                  <a:lnTo>
                    <a:pt x="159092" y="103403"/>
                  </a:lnTo>
                  <a:lnTo>
                    <a:pt x="160616" y="102755"/>
                  </a:lnTo>
                  <a:lnTo>
                    <a:pt x="164287" y="102755"/>
                  </a:lnTo>
                  <a:lnTo>
                    <a:pt x="165773" y="103378"/>
                  </a:lnTo>
                  <a:lnTo>
                    <a:pt x="167868" y="105841"/>
                  </a:lnTo>
                  <a:lnTo>
                    <a:pt x="168351" y="107378"/>
                  </a:lnTo>
                  <a:lnTo>
                    <a:pt x="168414" y="109842"/>
                  </a:lnTo>
                  <a:lnTo>
                    <a:pt x="168414" y="100431"/>
                  </a:lnTo>
                  <a:lnTo>
                    <a:pt x="168249" y="100241"/>
                  </a:lnTo>
                  <a:lnTo>
                    <a:pt x="165709" y="99187"/>
                  </a:lnTo>
                  <a:lnTo>
                    <a:pt x="159156" y="99187"/>
                  </a:lnTo>
                  <a:lnTo>
                    <a:pt x="156400" y="100431"/>
                  </a:lnTo>
                  <a:lnTo>
                    <a:pt x="151955" y="105384"/>
                  </a:lnTo>
                  <a:lnTo>
                    <a:pt x="150837" y="108534"/>
                  </a:lnTo>
                  <a:lnTo>
                    <a:pt x="150837" y="116433"/>
                  </a:lnTo>
                  <a:lnTo>
                    <a:pt x="151853" y="119608"/>
                  </a:lnTo>
                  <a:lnTo>
                    <a:pt x="155905" y="124193"/>
                  </a:lnTo>
                  <a:lnTo>
                    <a:pt x="158711" y="125336"/>
                  </a:lnTo>
                  <a:lnTo>
                    <a:pt x="165963" y="125336"/>
                  </a:lnTo>
                  <a:lnTo>
                    <a:pt x="168871" y="124548"/>
                  </a:lnTo>
                  <a:lnTo>
                    <a:pt x="171069" y="122999"/>
                  </a:lnTo>
                  <a:lnTo>
                    <a:pt x="171069" y="121742"/>
                  </a:lnTo>
                  <a:lnTo>
                    <a:pt x="171069" y="119062"/>
                  </a:lnTo>
                  <a:lnTo>
                    <a:pt x="168732" y="120840"/>
                  </a:lnTo>
                  <a:lnTo>
                    <a:pt x="166166" y="121742"/>
                  </a:lnTo>
                  <a:lnTo>
                    <a:pt x="160883" y="121742"/>
                  </a:lnTo>
                  <a:lnTo>
                    <a:pt x="158953" y="121018"/>
                  </a:lnTo>
                  <a:lnTo>
                    <a:pt x="156184" y="118110"/>
                  </a:lnTo>
                  <a:lnTo>
                    <a:pt x="155448" y="116052"/>
                  </a:lnTo>
                  <a:lnTo>
                    <a:pt x="155384" y="113385"/>
                  </a:lnTo>
                  <a:lnTo>
                    <a:pt x="172847" y="113385"/>
                  </a:lnTo>
                  <a:lnTo>
                    <a:pt x="172847" y="109842"/>
                  </a:lnTo>
                  <a:lnTo>
                    <a:pt x="172847" y="107378"/>
                  </a:lnTo>
                  <a:close/>
                </a:path>
                <a:path w="309879" h="220344">
                  <a:moveTo>
                    <a:pt x="196964" y="102349"/>
                  </a:moveTo>
                  <a:lnTo>
                    <a:pt x="193941" y="99187"/>
                  </a:lnTo>
                  <a:lnTo>
                    <a:pt x="184683" y="99187"/>
                  </a:lnTo>
                  <a:lnTo>
                    <a:pt x="181813" y="99974"/>
                  </a:lnTo>
                  <a:lnTo>
                    <a:pt x="179336" y="101523"/>
                  </a:lnTo>
                  <a:lnTo>
                    <a:pt x="179336" y="105791"/>
                  </a:lnTo>
                  <a:lnTo>
                    <a:pt x="181800" y="103759"/>
                  </a:lnTo>
                  <a:lnTo>
                    <a:pt x="184531" y="102755"/>
                  </a:lnTo>
                  <a:lnTo>
                    <a:pt x="190893" y="102755"/>
                  </a:lnTo>
                  <a:lnTo>
                    <a:pt x="192582" y="104800"/>
                  </a:lnTo>
                  <a:lnTo>
                    <a:pt x="192582" y="108877"/>
                  </a:lnTo>
                  <a:lnTo>
                    <a:pt x="192582" y="112217"/>
                  </a:lnTo>
                  <a:lnTo>
                    <a:pt x="192582" y="116649"/>
                  </a:lnTo>
                  <a:lnTo>
                    <a:pt x="191960" y="118351"/>
                  </a:lnTo>
                  <a:lnTo>
                    <a:pt x="190703" y="119697"/>
                  </a:lnTo>
                  <a:lnTo>
                    <a:pt x="189458" y="121069"/>
                  </a:lnTo>
                  <a:lnTo>
                    <a:pt x="187871" y="121729"/>
                  </a:lnTo>
                  <a:lnTo>
                    <a:pt x="184556" y="121729"/>
                  </a:lnTo>
                  <a:lnTo>
                    <a:pt x="183451" y="121361"/>
                  </a:lnTo>
                  <a:lnTo>
                    <a:pt x="181762" y="119849"/>
                  </a:lnTo>
                  <a:lnTo>
                    <a:pt x="181343" y="118884"/>
                  </a:lnTo>
                  <a:lnTo>
                    <a:pt x="181343" y="116357"/>
                  </a:lnTo>
                  <a:lnTo>
                    <a:pt x="181724" y="115290"/>
                  </a:lnTo>
                  <a:lnTo>
                    <a:pt x="183286" y="113792"/>
                  </a:lnTo>
                  <a:lnTo>
                    <a:pt x="184696" y="113271"/>
                  </a:lnTo>
                  <a:lnTo>
                    <a:pt x="192582" y="112217"/>
                  </a:lnTo>
                  <a:lnTo>
                    <a:pt x="192582" y="108877"/>
                  </a:lnTo>
                  <a:lnTo>
                    <a:pt x="179654" y="110667"/>
                  </a:lnTo>
                  <a:lnTo>
                    <a:pt x="176898" y="113398"/>
                  </a:lnTo>
                  <a:lnTo>
                    <a:pt x="176898" y="120281"/>
                  </a:lnTo>
                  <a:lnTo>
                    <a:pt x="177609" y="122059"/>
                  </a:lnTo>
                  <a:lnTo>
                    <a:pt x="180479" y="124663"/>
                  </a:lnTo>
                  <a:lnTo>
                    <a:pt x="182384" y="125336"/>
                  </a:lnTo>
                  <a:lnTo>
                    <a:pt x="188188" y="125336"/>
                  </a:lnTo>
                  <a:lnTo>
                    <a:pt x="190741" y="123850"/>
                  </a:lnTo>
                  <a:lnTo>
                    <a:pt x="191973" y="121729"/>
                  </a:lnTo>
                  <a:lnTo>
                    <a:pt x="192468" y="120878"/>
                  </a:lnTo>
                  <a:lnTo>
                    <a:pt x="192582" y="124739"/>
                  </a:lnTo>
                  <a:lnTo>
                    <a:pt x="196964" y="124739"/>
                  </a:lnTo>
                  <a:lnTo>
                    <a:pt x="196964" y="120878"/>
                  </a:lnTo>
                  <a:lnTo>
                    <a:pt x="196964" y="112217"/>
                  </a:lnTo>
                  <a:lnTo>
                    <a:pt x="196964" y="102755"/>
                  </a:lnTo>
                  <a:lnTo>
                    <a:pt x="196964" y="102349"/>
                  </a:lnTo>
                  <a:close/>
                </a:path>
                <a:path w="309879" h="220344">
                  <a:moveTo>
                    <a:pt x="224409" y="99783"/>
                  </a:moveTo>
                  <a:lnTo>
                    <a:pt x="219760" y="99783"/>
                  </a:lnTo>
                  <a:lnTo>
                    <a:pt x="213004" y="118757"/>
                  </a:lnTo>
                  <a:lnTo>
                    <a:pt x="212737" y="119926"/>
                  </a:lnTo>
                  <a:lnTo>
                    <a:pt x="212572" y="121196"/>
                  </a:lnTo>
                  <a:lnTo>
                    <a:pt x="212382" y="120230"/>
                  </a:lnTo>
                  <a:lnTo>
                    <a:pt x="212077" y="119037"/>
                  </a:lnTo>
                  <a:lnTo>
                    <a:pt x="205498" y="99783"/>
                  </a:lnTo>
                  <a:lnTo>
                    <a:pt x="200660" y="99783"/>
                  </a:lnTo>
                  <a:lnTo>
                    <a:pt x="210045" y="124739"/>
                  </a:lnTo>
                  <a:lnTo>
                    <a:pt x="214528" y="124739"/>
                  </a:lnTo>
                  <a:lnTo>
                    <a:pt x="224409" y="99783"/>
                  </a:lnTo>
                  <a:close/>
                </a:path>
                <a:path w="309879" h="220344">
                  <a:moveTo>
                    <a:pt x="248602" y="107378"/>
                  </a:moveTo>
                  <a:lnTo>
                    <a:pt x="247675" y="104444"/>
                  </a:lnTo>
                  <a:lnTo>
                    <a:pt x="246202" y="102755"/>
                  </a:lnTo>
                  <a:lnTo>
                    <a:pt x="244170" y="100431"/>
                  </a:lnTo>
                  <a:lnTo>
                    <a:pt x="244170" y="109842"/>
                  </a:lnTo>
                  <a:lnTo>
                    <a:pt x="231127" y="109842"/>
                  </a:lnTo>
                  <a:lnTo>
                    <a:pt x="231457" y="107734"/>
                  </a:lnTo>
                  <a:lnTo>
                    <a:pt x="232270" y="106032"/>
                  </a:lnTo>
                  <a:lnTo>
                    <a:pt x="234835" y="103403"/>
                  </a:lnTo>
                  <a:lnTo>
                    <a:pt x="236359" y="102755"/>
                  </a:lnTo>
                  <a:lnTo>
                    <a:pt x="240042" y="102755"/>
                  </a:lnTo>
                  <a:lnTo>
                    <a:pt x="241515" y="103378"/>
                  </a:lnTo>
                  <a:lnTo>
                    <a:pt x="243624" y="105841"/>
                  </a:lnTo>
                  <a:lnTo>
                    <a:pt x="244094" y="107378"/>
                  </a:lnTo>
                  <a:lnTo>
                    <a:pt x="244170" y="109842"/>
                  </a:lnTo>
                  <a:lnTo>
                    <a:pt x="244170" y="100431"/>
                  </a:lnTo>
                  <a:lnTo>
                    <a:pt x="244005" y="100241"/>
                  </a:lnTo>
                  <a:lnTo>
                    <a:pt x="241452" y="99187"/>
                  </a:lnTo>
                  <a:lnTo>
                    <a:pt x="234899" y="99187"/>
                  </a:lnTo>
                  <a:lnTo>
                    <a:pt x="232143" y="100431"/>
                  </a:lnTo>
                  <a:lnTo>
                    <a:pt x="227698" y="105384"/>
                  </a:lnTo>
                  <a:lnTo>
                    <a:pt x="226580" y="108534"/>
                  </a:lnTo>
                  <a:lnTo>
                    <a:pt x="226580" y="116433"/>
                  </a:lnTo>
                  <a:lnTo>
                    <a:pt x="227596" y="119608"/>
                  </a:lnTo>
                  <a:lnTo>
                    <a:pt x="231660" y="124193"/>
                  </a:lnTo>
                  <a:lnTo>
                    <a:pt x="234467" y="125336"/>
                  </a:lnTo>
                  <a:lnTo>
                    <a:pt x="241706" y="125336"/>
                  </a:lnTo>
                  <a:lnTo>
                    <a:pt x="244614" y="124548"/>
                  </a:lnTo>
                  <a:lnTo>
                    <a:pt x="246811" y="122999"/>
                  </a:lnTo>
                  <a:lnTo>
                    <a:pt x="246811" y="121742"/>
                  </a:lnTo>
                  <a:lnTo>
                    <a:pt x="246811" y="119062"/>
                  </a:lnTo>
                  <a:lnTo>
                    <a:pt x="244475" y="120840"/>
                  </a:lnTo>
                  <a:lnTo>
                    <a:pt x="241909" y="121742"/>
                  </a:lnTo>
                  <a:lnTo>
                    <a:pt x="236626" y="121742"/>
                  </a:lnTo>
                  <a:lnTo>
                    <a:pt x="234696" y="121018"/>
                  </a:lnTo>
                  <a:lnTo>
                    <a:pt x="231927" y="118110"/>
                  </a:lnTo>
                  <a:lnTo>
                    <a:pt x="231203" y="116052"/>
                  </a:lnTo>
                  <a:lnTo>
                    <a:pt x="231127" y="113385"/>
                  </a:lnTo>
                  <a:lnTo>
                    <a:pt x="248602" y="113385"/>
                  </a:lnTo>
                  <a:lnTo>
                    <a:pt x="248602" y="109842"/>
                  </a:lnTo>
                  <a:lnTo>
                    <a:pt x="248602" y="107378"/>
                  </a:lnTo>
                  <a:close/>
                </a:path>
                <a:path w="309879" h="220344">
                  <a:moveTo>
                    <a:pt x="309600" y="71577"/>
                  </a:moveTo>
                  <a:lnTo>
                    <a:pt x="303822" y="71577"/>
                  </a:lnTo>
                  <a:lnTo>
                    <a:pt x="303822" y="77368"/>
                  </a:lnTo>
                  <a:lnTo>
                    <a:pt x="303822" y="142494"/>
                  </a:lnTo>
                  <a:lnTo>
                    <a:pt x="104165" y="142494"/>
                  </a:lnTo>
                  <a:lnTo>
                    <a:pt x="104165" y="205930"/>
                  </a:lnTo>
                  <a:lnTo>
                    <a:pt x="8178" y="109931"/>
                  </a:lnTo>
                  <a:lnTo>
                    <a:pt x="104165" y="13944"/>
                  </a:lnTo>
                  <a:lnTo>
                    <a:pt x="104165" y="77368"/>
                  </a:lnTo>
                  <a:lnTo>
                    <a:pt x="303822" y="77368"/>
                  </a:lnTo>
                  <a:lnTo>
                    <a:pt x="303822" y="71577"/>
                  </a:lnTo>
                  <a:lnTo>
                    <a:pt x="109943" y="71577"/>
                  </a:lnTo>
                  <a:lnTo>
                    <a:pt x="109943" y="13944"/>
                  </a:lnTo>
                  <a:lnTo>
                    <a:pt x="109943" y="0"/>
                  </a:lnTo>
                  <a:lnTo>
                    <a:pt x="0" y="109931"/>
                  </a:lnTo>
                  <a:lnTo>
                    <a:pt x="109943" y="219862"/>
                  </a:lnTo>
                  <a:lnTo>
                    <a:pt x="109943" y="205930"/>
                  </a:lnTo>
                  <a:lnTo>
                    <a:pt x="109943" y="148285"/>
                  </a:lnTo>
                  <a:lnTo>
                    <a:pt x="309600" y="148285"/>
                  </a:lnTo>
                  <a:lnTo>
                    <a:pt x="309600" y="71577"/>
                  </a:lnTo>
                  <a:close/>
                </a:path>
              </a:pathLst>
            </a:custGeom>
            <a:solidFill>
              <a:srgbClr val="231F20"/>
            </a:solidFill>
          </p:spPr>
          <p:txBody>
            <a:bodyPr wrap="square" lIns="0" tIns="0" rIns="0" bIns="0" rtlCol="0"/>
            <a:lstStyle/>
            <a:p>
              <a:endParaRPr/>
            </a:p>
          </p:txBody>
        </p:sp>
      </p:grpSp>
      <p:grpSp>
        <p:nvGrpSpPr>
          <p:cNvPr id="26" name="object 26"/>
          <p:cNvGrpSpPr/>
          <p:nvPr/>
        </p:nvGrpSpPr>
        <p:grpSpPr>
          <a:xfrm>
            <a:off x="7358639" y="3203844"/>
            <a:ext cx="1798955" cy="247650"/>
            <a:chOff x="7358639" y="3203844"/>
            <a:chExt cx="1798955" cy="247650"/>
          </a:xfrm>
        </p:grpSpPr>
        <p:pic>
          <p:nvPicPr>
            <p:cNvPr id="27" name="object 27"/>
            <p:cNvPicPr/>
            <p:nvPr/>
          </p:nvPicPr>
          <p:blipFill>
            <a:blip r:embed="rId13" cstate="print"/>
            <a:stretch>
              <a:fillRect/>
            </a:stretch>
          </p:blipFill>
          <p:spPr>
            <a:xfrm>
              <a:off x="7358639" y="3203844"/>
              <a:ext cx="1772109" cy="247107"/>
            </a:xfrm>
            <a:prstGeom prst="rect">
              <a:avLst/>
            </a:prstGeom>
          </p:spPr>
        </p:pic>
        <p:sp>
          <p:nvSpPr>
            <p:cNvPr id="28" name="object 28"/>
            <p:cNvSpPr/>
            <p:nvPr/>
          </p:nvSpPr>
          <p:spPr>
            <a:xfrm>
              <a:off x="9145689" y="3276397"/>
              <a:ext cx="12065" cy="12065"/>
            </a:xfrm>
            <a:custGeom>
              <a:avLst/>
              <a:gdLst/>
              <a:ahLst/>
              <a:cxnLst/>
              <a:rect l="l" t="t" r="r" b="b"/>
              <a:pathLst>
                <a:path w="12065" h="12064">
                  <a:moveTo>
                    <a:pt x="11569" y="0"/>
                  </a:moveTo>
                  <a:lnTo>
                    <a:pt x="0" y="0"/>
                  </a:lnTo>
                  <a:lnTo>
                    <a:pt x="0" y="11557"/>
                  </a:lnTo>
                  <a:lnTo>
                    <a:pt x="11569" y="11557"/>
                  </a:lnTo>
                  <a:lnTo>
                    <a:pt x="11569" y="0"/>
                  </a:lnTo>
                  <a:close/>
                </a:path>
              </a:pathLst>
            </a:custGeom>
            <a:solidFill>
              <a:srgbClr val="231F20"/>
            </a:solidFill>
          </p:spPr>
          <p:txBody>
            <a:bodyPr wrap="square" lIns="0" tIns="0" rIns="0" bIns="0" rtlCol="0"/>
            <a:lstStyle/>
            <a:p>
              <a:endParaRPr/>
            </a:p>
          </p:txBody>
        </p:sp>
      </p:grpSp>
      <p:pic>
        <p:nvPicPr>
          <p:cNvPr id="29" name="object 29"/>
          <p:cNvPicPr/>
          <p:nvPr/>
        </p:nvPicPr>
        <p:blipFill>
          <a:blip r:embed="rId14" cstate="print"/>
          <a:stretch>
            <a:fillRect/>
          </a:stretch>
        </p:blipFill>
        <p:spPr>
          <a:xfrm>
            <a:off x="6866299" y="4096532"/>
            <a:ext cx="2780137" cy="2254375"/>
          </a:xfrm>
          <a:prstGeom prst="rect">
            <a:avLst/>
          </a:prstGeom>
        </p:spPr>
      </p:pic>
      <p:grpSp>
        <p:nvGrpSpPr>
          <p:cNvPr id="30" name="object 30"/>
          <p:cNvGrpSpPr/>
          <p:nvPr/>
        </p:nvGrpSpPr>
        <p:grpSpPr>
          <a:xfrm>
            <a:off x="984488" y="1335250"/>
            <a:ext cx="335280" cy="335280"/>
            <a:chOff x="984488" y="1335250"/>
            <a:chExt cx="335280" cy="335280"/>
          </a:xfrm>
        </p:grpSpPr>
        <p:sp>
          <p:nvSpPr>
            <p:cNvPr id="31" name="object 31"/>
            <p:cNvSpPr/>
            <p:nvPr/>
          </p:nvSpPr>
          <p:spPr>
            <a:xfrm>
              <a:off x="984488" y="1335250"/>
              <a:ext cx="335280" cy="335280"/>
            </a:xfrm>
            <a:custGeom>
              <a:avLst/>
              <a:gdLst/>
              <a:ahLst/>
              <a:cxnLst/>
              <a:rect l="l" t="t" r="r" b="b"/>
              <a:pathLst>
                <a:path w="335280" h="335280">
                  <a:moveTo>
                    <a:pt x="253225" y="0"/>
                  </a:moveTo>
                  <a:lnTo>
                    <a:pt x="81889" y="0"/>
                  </a:lnTo>
                  <a:lnTo>
                    <a:pt x="50015" y="6435"/>
                  </a:lnTo>
                  <a:lnTo>
                    <a:pt x="23985" y="23985"/>
                  </a:lnTo>
                  <a:lnTo>
                    <a:pt x="6435" y="50015"/>
                  </a:lnTo>
                  <a:lnTo>
                    <a:pt x="0" y="81889"/>
                  </a:lnTo>
                  <a:lnTo>
                    <a:pt x="0" y="253212"/>
                  </a:lnTo>
                  <a:lnTo>
                    <a:pt x="6435" y="285092"/>
                  </a:lnTo>
                  <a:lnTo>
                    <a:pt x="23985" y="311121"/>
                  </a:lnTo>
                  <a:lnTo>
                    <a:pt x="50015" y="328668"/>
                  </a:lnTo>
                  <a:lnTo>
                    <a:pt x="81889" y="335102"/>
                  </a:lnTo>
                  <a:lnTo>
                    <a:pt x="253225" y="335102"/>
                  </a:lnTo>
                  <a:lnTo>
                    <a:pt x="285099" y="328668"/>
                  </a:lnTo>
                  <a:lnTo>
                    <a:pt x="311129" y="311121"/>
                  </a:lnTo>
                  <a:lnTo>
                    <a:pt x="328679" y="285092"/>
                  </a:lnTo>
                  <a:lnTo>
                    <a:pt x="335114" y="253212"/>
                  </a:lnTo>
                  <a:lnTo>
                    <a:pt x="335114" y="81889"/>
                  </a:lnTo>
                  <a:lnTo>
                    <a:pt x="328679" y="50015"/>
                  </a:lnTo>
                  <a:lnTo>
                    <a:pt x="311129" y="23985"/>
                  </a:lnTo>
                  <a:lnTo>
                    <a:pt x="285099" y="6435"/>
                  </a:lnTo>
                  <a:lnTo>
                    <a:pt x="253225" y="0"/>
                  </a:lnTo>
                  <a:close/>
                </a:path>
              </a:pathLst>
            </a:custGeom>
            <a:solidFill>
              <a:srgbClr val="0066B3"/>
            </a:solidFill>
          </p:spPr>
          <p:txBody>
            <a:bodyPr wrap="square" lIns="0" tIns="0" rIns="0" bIns="0" rtlCol="0"/>
            <a:lstStyle/>
            <a:p>
              <a:endParaRPr/>
            </a:p>
          </p:txBody>
        </p:sp>
        <p:pic>
          <p:nvPicPr>
            <p:cNvPr id="32" name="object 32"/>
            <p:cNvPicPr/>
            <p:nvPr/>
          </p:nvPicPr>
          <p:blipFill>
            <a:blip r:embed="rId15" cstate="print"/>
            <a:stretch>
              <a:fillRect/>
            </a:stretch>
          </p:blipFill>
          <p:spPr>
            <a:xfrm>
              <a:off x="1095706" y="1402147"/>
              <a:ext cx="89027" cy="203479"/>
            </a:xfrm>
            <a:prstGeom prst="rect">
              <a:avLst/>
            </a:prstGeom>
          </p:spPr>
        </p:pic>
      </p:grpSp>
      <p:grpSp>
        <p:nvGrpSpPr>
          <p:cNvPr id="33" name="object 33"/>
          <p:cNvGrpSpPr/>
          <p:nvPr/>
        </p:nvGrpSpPr>
        <p:grpSpPr>
          <a:xfrm>
            <a:off x="1139563" y="1873542"/>
            <a:ext cx="2146935" cy="1992630"/>
            <a:chOff x="1139563" y="1873542"/>
            <a:chExt cx="2146935" cy="1992630"/>
          </a:xfrm>
        </p:grpSpPr>
        <p:pic>
          <p:nvPicPr>
            <p:cNvPr id="34" name="object 34"/>
            <p:cNvPicPr/>
            <p:nvPr/>
          </p:nvPicPr>
          <p:blipFill>
            <a:blip r:embed="rId16" cstate="print"/>
            <a:stretch>
              <a:fillRect/>
            </a:stretch>
          </p:blipFill>
          <p:spPr>
            <a:xfrm>
              <a:off x="1197521" y="3092480"/>
              <a:ext cx="1918830" cy="773118"/>
            </a:xfrm>
            <a:prstGeom prst="rect">
              <a:avLst/>
            </a:prstGeom>
          </p:spPr>
        </p:pic>
        <p:sp>
          <p:nvSpPr>
            <p:cNvPr id="35" name="object 35"/>
            <p:cNvSpPr/>
            <p:nvPr/>
          </p:nvSpPr>
          <p:spPr>
            <a:xfrm>
              <a:off x="1139558" y="1873542"/>
              <a:ext cx="2146935" cy="1667510"/>
            </a:xfrm>
            <a:custGeom>
              <a:avLst/>
              <a:gdLst/>
              <a:ahLst/>
              <a:cxnLst/>
              <a:rect l="l" t="t" r="r" b="b"/>
              <a:pathLst>
                <a:path w="2146935" h="1667510">
                  <a:moveTo>
                    <a:pt x="1051064" y="1295"/>
                  </a:moveTo>
                  <a:lnTo>
                    <a:pt x="1049782" y="0"/>
                  </a:lnTo>
                  <a:lnTo>
                    <a:pt x="1045298" y="0"/>
                  </a:lnTo>
                  <a:lnTo>
                    <a:pt x="1045298" y="5791"/>
                  </a:lnTo>
                  <a:lnTo>
                    <a:pt x="1045298" y="1028458"/>
                  </a:lnTo>
                  <a:lnTo>
                    <a:pt x="341287" y="1028458"/>
                  </a:lnTo>
                  <a:lnTo>
                    <a:pt x="341287" y="1034237"/>
                  </a:lnTo>
                  <a:lnTo>
                    <a:pt x="302374" y="1072146"/>
                  </a:lnTo>
                  <a:lnTo>
                    <a:pt x="248577" y="1092327"/>
                  </a:lnTo>
                  <a:lnTo>
                    <a:pt x="202565" y="1098511"/>
                  </a:lnTo>
                  <a:lnTo>
                    <a:pt x="181000" y="1098677"/>
                  </a:lnTo>
                  <a:lnTo>
                    <a:pt x="119557" y="1182293"/>
                  </a:lnTo>
                  <a:lnTo>
                    <a:pt x="61785" y="1131684"/>
                  </a:lnTo>
                  <a:lnTo>
                    <a:pt x="31000" y="1077302"/>
                  </a:lnTo>
                  <a:lnTo>
                    <a:pt x="10033" y="1018349"/>
                  </a:lnTo>
                  <a:lnTo>
                    <a:pt x="5397" y="974902"/>
                  </a:lnTo>
                  <a:lnTo>
                    <a:pt x="9715" y="946340"/>
                  </a:lnTo>
                  <a:lnTo>
                    <a:pt x="15633" y="932040"/>
                  </a:lnTo>
                  <a:lnTo>
                    <a:pt x="26962" y="935672"/>
                  </a:lnTo>
                  <a:lnTo>
                    <a:pt x="39306" y="936701"/>
                  </a:lnTo>
                  <a:lnTo>
                    <a:pt x="83629" y="920775"/>
                  </a:lnTo>
                  <a:lnTo>
                    <a:pt x="127254" y="868616"/>
                  </a:lnTo>
                  <a:lnTo>
                    <a:pt x="146723" y="820331"/>
                  </a:lnTo>
                  <a:lnTo>
                    <a:pt x="175158" y="763765"/>
                  </a:lnTo>
                  <a:lnTo>
                    <a:pt x="216103" y="718616"/>
                  </a:lnTo>
                  <a:lnTo>
                    <a:pt x="258826" y="685495"/>
                  </a:lnTo>
                  <a:lnTo>
                    <a:pt x="292633" y="665022"/>
                  </a:lnTo>
                  <a:lnTo>
                    <a:pt x="302717" y="659904"/>
                  </a:lnTo>
                  <a:lnTo>
                    <a:pt x="302717" y="1032941"/>
                  </a:lnTo>
                  <a:lnTo>
                    <a:pt x="304012" y="1034237"/>
                  </a:lnTo>
                  <a:lnTo>
                    <a:pt x="341287" y="1034237"/>
                  </a:lnTo>
                  <a:lnTo>
                    <a:pt x="341287" y="1028458"/>
                  </a:lnTo>
                  <a:lnTo>
                    <a:pt x="308508" y="1028458"/>
                  </a:lnTo>
                  <a:lnTo>
                    <a:pt x="308508" y="5791"/>
                  </a:lnTo>
                  <a:lnTo>
                    <a:pt x="1045298" y="5791"/>
                  </a:lnTo>
                  <a:lnTo>
                    <a:pt x="1045298" y="0"/>
                  </a:lnTo>
                  <a:lnTo>
                    <a:pt x="304012" y="0"/>
                  </a:lnTo>
                  <a:lnTo>
                    <a:pt x="302717" y="1295"/>
                  </a:lnTo>
                  <a:lnTo>
                    <a:pt x="302717" y="653440"/>
                  </a:lnTo>
                  <a:lnTo>
                    <a:pt x="289991" y="659892"/>
                  </a:lnTo>
                  <a:lnTo>
                    <a:pt x="255549" y="680758"/>
                  </a:lnTo>
                  <a:lnTo>
                    <a:pt x="212001" y="714590"/>
                  </a:lnTo>
                  <a:lnTo>
                    <a:pt x="170243" y="760755"/>
                  </a:lnTo>
                  <a:lnTo>
                    <a:pt x="141185" y="818667"/>
                  </a:lnTo>
                  <a:lnTo>
                    <a:pt x="122389" y="865466"/>
                  </a:lnTo>
                  <a:lnTo>
                    <a:pt x="101231" y="896835"/>
                  </a:lnTo>
                  <a:lnTo>
                    <a:pt x="80581" y="915847"/>
                  </a:lnTo>
                  <a:lnTo>
                    <a:pt x="63296" y="925576"/>
                  </a:lnTo>
                  <a:lnTo>
                    <a:pt x="50546" y="929576"/>
                  </a:lnTo>
                  <a:lnTo>
                    <a:pt x="38125" y="930935"/>
                  </a:lnTo>
                  <a:lnTo>
                    <a:pt x="26454" y="929665"/>
                  </a:lnTo>
                  <a:lnTo>
                    <a:pt x="15963" y="925766"/>
                  </a:lnTo>
                  <a:lnTo>
                    <a:pt x="13792" y="924610"/>
                  </a:lnTo>
                  <a:lnTo>
                    <a:pt x="12306" y="926553"/>
                  </a:lnTo>
                  <a:lnTo>
                    <a:pt x="6858" y="936637"/>
                  </a:lnTo>
                  <a:lnTo>
                    <a:pt x="0" y="964742"/>
                  </a:lnTo>
                  <a:lnTo>
                    <a:pt x="2667" y="1012063"/>
                  </a:lnTo>
                  <a:lnTo>
                    <a:pt x="25781" y="1079754"/>
                  </a:lnTo>
                  <a:lnTo>
                    <a:pt x="61137" y="1140714"/>
                  </a:lnTo>
                  <a:lnTo>
                    <a:pt x="91008" y="1173111"/>
                  </a:lnTo>
                  <a:lnTo>
                    <a:pt x="122224" y="1188402"/>
                  </a:lnTo>
                  <a:lnTo>
                    <a:pt x="183832" y="1104582"/>
                  </a:lnTo>
                  <a:lnTo>
                    <a:pt x="210185" y="1103795"/>
                  </a:lnTo>
                  <a:lnTo>
                    <a:pt x="257086" y="1096175"/>
                  </a:lnTo>
                  <a:lnTo>
                    <a:pt x="309092" y="1074801"/>
                  </a:lnTo>
                  <a:lnTo>
                    <a:pt x="349300" y="1034237"/>
                  </a:lnTo>
                  <a:lnTo>
                    <a:pt x="1049782" y="1034237"/>
                  </a:lnTo>
                  <a:lnTo>
                    <a:pt x="1051064" y="1032941"/>
                  </a:lnTo>
                  <a:lnTo>
                    <a:pt x="1051064" y="1028458"/>
                  </a:lnTo>
                  <a:lnTo>
                    <a:pt x="1051064" y="5791"/>
                  </a:lnTo>
                  <a:lnTo>
                    <a:pt x="1051064" y="1295"/>
                  </a:lnTo>
                  <a:close/>
                </a:path>
                <a:path w="2146935" h="1667510">
                  <a:moveTo>
                    <a:pt x="1992134" y="1518043"/>
                  </a:moveTo>
                  <a:lnTo>
                    <a:pt x="1960943" y="1518043"/>
                  </a:lnTo>
                  <a:lnTo>
                    <a:pt x="1960943" y="1528267"/>
                  </a:lnTo>
                  <a:lnTo>
                    <a:pt x="1992134" y="1528267"/>
                  </a:lnTo>
                  <a:lnTo>
                    <a:pt x="1992134" y="1518043"/>
                  </a:lnTo>
                  <a:close/>
                </a:path>
                <a:path w="2146935" h="1667510">
                  <a:moveTo>
                    <a:pt x="2019960" y="1656702"/>
                  </a:moveTo>
                  <a:lnTo>
                    <a:pt x="1988756" y="1656702"/>
                  </a:lnTo>
                  <a:lnTo>
                    <a:pt x="1988756" y="1666925"/>
                  </a:lnTo>
                  <a:lnTo>
                    <a:pt x="2019960" y="1666925"/>
                  </a:lnTo>
                  <a:lnTo>
                    <a:pt x="2019960" y="1656702"/>
                  </a:lnTo>
                  <a:close/>
                </a:path>
                <a:path w="2146935" h="1667510">
                  <a:moveTo>
                    <a:pt x="2146884" y="964742"/>
                  </a:moveTo>
                  <a:lnTo>
                    <a:pt x="2140039" y="936637"/>
                  </a:lnTo>
                  <a:lnTo>
                    <a:pt x="2134578" y="926553"/>
                  </a:lnTo>
                  <a:lnTo>
                    <a:pt x="2133092" y="924610"/>
                  </a:lnTo>
                  <a:lnTo>
                    <a:pt x="2130920" y="925766"/>
                  </a:lnTo>
                  <a:lnTo>
                    <a:pt x="2120417" y="929678"/>
                  </a:lnTo>
                  <a:lnTo>
                    <a:pt x="2066290" y="915847"/>
                  </a:lnTo>
                  <a:lnTo>
                    <a:pt x="2024494" y="865466"/>
                  </a:lnTo>
                  <a:lnTo>
                    <a:pt x="2005685" y="818667"/>
                  </a:lnTo>
                  <a:lnTo>
                    <a:pt x="1976640" y="760755"/>
                  </a:lnTo>
                  <a:lnTo>
                    <a:pt x="1934883" y="714590"/>
                  </a:lnTo>
                  <a:lnTo>
                    <a:pt x="1891334" y="680758"/>
                  </a:lnTo>
                  <a:lnTo>
                    <a:pt x="1856879" y="659892"/>
                  </a:lnTo>
                  <a:lnTo>
                    <a:pt x="1842452" y="652564"/>
                  </a:lnTo>
                  <a:lnTo>
                    <a:pt x="1840090" y="657834"/>
                  </a:lnTo>
                  <a:lnTo>
                    <a:pt x="1854250" y="665010"/>
                  </a:lnTo>
                  <a:lnTo>
                    <a:pt x="1888058" y="685469"/>
                  </a:lnTo>
                  <a:lnTo>
                    <a:pt x="1930781" y="718591"/>
                  </a:lnTo>
                  <a:lnTo>
                    <a:pt x="1971725" y="763739"/>
                  </a:lnTo>
                  <a:lnTo>
                    <a:pt x="2000161" y="820331"/>
                  </a:lnTo>
                  <a:lnTo>
                    <a:pt x="2019630" y="868616"/>
                  </a:lnTo>
                  <a:lnTo>
                    <a:pt x="2041664" y="901052"/>
                  </a:lnTo>
                  <a:lnTo>
                    <a:pt x="2063254" y="920775"/>
                  </a:lnTo>
                  <a:lnTo>
                    <a:pt x="2081352" y="930910"/>
                  </a:lnTo>
                  <a:lnTo>
                    <a:pt x="2094598" y="935101"/>
                  </a:lnTo>
                  <a:lnTo>
                    <a:pt x="2107590" y="936688"/>
                  </a:lnTo>
                  <a:lnTo>
                    <a:pt x="2119934" y="935672"/>
                  </a:lnTo>
                  <a:lnTo>
                    <a:pt x="2131263" y="932040"/>
                  </a:lnTo>
                  <a:lnTo>
                    <a:pt x="2137219" y="946264"/>
                  </a:lnTo>
                  <a:lnTo>
                    <a:pt x="2136914" y="1018197"/>
                  </a:lnTo>
                  <a:lnTo>
                    <a:pt x="2115870" y="1077302"/>
                  </a:lnTo>
                  <a:lnTo>
                    <a:pt x="2085200" y="1131443"/>
                  </a:lnTo>
                  <a:lnTo>
                    <a:pt x="2058581" y="1162888"/>
                  </a:lnTo>
                  <a:lnTo>
                    <a:pt x="2027313" y="1182281"/>
                  </a:lnTo>
                  <a:lnTo>
                    <a:pt x="1965883" y="1098677"/>
                  </a:lnTo>
                  <a:lnTo>
                    <a:pt x="1944344" y="1098511"/>
                  </a:lnTo>
                  <a:lnTo>
                    <a:pt x="1898332" y="1092327"/>
                  </a:lnTo>
                  <a:lnTo>
                    <a:pt x="1844522" y="1072159"/>
                  </a:lnTo>
                  <a:lnTo>
                    <a:pt x="1801139" y="1029919"/>
                  </a:lnTo>
                  <a:lnTo>
                    <a:pt x="1796135" y="1032776"/>
                  </a:lnTo>
                  <a:lnTo>
                    <a:pt x="1837791" y="1074801"/>
                  </a:lnTo>
                  <a:lnTo>
                    <a:pt x="1889785" y="1096162"/>
                  </a:lnTo>
                  <a:lnTo>
                    <a:pt x="1936686" y="1103795"/>
                  </a:lnTo>
                  <a:lnTo>
                    <a:pt x="1963051" y="1104582"/>
                  </a:lnTo>
                  <a:lnTo>
                    <a:pt x="2024646" y="1188402"/>
                  </a:lnTo>
                  <a:lnTo>
                    <a:pt x="2085746" y="1140714"/>
                  </a:lnTo>
                  <a:lnTo>
                    <a:pt x="2121090" y="1079754"/>
                  </a:lnTo>
                  <a:lnTo>
                    <a:pt x="2144217" y="1012063"/>
                  </a:lnTo>
                  <a:lnTo>
                    <a:pt x="2146884" y="964742"/>
                  </a:lnTo>
                  <a:close/>
                </a:path>
              </a:pathLst>
            </a:custGeom>
            <a:solidFill>
              <a:srgbClr val="231F20"/>
            </a:solidFill>
          </p:spPr>
          <p:txBody>
            <a:bodyPr wrap="square" lIns="0" tIns="0" rIns="0" bIns="0" rtlCol="0"/>
            <a:lstStyle/>
            <a:p>
              <a:endParaRPr/>
            </a:p>
          </p:txBody>
        </p:sp>
        <p:sp>
          <p:nvSpPr>
            <p:cNvPr id="36" name="object 36"/>
            <p:cNvSpPr/>
            <p:nvPr/>
          </p:nvSpPr>
          <p:spPr>
            <a:xfrm>
              <a:off x="1493291" y="1931682"/>
              <a:ext cx="102870" cy="54610"/>
            </a:xfrm>
            <a:custGeom>
              <a:avLst/>
              <a:gdLst/>
              <a:ahLst/>
              <a:cxnLst/>
              <a:rect l="l" t="t" r="r" b="b"/>
              <a:pathLst>
                <a:path w="102869" h="54610">
                  <a:moveTo>
                    <a:pt x="41135" y="44996"/>
                  </a:moveTo>
                  <a:lnTo>
                    <a:pt x="10922" y="44996"/>
                  </a:lnTo>
                  <a:lnTo>
                    <a:pt x="10922" y="30264"/>
                  </a:lnTo>
                  <a:lnTo>
                    <a:pt x="38087" y="30264"/>
                  </a:lnTo>
                  <a:lnTo>
                    <a:pt x="38087" y="21158"/>
                  </a:lnTo>
                  <a:lnTo>
                    <a:pt x="10922" y="21158"/>
                  </a:lnTo>
                  <a:lnTo>
                    <a:pt x="10922" y="9156"/>
                  </a:lnTo>
                  <a:lnTo>
                    <a:pt x="40106" y="9156"/>
                  </a:lnTo>
                  <a:lnTo>
                    <a:pt x="40106" y="0"/>
                  </a:lnTo>
                  <a:lnTo>
                    <a:pt x="0" y="0"/>
                  </a:lnTo>
                  <a:lnTo>
                    <a:pt x="0" y="54102"/>
                  </a:lnTo>
                  <a:lnTo>
                    <a:pt x="41135" y="54102"/>
                  </a:lnTo>
                  <a:lnTo>
                    <a:pt x="41135" y="44996"/>
                  </a:lnTo>
                  <a:close/>
                </a:path>
                <a:path w="102869" h="54610">
                  <a:moveTo>
                    <a:pt x="102514" y="0"/>
                  </a:moveTo>
                  <a:lnTo>
                    <a:pt x="86131" y="0"/>
                  </a:lnTo>
                  <a:lnTo>
                    <a:pt x="76428" y="36906"/>
                  </a:lnTo>
                  <a:lnTo>
                    <a:pt x="66611" y="0"/>
                  </a:lnTo>
                  <a:lnTo>
                    <a:pt x="50266" y="0"/>
                  </a:lnTo>
                  <a:lnTo>
                    <a:pt x="50266" y="54102"/>
                  </a:lnTo>
                  <a:lnTo>
                    <a:pt x="60413" y="54102"/>
                  </a:lnTo>
                  <a:lnTo>
                    <a:pt x="60413" y="11518"/>
                  </a:lnTo>
                  <a:lnTo>
                    <a:pt x="71120" y="54102"/>
                  </a:lnTo>
                  <a:lnTo>
                    <a:pt x="81635" y="54102"/>
                  </a:lnTo>
                  <a:lnTo>
                    <a:pt x="92367" y="11518"/>
                  </a:lnTo>
                  <a:lnTo>
                    <a:pt x="92367" y="54102"/>
                  </a:lnTo>
                  <a:lnTo>
                    <a:pt x="102514" y="54102"/>
                  </a:lnTo>
                  <a:lnTo>
                    <a:pt x="102514" y="0"/>
                  </a:lnTo>
                  <a:close/>
                </a:path>
              </a:pathLst>
            </a:custGeom>
            <a:solidFill>
              <a:srgbClr val="0066B3"/>
            </a:solidFill>
          </p:spPr>
          <p:txBody>
            <a:bodyPr wrap="square" lIns="0" tIns="0" rIns="0" bIns="0" rtlCol="0"/>
            <a:lstStyle/>
            <a:p>
              <a:endParaRPr/>
            </a:p>
          </p:txBody>
        </p:sp>
        <p:sp>
          <p:nvSpPr>
            <p:cNvPr id="37" name="object 37"/>
            <p:cNvSpPr/>
            <p:nvPr/>
          </p:nvSpPr>
          <p:spPr>
            <a:xfrm>
              <a:off x="2227935" y="1873542"/>
              <a:ext cx="748665" cy="1034415"/>
            </a:xfrm>
            <a:custGeom>
              <a:avLst/>
              <a:gdLst/>
              <a:ahLst/>
              <a:cxnLst/>
              <a:rect l="l" t="t" r="r" b="b"/>
              <a:pathLst>
                <a:path w="748664" h="1034414">
                  <a:moveTo>
                    <a:pt x="747039" y="0"/>
                  </a:moveTo>
                  <a:lnTo>
                    <a:pt x="1295" y="0"/>
                  </a:lnTo>
                  <a:lnTo>
                    <a:pt x="0" y="1295"/>
                  </a:lnTo>
                  <a:lnTo>
                    <a:pt x="0" y="1032941"/>
                  </a:lnTo>
                  <a:lnTo>
                    <a:pt x="1295" y="1034237"/>
                  </a:lnTo>
                  <a:lnTo>
                    <a:pt x="747039" y="1034237"/>
                  </a:lnTo>
                  <a:lnTo>
                    <a:pt x="748334" y="1032941"/>
                  </a:lnTo>
                  <a:lnTo>
                    <a:pt x="748334" y="1028458"/>
                  </a:lnTo>
                  <a:lnTo>
                    <a:pt x="5778" y="1028458"/>
                  </a:lnTo>
                  <a:lnTo>
                    <a:pt x="5778" y="5791"/>
                  </a:lnTo>
                  <a:lnTo>
                    <a:pt x="748334" y="5791"/>
                  </a:lnTo>
                  <a:lnTo>
                    <a:pt x="748334" y="1295"/>
                  </a:lnTo>
                  <a:lnTo>
                    <a:pt x="747039" y="0"/>
                  </a:lnTo>
                  <a:close/>
                </a:path>
                <a:path w="748664" h="1034414">
                  <a:moveTo>
                    <a:pt x="748334" y="5791"/>
                  </a:moveTo>
                  <a:lnTo>
                    <a:pt x="742569" y="5791"/>
                  </a:lnTo>
                  <a:lnTo>
                    <a:pt x="742569" y="1028458"/>
                  </a:lnTo>
                  <a:lnTo>
                    <a:pt x="748334" y="1028458"/>
                  </a:lnTo>
                  <a:lnTo>
                    <a:pt x="748334" y="5791"/>
                  </a:lnTo>
                  <a:close/>
                </a:path>
              </a:pathLst>
            </a:custGeom>
            <a:solidFill>
              <a:srgbClr val="231F20"/>
            </a:solidFill>
          </p:spPr>
          <p:txBody>
            <a:bodyPr wrap="square" lIns="0" tIns="0" rIns="0" bIns="0" rtlCol="0"/>
            <a:lstStyle/>
            <a:p>
              <a:endParaRPr/>
            </a:p>
          </p:txBody>
        </p:sp>
        <p:sp>
          <p:nvSpPr>
            <p:cNvPr id="38" name="object 38"/>
            <p:cNvSpPr/>
            <p:nvPr/>
          </p:nvSpPr>
          <p:spPr>
            <a:xfrm>
              <a:off x="2277021" y="1930768"/>
              <a:ext cx="350520" cy="56515"/>
            </a:xfrm>
            <a:custGeom>
              <a:avLst/>
              <a:gdLst/>
              <a:ahLst/>
              <a:cxnLst/>
              <a:rect l="l" t="t" r="r" b="b"/>
              <a:pathLst>
                <a:path w="350519" h="56514">
                  <a:moveTo>
                    <a:pt x="47117" y="38506"/>
                  </a:moveTo>
                  <a:lnTo>
                    <a:pt x="36525" y="35140"/>
                  </a:lnTo>
                  <a:lnTo>
                    <a:pt x="35610" y="39103"/>
                  </a:lnTo>
                  <a:lnTo>
                    <a:pt x="34124" y="41998"/>
                  </a:lnTo>
                  <a:lnTo>
                    <a:pt x="29933" y="45694"/>
                  </a:lnTo>
                  <a:lnTo>
                    <a:pt x="27432" y="46609"/>
                  </a:lnTo>
                  <a:lnTo>
                    <a:pt x="20599" y="46609"/>
                  </a:lnTo>
                  <a:lnTo>
                    <a:pt x="17399" y="45161"/>
                  </a:lnTo>
                  <a:lnTo>
                    <a:pt x="12471" y="39357"/>
                  </a:lnTo>
                  <a:lnTo>
                    <a:pt x="11252" y="34480"/>
                  </a:lnTo>
                  <a:lnTo>
                    <a:pt x="11252" y="21196"/>
                  </a:lnTo>
                  <a:lnTo>
                    <a:pt x="12496" y="16548"/>
                  </a:lnTo>
                  <a:lnTo>
                    <a:pt x="17487" y="10782"/>
                  </a:lnTo>
                  <a:lnTo>
                    <a:pt x="20739" y="9347"/>
                  </a:lnTo>
                  <a:lnTo>
                    <a:pt x="27660" y="9347"/>
                  </a:lnTo>
                  <a:lnTo>
                    <a:pt x="30124" y="10147"/>
                  </a:lnTo>
                  <a:lnTo>
                    <a:pt x="34175" y="13398"/>
                  </a:lnTo>
                  <a:lnTo>
                    <a:pt x="35521" y="15621"/>
                  </a:lnTo>
                  <a:lnTo>
                    <a:pt x="36156" y="18427"/>
                  </a:lnTo>
                  <a:lnTo>
                    <a:pt x="46964" y="15836"/>
                  </a:lnTo>
                  <a:lnTo>
                    <a:pt x="45745" y="11518"/>
                  </a:lnTo>
                  <a:lnTo>
                    <a:pt x="43891" y="8191"/>
                  </a:lnTo>
                  <a:lnTo>
                    <a:pt x="37299" y="1968"/>
                  </a:lnTo>
                  <a:lnTo>
                    <a:pt x="31927" y="0"/>
                  </a:lnTo>
                  <a:lnTo>
                    <a:pt x="17729" y="0"/>
                  </a:lnTo>
                  <a:lnTo>
                    <a:pt x="11620" y="2501"/>
                  </a:lnTo>
                  <a:lnTo>
                    <a:pt x="2324" y="12458"/>
                  </a:lnTo>
                  <a:lnTo>
                    <a:pt x="0" y="19456"/>
                  </a:lnTo>
                  <a:lnTo>
                    <a:pt x="0" y="36969"/>
                  </a:lnTo>
                  <a:lnTo>
                    <a:pt x="2298" y="43688"/>
                  </a:lnTo>
                  <a:lnTo>
                    <a:pt x="11557" y="53492"/>
                  </a:lnTo>
                  <a:lnTo>
                    <a:pt x="17462" y="55956"/>
                  </a:lnTo>
                  <a:lnTo>
                    <a:pt x="30441" y="55956"/>
                  </a:lnTo>
                  <a:lnTo>
                    <a:pt x="35242" y="54521"/>
                  </a:lnTo>
                  <a:lnTo>
                    <a:pt x="42799" y="48780"/>
                  </a:lnTo>
                  <a:lnTo>
                    <a:pt x="45491" y="44399"/>
                  </a:lnTo>
                  <a:lnTo>
                    <a:pt x="47117" y="38506"/>
                  </a:lnTo>
                  <a:close/>
                </a:path>
                <a:path w="350519" h="56514">
                  <a:moveTo>
                    <a:pt x="91859" y="15836"/>
                  </a:moveTo>
                  <a:lnTo>
                    <a:pt x="81483" y="15836"/>
                  </a:lnTo>
                  <a:lnTo>
                    <a:pt x="81483" y="37973"/>
                  </a:lnTo>
                  <a:lnTo>
                    <a:pt x="81229" y="41503"/>
                  </a:lnTo>
                  <a:lnTo>
                    <a:pt x="80187" y="44373"/>
                  </a:lnTo>
                  <a:lnTo>
                    <a:pt x="79235" y="45593"/>
                  </a:lnTo>
                  <a:lnTo>
                    <a:pt x="76428" y="47523"/>
                  </a:lnTo>
                  <a:lnTo>
                    <a:pt x="74841" y="48018"/>
                  </a:lnTo>
                  <a:lnTo>
                    <a:pt x="71526" y="48018"/>
                  </a:lnTo>
                  <a:lnTo>
                    <a:pt x="66573" y="39357"/>
                  </a:lnTo>
                  <a:lnTo>
                    <a:pt x="66573" y="15836"/>
                  </a:lnTo>
                  <a:lnTo>
                    <a:pt x="56210" y="15836"/>
                  </a:lnTo>
                  <a:lnTo>
                    <a:pt x="56210" y="44323"/>
                  </a:lnTo>
                  <a:lnTo>
                    <a:pt x="56680" y="47218"/>
                  </a:lnTo>
                  <a:lnTo>
                    <a:pt x="58547" y="51396"/>
                  </a:lnTo>
                  <a:lnTo>
                    <a:pt x="60058" y="53022"/>
                  </a:lnTo>
                  <a:lnTo>
                    <a:pt x="64236" y="55333"/>
                  </a:lnTo>
                  <a:lnTo>
                    <a:pt x="66598" y="55905"/>
                  </a:lnTo>
                  <a:lnTo>
                    <a:pt x="71818" y="55905"/>
                  </a:lnTo>
                  <a:lnTo>
                    <a:pt x="74269" y="55308"/>
                  </a:lnTo>
                  <a:lnTo>
                    <a:pt x="78917" y="52895"/>
                  </a:lnTo>
                  <a:lnTo>
                    <a:pt x="80797" y="51244"/>
                  </a:lnTo>
                  <a:lnTo>
                    <a:pt x="82219" y="49161"/>
                  </a:lnTo>
                  <a:lnTo>
                    <a:pt x="82219" y="55016"/>
                  </a:lnTo>
                  <a:lnTo>
                    <a:pt x="91859" y="55016"/>
                  </a:lnTo>
                  <a:lnTo>
                    <a:pt x="91859" y="15836"/>
                  </a:lnTo>
                  <a:close/>
                </a:path>
                <a:path w="350519" h="56514">
                  <a:moveTo>
                    <a:pt x="135534" y="39471"/>
                  </a:moveTo>
                  <a:lnTo>
                    <a:pt x="134454" y="36906"/>
                  </a:lnTo>
                  <a:lnTo>
                    <a:pt x="130098" y="33235"/>
                  </a:lnTo>
                  <a:lnTo>
                    <a:pt x="126238" y="31699"/>
                  </a:lnTo>
                  <a:lnTo>
                    <a:pt x="115201" y="29197"/>
                  </a:lnTo>
                  <a:lnTo>
                    <a:pt x="111963" y="28232"/>
                  </a:lnTo>
                  <a:lnTo>
                    <a:pt x="110350" y="27012"/>
                  </a:lnTo>
                  <a:lnTo>
                    <a:pt x="110007" y="26390"/>
                  </a:lnTo>
                  <a:lnTo>
                    <a:pt x="110007" y="24790"/>
                  </a:lnTo>
                  <a:lnTo>
                    <a:pt x="110388" y="24079"/>
                  </a:lnTo>
                  <a:lnTo>
                    <a:pt x="112369" y="22783"/>
                  </a:lnTo>
                  <a:lnTo>
                    <a:pt x="114312" y="22402"/>
                  </a:lnTo>
                  <a:lnTo>
                    <a:pt x="119214" y="22402"/>
                  </a:lnTo>
                  <a:lnTo>
                    <a:pt x="120878" y="22809"/>
                  </a:lnTo>
                  <a:lnTo>
                    <a:pt x="123215" y="24434"/>
                  </a:lnTo>
                  <a:lnTo>
                    <a:pt x="124015" y="25603"/>
                  </a:lnTo>
                  <a:lnTo>
                    <a:pt x="124421" y="27139"/>
                  </a:lnTo>
                  <a:lnTo>
                    <a:pt x="134213" y="25323"/>
                  </a:lnTo>
                  <a:lnTo>
                    <a:pt x="133223" y="21894"/>
                  </a:lnTo>
                  <a:lnTo>
                    <a:pt x="131432" y="19316"/>
                  </a:lnTo>
                  <a:lnTo>
                    <a:pt x="126212" y="15824"/>
                  </a:lnTo>
                  <a:lnTo>
                    <a:pt x="122224" y="14960"/>
                  </a:lnTo>
                  <a:lnTo>
                    <a:pt x="111226" y="14960"/>
                  </a:lnTo>
                  <a:lnTo>
                    <a:pt x="107073" y="16090"/>
                  </a:lnTo>
                  <a:lnTo>
                    <a:pt x="101714" y="20739"/>
                  </a:lnTo>
                  <a:lnTo>
                    <a:pt x="100368" y="23583"/>
                  </a:lnTo>
                  <a:lnTo>
                    <a:pt x="100368" y="30746"/>
                  </a:lnTo>
                  <a:lnTo>
                    <a:pt x="101917" y="33680"/>
                  </a:lnTo>
                  <a:lnTo>
                    <a:pt x="107264" y="37325"/>
                  </a:lnTo>
                  <a:lnTo>
                    <a:pt x="112560" y="39001"/>
                  </a:lnTo>
                  <a:lnTo>
                    <a:pt x="122720" y="41275"/>
                  </a:lnTo>
                  <a:lnTo>
                    <a:pt x="123875" y="41732"/>
                  </a:lnTo>
                  <a:lnTo>
                    <a:pt x="124879" y="42735"/>
                  </a:lnTo>
                  <a:lnTo>
                    <a:pt x="125133" y="43383"/>
                  </a:lnTo>
                  <a:lnTo>
                    <a:pt x="125133" y="45326"/>
                  </a:lnTo>
                  <a:lnTo>
                    <a:pt x="124675" y="46253"/>
                  </a:lnTo>
                  <a:lnTo>
                    <a:pt x="122415" y="47917"/>
                  </a:lnTo>
                  <a:lnTo>
                    <a:pt x="120396" y="48412"/>
                  </a:lnTo>
                  <a:lnTo>
                    <a:pt x="115277" y="48412"/>
                  </a:lnTo>
                  <a:lnTo>
                    <a:pt x="113385" y="47891"/>
                  </a:lnTo>
                  <a:lnTo>
                    <a:pt x="110680" y="45808"/>
                  </a:lnTo>
                  <a:lnTo>
                    <a:pt x="109778" y="44272"/>
                  </a:lnTo>
                  <a:lnTo>
                    <a:pt x="109334" y="42252"/>
                  </a:lnTo>
                  <a:lnTo>
                    <a:pt x="98933" y="43853"/>
                  </a:lnTo>
                  <a:lnTo>
                    <a:pt x="99898" y="47561"/>
                  </a:lnTo>
                  <a:lnTo>
                    <a:pt x="101930" y="50495"/>
                  </a:lnTo>
                  <a:lnTo>
                    <a:pt x="108153" y="54825"/>
                  </a:lnTo>
                  <a:lnTo>
                    <a:pt x="112382" y="55905"/>
                  </a:lnTo>
                  <a:lnTo>
                    <a:pt x="123596" y="55905"/>
                  </a:lnTo>
                  <a:lnTo>
                    <a:pt x="128041" y="54622"/>
                  </a:lnTo>
                  <a:lnTo>
                    <a:pt x="134035" y="49453"/>
                  </a:lnTo>
                  <a:lnTo>
                    <a:pt x="135534" y="46355"/>
                  </a:lnTo>
                  <a:lnTo>
                    <a:pt x="135534" y="39471"/>
                  </a:lnTo>
                  <a:close/>
                </a:path>
                <a:path w="350519" h="56514">
                  <a:moveTo>
                    <a:pt x="163436" y="54356"/>
                  </a:moveTo>
                  <a:lnTo>
                    <a:pt x="162547" y="46304"/>
                  </a:lnTo>
                  <a:lnTo>
                    <a:pt x="160731" y="46977"/>
                  </a:lnTo>
                  <a:lnTo>
                    <a:pt x="159334" y="47307"/>
                  </a:lnTo>
                  <a:lnTo>
                    <a:pt x="157683" y="47307"/>
                  </a:lnTo>
                  <a:lnTo>
                    <a:pt x="157099" y="47142"/>
                  </a:lnTo>
                  <a:lnTo>
                    <a:pt x="156146" y="46456"/>
                  </a:lnTo>
                  <a:lnTo>
                    <a:pt x="155841" y="46012"/>
                  </a:lnTo>
                  <a:lnTo>
                    <a:pt x="155562" y="44958"/>
                  </a:lnTo>
                  <a:lnTo>
                    <a:pt x="155498" y="43091"/>
                  </a:lnTo>
                  <a:lnTo>
                    <a:pt x="155498" y="24104"/>
                  </a:lnTo>
                  <a:lnTo>
                    <a:pt x="162585" y="24104"/>
                  </a:lnTo>
                  <a:lnTo>
                    <a:pt x="162585" y="15836"/>
                  </a:lnTo>
                  <a:lnTo>
                    <a:pt x="155498" y="15836"/>
                  </a:lnTo>
                  <a:lnTo>
                    <a:pt x="155498" y="1993"/>
                  </a:lnTo>
                  <a:lnTo>
                    <a:pt x="145097" y="8051"/>
                  </a:lnTo>
                  <a:lnTo>
                    <a:pt x="145097" y="15836"/>
                  </a:lnTo>
                  <a:lnTo>
                    <a:pt x="140335" y="15836"/>
                  </a:lnTo>
                  <a:lnTo>
                    <a:pt x="140335" y="24104"/>
                  </a:lnTo>
                  <a:lnTo>
                    <a:pt x="145097" y="24104"/>
                  </a:lnTo>
                  <a:lnTo>
                    <a:pt x="145097" y="44843"/>
                  </a:lnTo>
                  <a:lnTo>
                    <a:pt x="145199" y="47294"/>
                  </a:lnTo>
                  <a:lnTo>
                    <a:pt x="153365" y="55905"/>
                  </a:lnTo>
                  <a:lnTo>
                    <a:pt x="158292" y="55905"/>
                  </a:lnTo>
                  <a:lnTo>
                    <a:pt x="161023" y="55384"/>
                  </a:lnTo>
                  <a:lnTo>
                    <a:pt x="163436" y="54356"/>
                  </a:lnTo>
                  <a:close/>
                </a:path>
                <a:path w="350519" h="56514">
                  <a:moveTo>
                    <a:pt x="207835" y="29438"/>
                  </a:moveTo>
                  <a:lnTo>
                    <a:pt x="205943" y="24574"/>
                  </a:lnTo>
                  <a:lnTo>
                    <a:pt x="204774" y="23393"/>
                  </a:lnTo>
                  <a:lnTo>
                    <a:pt x="198361" y="16878"/>
                  </a:lnTo>
                  <a:lnTo>
                    <a:pt x="197129" y="16395"/>
                  </a:lnTo>
                  <a:lnTo>
                    <a:pt x="197129" y="31432"/>
                  </a:lnTo>
                  <a:lnTo>
                    <a:pt x="197129" y="39382"/>
                  </a:lnTo>
                  <a:lnTo>
                    <a:pt x="196253" y="42291"/>
                  </a:lnTo>
                  <a:lnTo>
                    <a:pt x="192582" y="46431"/>
                  </a:lnTo>
                  <a:lnTo>
                    <a:pt x="190322" y="47447"/>
                  </a:lnTo>
                  <a:lnTo>
                    <a:pt x="184899" y="47447"/>
                  </a:lnTo>
                  <a:lnTo>
                    <a:pt x="182626" y="46431"/>
                  </a:lnTo>
                  <a:lnTo>
                    <a:pt x="178943" y="42291"/>
                  </a:lnTo>
                  <a:lnTo>
                    <a:pt x="178028" y="39382"/>
                  </a:lnTo>
                  <a:lnTo>
                    <a:pt x="178041" y="31432"/>
                  </a:lnTo>
                  <a:lnTo>
                    <a:pt x="178943" y="28575"/>
                  </a:lnTo>
                  <a:lnTo>
                    <a:pt x="182626" y="24434"/>
                  </a:lnTo>
                  <a:lnTo>
                    <a:pt x="184899" y="23393"/>
                  </a:lnTo>
                  <a:lnTo>
                    <a:pt x="190322" y="23393"/>
                  </a:lnTo>
                  <a:lnTo>
                    <a:pt x="192582" y="24434"/>
                  </a:lnTo>
                  <a:lnTo>
                    <a:pt x="194424" y="26492"/>
                  </a:lnTo>
                  <a:lnTo>
                    <a:pt x="196253" y="28575"/>
                  </a:lnTo>
                  <a:lnTo>
                    <a:pt x="197129" y="31432"/>
                  </a:lnTo>
                  <a:lnTo>
                    <a:pt x="197129" y="16395"/>
                  </a:lnTo>
                  <a:lnTo>
                    <a:pt x="193509" y="14960"/>
                  </a:lnTo>
                  <a:lnTo>
                    <a:pt x="183743" y="14960"/>
                  </a:lnTo>
                  <a:lnTo>
                    <a:pt x="167398" y="31432"/>
                  </a:lnTo>
                  <a:lnTo>
                    <a:pt x="167398" y="39382"/>
                  </a:lnTo>
                  <a:lnTo>
                    <a:pt x="184061" y="55905"/>
                  </a:lnTo>
                  <a:lnTo>
                    <a:pt x="193459" y="55905"/>
                  </a:lnTo>
                  <a:lnTo>
                    <a:pt x="198272" y="53962"/>
                  </a:lnTo>
                  <a:lnTo>
                    <a:pt x="204660" y="47447"/>
                  </a:lnTo>
                  <a:lnTo>
                    <a:pt x="205917" y="46164"/>
                  </a:lnTo>
                  <a:lnTo>
                    <a:pt x="207835" y="41249"/>
                  </a:lnTo>
                  <a:lnTo>
                    <a:pt x="207835" y="29438"/>
                  </a:lnTo>
                  <a:close/>
                </a:path>
                <a:path w="350519" h="56514">
                  <a:moveTo>
                    <a:pt x="272808" y="26225"/>
                  </a:moveTo>
                  <a:lnTo>
                    <a:pt x="262839" y="14960"/>
                  </a:lnTo>
                  <a:lnTo>
                    <a:pt x="257708" y="14960"/>
                  </a:lnTo>
                  <a:lnTo>
                    <a:pt x="255574" y="15468"/>
                  </a:lnTo>
                  <a:lnTo>
                    <a:pt x="251587" y="17538"/>
                  </a:lnTo>
                  <a:lnTo>
                    <a:pt x="249732" y="19100"/>
                  </a:lnTo>
                  <a:lnTo>
                    <a:pt x="248005" y="21183"/>
                  </a:lnTo>
                  <a:lnTo>
                    <a:pt x="246824" y="19100"/>
                  </a:lnTo>
                  <a:lnTo>
                    <a:pt x="245313" y="17538"/>
                  </a:lnTo>
                  <a:lnTo>
                    <a:pt x="241617" y="15468"/>
                  </a:lnTo>
                  <a:lnTo>
                    <a:pt x="239445" y="14960"/>
                  </a:lnTo>
                  <a:lnTo>
                    <a:pt x="232219" y="14960"/>
                  </a:lnTo>
                  <a:lnTo>
                    <a:pt x="228142" y="17030"/>
                  </a:lnTo>
                  <a:lnTo>
                    <a:pt x="224726" y="21183"/>
                  </a:lnTo>
                  <a:lnTo>
                    <a:pt x="224726" y="15836"/>
                  </a:lnTo>
                  <a:lnTo>
                    <a:pt x="215163" y="15836"/>
                  </a:lnTo>
                  <a:lnTo>
                    <a:pt x="215163" y="55016"/>
                  </a:lnTo>
                  <a:lnTo>
                    <a:pt x="225539" y="55016"/>
                  </a:lnTo>
                  <a:lnTo>
                    <a:pt x="225539" y="32219"/>
                  </a:lnTo>
                  <a:lnTo>
                    <a:pt x="225806" y="29514"/>
                  </a:lnTo>
                  <a:lnTo>
                    <a:pt x="226923" y="26276"/>
                  </a:lnTo>
                  <a:lnTo>
                    <a:pt x="227838" y="25031"/>
                  </a:lnTo>
                  <a:lnTo>
                    <a:pt x="230390" y="23317"/>
                  </a:lnTo>
                  <a:lnTo>
                    <a:pt x="231825" y="22885"/>
                  </a:lnTo>
                  <a:lnTo>
                    <a:pt x="234759" y="22885"/>
                  </a:lnTo>
                  <a:lnTo>
                    <a:pt x="238861" y="29743"/>
                  </a:lnTo>
                  <a:lnTo>
                    <a:pt x="238861" y="55016"/>
                  </a:lnTo>
                  <a:lnTo>
                    <a:pt x="249224" y="55016"/>
                  </a:lnTo>
                  <a:lnTo>
                    <a:pt x="249224" y="32512"/>
                  </a:lnTo>
                  <a:lnTo>
                    <a:pt x="249504" y="29819"/>
                  </a:lnTo>
                  <a:lnTo>
                    <a:pt x="250634" y="26390"/>
                  </a:lnTo>
                  <a:lnTo>
                    <a:pt x="251561" y="25095"/>
                  </a:lnTo>
                  <a:lnTo>
                    <a:pt x="254114" y="23317"/>
                  </a:lnTo>
                  <a:lnTo>
                    <a:pt x="255485" y="22885"/>
                  </a:lnTo>
                  <a:lnTo>
                    <a:pt x="258927" y="22885"/>
                  </a:lnTo>
                  <a:lnTo>
                    <a:pt x="260413" y="23609"/>
                  </a:lnTo>
                  <a:lnTo>
                    <a:pt x="262077" y="26225"/>
                  </a:lnTo>
                  <a:lnTo>
                    <a:pt x="262445" y="28752"/>
                  </a:lnTo>
                  <a:lnTo>
                    <a:pt x="262445" y="55016"/>
                  </a:lnTo>
                  <a:lnTo>
                    <a:pt x="272808" y="55016"/>
                  </a:lnTo>
                  <a:lnTo>
                    <a:pt x="272808" y="26225"/>
                  </a:lnTo>
                  <a:close/>
                </a:path>
                <a:path w="350519" h="56514">
                  <a:moveTo>
                    <a:pt x="316877" y="30480"/>
                  </a:moveTo>
                  <a:lnTo>
                    <a:pt x="315264" y="24587"/>
                  </a:lnTo>
                  <a:lnTo>
                    <a:pt x="313778" y="22885"/>
                  </a:lnTo>
                  <a:lnTo>
                    <a:pt x="308521" y="16891"/>
                  </a:lnTo>
                  <a:lnTo>
                    <a:pt x="306425" y="16014"/>
                  </a:lnTo>
                  <a:lnTo>
                    <a:pt x="306425" y="32080"/>
                  </a:lnTo>
                  <a:lnTo>
                    <a:pt x="290931" y="32080"/>
                  </a:lnTo>
                  <a:lnTo>
                    <a:pt x="296456" y="22885"/>
                  </a:lnTo>
                  <a:lnTo>
                    <a:pt x="300837" y="22885"/>
                  </a:lnTo>
                  <a:lnTo>
                    <a:pt x="302628" y="23672"/>
                  </a:lnTo>
                  <a:lnTo>
                    <a:pt x="305587" y="26797"/>
                  </a:lnTo>
                  <a:lnTo>
                    <a:pt x="306362" y="29083"/>
                  </a:lnTo>
                  <a:lnTo>
                    <a:pt x="306425" y="32080"/>
                  </a:lnTo>
                  <a:lnTo>
                    <a:pt x="306425" y="16014"/>
                  </a:lnTo>
                  <a:lnTo>
                    <a:pt x="303923" y="14960"/>
                  </a:lnTo>
                  <a:lnTo>
                    <a:pt x="292900" y="14960"/>
                  </a:lnTo>
                  <a:lnTo>
                    <a:pt x="288607" y="16802"/>
                  </a:lnTo>
                  <a:lnTo>
                    <a:pt x="281825" y="24142"/>
                  </a:lnTo>
                  <a:lnTo>
                    <a:pt x="280174" y="29083"/>
                  </a:lnTo>
                  <a:lnTo>
                    <a:pt x="280212" y="41503"/>
                  </a:lnTo>
                  <a:lnTo>
                    <a:pt x="281406" y="45669"/>
                  </a:lnTo>
                  <a:lnTo>
                    <a:pt x="283997" y="49250"/>
                  </a:lnTo>
                  <a:lnTo>
                    <a:pt x="287261" y="53682"/>
                  </a:lnTo>
                  <a:lnTo>
                    <a:pt x="292315" y="55918"/>
                  </a:lnTo>
                  <a:lnTo>
                    <a:pt x="303428" y="55918"/>
                  </a:lnTo>
                  <a:lnTo>
                    <a:pt x="316179" y="44297"/>
                  </a:lnTo>
                  <a:lnTo>
                    <a:pt x="305841" y="42557"/>
                  </a:lnTo>
                  <a:lnTo>
                    <a:pt x="305269" y="44526"/>
                  </a:lnTo>
                  <a:lnTo>
                    <a:pt x="304444" y="45948"/>
                  </a:lnTo>
                  <a:lnTo>
                    <a:pt x="302221" y="47726"/>
                  </a:lnTo>
                  <a:lnTo>
                    <a:pt x="300863" y="48171"/>
                  </a:lnTo>
                  <a:lnTo>
                    <a:pt x="296849" y="48171"/>
                  </a:lnTo>
                  <a:lnTo>
                    <a:pt x="294855" y="47307"/>
                  </a:lnTo>
                  <a:lnTo>
                    <a:pt x="291655" y="43903"/>
                  </a:lnTo>
                  <a:lnTo>
                    <a:pt x="290817" y="41503"/>
                  </a:lnTo>
                  <a:lnTo>
                    <a:pt x="290753" y="38430"/>
                  </a:lnTo>
                  <a:lnTo>
                    <a:pt x="316725" y="38430"/>
                  </a:lnTo>
                  <a:lnTo>
                    <a:pt x="316839" y="32080"/>
                  </a:lnTo>
                  <a:lnTo>
                    <a:pt x="316877" y="30480"/>
                  </a:lnTo>
                  <a:close/>
                </a:path>
                <a:path w="350519" h="56514">
                  <a:moveTo>
                    <a:pt x="350126" y="16903"/>
                  </a:moveTo>
                  <a:lnTo>
                    <a:pt x="347941" y="15595"/>
                  </a:lnTo>
                  <a:lnTo>
                    <a:pt x="345655" y="14960"/>
                  </a:lnTo>
                  <a:lnTo>
                    <a:pt x="341630" y="14960"/>
                  </a:lnTo>
                  <a:lnTo>
                    <a:pt x="340131" y="15367"/>
                  </a:lnTo>
                  <a:lnTo>
                    <a:pt x="337489" y="17043"/>
                  </a:lnTo>
                  <a:lnTo>
                    <a:pt x="336016" y="18770"/>
                  </a:lnTo>
                  <a:lnTo>
                    <a:pt x="334365" y="21412"/>
                  </a:lnTo>
                  <a:lnTo>
                    <a:pt x="334365" y="15836"/>
                  </a:lnTo>
                  <a:lnTo>
                    <a:pt x="324739" y="15836"/>
                  </a:lnTo>
                  <a:lnTo>
                    <a:pt x="324739" y="55016"/>
                  </a:lnTo>
                  <a:lnTo>
                    <a:pt x="335102" y="55016"/>
                  </a:lnTo>
                  <a:lnTo>
                    <a:pt x="335102" y="36258"/>
                  </a:lnTo>
                  <a:lnTo>
                    <a:pt x="335394" y="31877"/>
                  </a:lnTo>
                  <a:lnTo>
                    <a:pt x="336550" y="27698"/>
                  </a:lnTo>
                  <a:lnTo>
                    <a:pt x="337350" y="26238"/>
                  </a:lnTo>
                  <a:lnTo>
                    <a:pt x="339356" y="24650"/>
                  </a:lnTo>
                  <a:lnTo>
                    <a:pt x="340588" y="24244"/>
                  </a:lnTo>
                  <a:lnTo>
                    <a:pt x="343547" y="24244"/>
                  </a:lnTo>
                  <a:lnTo>
                    <a:pt x="345160" y="24815"/>
                  </a:lnTo>
                  <a:lnTo>
                    <a:pt x="346913" y="25946"/>
                  </a:lnTo>
                  <a:lnTo>
                    <a:pt x="350126" y="16903"/>
                  </a:lnTo>
                  <a:close/>
                </a:path>
              </a:pathLst>
            </a:custGeom>
            <a:solidFill>
              <a:srgbClr val="ED1D24"/>
            </a:solidFill>
          </p:spPr>
          <p:txBody>
            <a:bodyPr wrap="square" lIns="0" tIns="0" rIns="0" bIns="0" rtlCol="0"/>
            <a:lstStyle/>
            <a:p>
              <a:endParaRPr/>
            </a:p>
          </p:txBody>
        </p:sp>
        <p:sp>
          <p:nvSpPr>
            <p:cNvPr id="39" name="object 39"/>
            <p:cNvSpPr/>
            <p:nvPr/>
          </p:nvSpPr>
          <p:spPr>
            <a:xfrm>
              <a:off x="2313444" y="2734589"/>
              <a:ext cx="165100" cy="60325"/>
            </a:xfrm>
            <a:custGeom>
              <a:avLst/>
              <a:gdLst/>
              <a:ahLst/>
              <a:cxnLst/>
              <a:rect l="l" t="t" r="r" b="b"/>
              <a:pathLst>
                <a:path w="165100" h="60325">
                  <a:moveTo>
                    <a:pt x="47828" y="28549"/>
                  </a:moveTo>
                  <a:lnTo>
                    <a:pt x="27622" y="28549"/>
                  </a:lnTo>
                  <a:lnTo>
                    <a:pt x="27622" y="35229"/>
                  </a:lnTo>
                  <a:lnTo>
                    <a:pt x="40259" y="35229"/>
                  </a:lnTo>
                  <a:lnTo>
                    <a:pt x="40259" y="50977"/>
                  </a:lnTo>
                  <a:lnTo>
                    <a:pt x="37147" y="52692"/>
                  </a:lnTo>
                  <a:lnTo>
                    <a:pt x="33375" y="53530"/>
                  </a:lnTo>
                  <a:lnTo>
                    <a:pt x="22491" y="53530"/>
                  </a:lnTo>
                  <a:lnTo>
                    <a:pt x="17373" y="51511"/>
                  </a:lnTo>
                  <a:lnTo>
                    <a:pt x="9791" y="43383"/>
                  </a:lnTo>
                  <a:lnTo>
                    <a:pt x="7899" y="37706"/>
                  </a:lnTo>
                  <a:lnTo>
                    <a:pt x="7899" y="23304"/>
                  </a:lnTo>
                  <a:lnTo>
                    <a:pt x="9969" y="17589"/>
                  </a:lnTo>
                  <a:lnTo>
                    <a:pt x="18186" y="8915"/>
                  </a:lnTo>
                  <a:lnTo>
                    <a:pt x="23418" y="6743"/>
                  </a:lnTo>
                  <a:lnTo>
                    <a:pt x="36207" y="6743"/>
                  </a:lnTo>
                  <a:lnTo>
                    <a:pt x="41770" y="8216"/>
                  </a:lnTo>
                  <a:lnTo>
                    <a:pt x="46431" y="11137"/>
                  </a:lnTo>
                  <a:lnTo>
                    <a:pt x="46431" y="3009"/>
                  </a:lnTo>
                  <a:lnTo>
                    <a:pt x="42062" y="1003"/>
                  </a:lnTo>
                  <a:lnTo>
                    <a:pt x="36728" y="0"/>
                  </a:lnTo>
                  <a:lnTo>
                    <a:pt x="21539" y="0"/>
                  </a:lnTo>
                  <a:lnTo>
                    <a:pt x="14236" y="2908"/>
                  </a:lnTo>
                  <a:lnTo>
                    <a:pt x="2844" y="14490"/>
                  </a:lnTo>
                  <a:lnTo>
                    <a:pt x="0" y="21882"/>
                  </a:lnTo>
                  <a:lnTo>
                    <a:pt x="0" y="39789"/>
                  </a:lnTo>
                  <a:lnTo>
                    <a:pt x="2578" y="46913"/>
                  </a:lnTo>
                  <a:lnTo>
                    <a:pt x="12890" y="57581"/>
                  </a:lnTo>
                  <a:lnTo>
                    <a:pt x="19685" y="60248"/>
                  </a:lnTo>
                  <a:lnTo>
                    <a:pt x="35433" y="60248"/>
                  </a:lnTo>
                  <a:lnTo>
                    <a:pt x="42011" y="58597"/>
                  </a:lnTo>
                  <a:lnTo>
                    <a:pt x="47828" y="55270"/>
                  </a:lnTo>
                  <a:lnTo>
                    <a:pt x="47828" y="28549"/>
                  </a:lnTo>
                  <a:close/>
                </a:path>
                <a:path w="165100" h="60325">
                  <a:moveTo>
                    <a:pt x="67767" y="54063"/>
                  </a:moveTo>
                  <a:lnTo>
                    <a:pt x="67297" y="52933"/>
                  </a:lnTo>
                  <a:lnTo>
                    <a:pt x="66382" y="51981"/>
                  </a:lnTo>
                  <a:lnTo>
                    <a:pt x="65443" y="51041"/>
                  </a:lnTo>
                  <a:lnTo>
                    <a:pt x="64274" y="50571"/>
                  </a:lnTo>
                  <a:lnTo>
                    <a:pt x="61493" y="50571"/>
                  </a:lnTo>
                  <a:lnTo>
                    <a:pt x="60337" y="51028"/>
                  </a:lnTo>
                  <a:lnTo>
                    <a:pt x="58483" y="52895"/>
                  </a:lnTo>
                  <a:lnTo>
                    <a:pt x="58026" y="54038"/>
                  </a:lnTo>
                  <a:lnTo>
                    <a:pt x="58026" y="55397"/>
                  </a:lnTo>
                  <a:lnTo>
                    <a:pt x="58026" y="56692"/>
                  </a:lnTo>
                  <a:lnTo>
                    <a:pt x="58483" y="57810"/>
                  </a:lnTo>
                  <a:lnTo>
                    <a:pt x="60312" y="59690"/>
                  </a:lnTo>
                  <a:lnTo>
                    <a:pt x="61455" y="60159"/>
                  </a:lnTo>
                  <a:lnTo>
                    <a:pt x="64274" y="60159"/>
                  </a:lnTo>
                  <a:lnTo>
                    <a:pt x="65443" y="59690"/>
                  </a:lnTo>
                  <a:lnTo>
                    <a:pt x="66382" y="58762"/>
                  </a:lnTo>
                  <a:lnTo>
                    <a:pt x="67297" y="57810"/>
                  </a:lnTo>
                  <a:lnTo>
                    <a:pt x="67767" y="56692"/>
                  </a:lnTo>
                  <a:lnTo>
                    <a:pt x="67767" y="54063"/>
                  </a:lnTo>
                  <a:close/>
                </a:path>
                <a:path w="165100" h="60325">
                  <a:moveTo>
                    <a:pt x="149529" y="965"/>
                  </a:moveTo>
                  <a:lnTo>
                    <a:pt x="141439" y="965"/>
                  </a:lnTo>
                  <a:lnTo>
                    <a:pt x="129400" y="47371"/>
                  </a:lnTo>
                  <a:lnTo>
                    <a:pt x="129032" y="49276"/>
                  </a:lnTo>
                  <a:lnTo>
                    <a:pt x="128917" y="50901"/>
                  </a:lnTo>
                  <a:lnTo>
                    <a:pt x="128765" y="50901"/>
                  </a:lnTo>
                  <a:lnTo>
                    <a:pt x="128181" y="46774"/>
                  </a:lnTo>
                  <a:lnTo>
                    <a:pt x="115747" y="965"/>
                  </a:lnTo>
                  <a:lnTo>
                    <a:pt x="108331" y="965"/>
                  </a:lnTo>
                  <a:lnTo>
                    <a:pt x="95021" y="47472"/>
                  </a:lnTo>
                  <a:lnTo>
                    <a:pt x="94615" y="49479"/>
                  </a:lnTo>
                  <a:lnTo>
                    <a:pt x="94488" y="50977"/>
                  </a:lnTo>
                  <a:lnTo>
                    <a:pt x="94259" y="50977"/>
                  </a:lnTo>
                  <a:lnTo>
                    <a:pt x="94157" y="48971"/>
                  </a:lnTo>
                  <a:lnTo>
                    <a:pt x="93840" y="46977"/>
                  </a:lnTo>
                  <a:lnTo>
                    <a:pt x="81432" y="965"/>
                  </a:lnTo>
                  <a:lnTo>
                    <a:pt x="73113" y="965"/>
                  </a:lnTo>
                  <a:lnTo>
                    <a:pt x="90004" y="59258"/>
                  </a:lnTo>
                  <a:lnTo>
                    <a:pt x="98704" y="59258"/>
                  </a:lnTo>
                  <a:lnTo>
                    <a:pt x="111099" y="15303"/>
                  </a:lnTo>
                  <a:lnTo>
                    <a:pt x="111455" y="13335"/>
                  </a:lnTo>
                  <a:lnTo>
                    <a:pt x="111607" y="11264"/>
                  </a:lnTo>
                  <a:lnTo>
                    <a:pt x="111760" y="11264"/>
                  </a:lnTo>
                  <a:lnTo>
                    <a:pt x="111861" y="13360"/>
                  </a:lnTo>
                  <a:lnTo>
                    <a:pt x="112179" y="15354"/>
                  </a:lnTo>
                  <a:lnTo>
                    <a:pt x="124434" y="59258"/>
                  </a:lnTo>
                  <a:lnTo>
                    <a:pt x="133197" y="59258"/>
                  </a:lnTo>
                  <a:lnTo>
                    <a:pt x="149529" y="965"/>
                  </a:lnTo>
                  <a:close/>
                </a:path>
                <a:path w="165100" h="60325">
                  <a:moveTo>
                    <a:pt x="164719" y="56692"/>
                  </a:moveTo>
                  <a:lnTo>
                    <a:pt x="164706" y="54038"/>
                  </a:lnTo>
                  <a:lnTo>
                    <a:pt x="164261" y="52933"/>
                  </a:lnTo>
                  <a:lnTo>
                    <a:pt x="162407" y="51041"/>
                  </a:lnTo>
                  <a:lnTo>
                    <a:pt x="161239" y="50571"/>
                  </a:lnTo>
                  <a:lnTo>
                    <a:pt x="158445" y="50571"/>
                  </a:lnTo>
                  <a:lnTo>
                    <a:pt x="157289" y="51041"/>
                  </a:lnTo>
                  <a:lnTo>
                    <a:pt x="155448" y="52895"/>
                  </a:lnTo>
                  <a:lnTo>
                    <a:pt x="154978" y="54038"/>
                  </a:lnTo>
                  <a:lnTo>
                    <a:pt x="154978" y="56692"/>
                  </a:lnTo>
                  <a:lnTo>
                    <a:pt x="155435" y="57810"/>
                  </a:lnTo>
                  <a:lnTo>
                    <a:pt x="157264" y="59690"/>
                  </a:lnTo>
                  <a:lnTo>
                    <a:pt x="158419" y="60159"/>
                  </a:lnTo>
                  <a:lnTo>
                    <a:pt x="161226" y="60159"/>
                  </a:lnTo>
                  <a:lnTo>
                    <a:pt x="162407" y="59690"/>
                  </a:lnTo>
                  <a:lnTo>
                    <a:pt x="164261" y="57810"/>
                  </a:lnTo>
                  <a:lnTo>
                    <a:pt x="164719" y="56692"/>
                  </a:lnTo>
                  <a:close/>
                </a:path>
                <a:path w="165100" h="60325">
                  <a:moveTo>
                    <a:pt x="164719" y="22847"/>
                  </a:moveTo>
                  <a:lnTo>
                    <a:pt x="164706" y="20180"/>
                  </a:lnTo>
                  <a:lnTo>
                    <a:pt x="164236" y="19088"/>
                  </a:lnTo>
                  <a:lnTo>
                    <a:pt x="162344" y="17246"/>
                  </a:lnTo>
                  <a:lnTo>
                    <a:pt x="161188" y="16789"/>
                  </a:lnTo>
                  <a:lnTo>
                    <a:pt x="158496" y="16789"/>
                  </a:lnTo>
                  <a:lnTo>
                    <a:pt x="157353" y="17246"/>
                  </a:lnTo>
                  <a:lnTo>
                    <a:pt x="155460" y="19050"/>
                  </a:lnTo>
                  <a:lnTo>
                    <a:pt x="154978" y="20180"/>
                  </a:lnTo>
                  <a:lnTo>
                    <a:pt x="154978" y="22847"/>
                  </a:lnTo>
                  <a:lnTo>
                    <a:pt x="155448" y="23990"/>
                  </a:lnTo>
                  <a:lnTo>
                    <a:pt x="157302" y="25844"/>
                  </a:lnTo>
                  <a:lnTo>
                    <a:pt x="158432" y="26301"/>
                  </a:lnTo>
                  <a:lnTo>
                    <a:pt x="161226" y="26301"/>
                  </a:lnTo>
                  <a:lnTo>
                    <a:pt x="162407" y="25844"/>
                  </a:lnTo>
                  <a:lnTo>
                    <a:pt x="164261" y="23990"/>
                  </a:lnTo>
                  <a:lnTo>
                    <a:pt x="164719" y="22847"/>
                  </a:lnTo>
                  <a:close/>
                </a:path>
              </a:pathLst>
            </a:custGeom>
            <a:solidFill>
              <a:srgbClr val="231F20"/>
            </a:solidFill>
          </p:spPr>
          <p:txBody>
            <a:bodyPr wrap="square" lIns="0" tIns="0" rIns="0" bIns="0" rtlCol="0"/>
            <a:lstStyle/>
            <a:p>
              <a:endParaRPr/>
            </a:p>
          </p:txBody>
        </p:sp>
        <p:sp>
          <p:nvSpPr>
            <p:cNvPr id="40" name="object 40"/>
            <p:cNvSpPr/>
            <p:nvPr/>
          </p:nvSpPr>
          <p:spPr>
            <a:xfrm>
              <a:off x="2529598" y="2734589"/>
              <a:ext cx="341630" cy="60325"/>
            </a:xfrm>
            <a:custGeom>
              <a:avLst/>
              <a:gdLst/>
              <a:ahLst/>
              <a:cxnLst/>
              <a:rect l="l" t="t" r="r" b="b"/>
              <a:pathLst>
                <a:path w="341630" h="60325">
                  <a:moveTo>
                    <a:pt x="43802" y="37807"/>
                  </a:moveTo>
                  <a:lnTo>
                    <a:pt x="36728" y="37807"/>
                  </a:lnTo>
                  <a:lnTo>
                    <a:pt x="36728" y="13106"/>
                  </a:lnTo>
                  <a:lnTo>
                    <a:pt x="36728" y="977"/>
                  </a:lnTo>
                  <a:lnTo>
                    <a:pt x="25781" y="977"/>
                  </a:lnTo>
                  <a:lnTo>
                    <a:pt x="25781" y="13106"/>
                  </a:lnTo>
                  <a:lnTo>
                    <a:pt x="25730" y="14211"/>
                  </a:lnTo>
                  <a:lnTo>
                    <a:pt x="25628" y="37807"/>
                  </a:lnTo>
                  <a:lnTo>
                    <a:pt x="10287" y="37807"/>
                  </a:lnTo>
                  <a:lnTo>
                    <a:pt x="24003" y="16675"/>
                  </a:lnTo>
                  <a:lnTo>
                    <a:pt x="24472" y="15786"/>
                  </a:lnTo>
                  <a:lnTo>
                    <a:pt x="24803" y="14986"/>
                  </a:lnTo>
                  <a:lnTo>
                    <a:pt x="25095" y="14211"/>
                  </a:lnTo>
                  <a:lnTo>
                    <a:pt x="25552" y="13106"/>
                  </a:lnTo>
                  <a:lnTo>
                    <a:pt x="25781" y="13106"/>
                  </a:lnTo>
                  <a:lnTo>
                    <a:pt x="25781" y="977"/>
                  </a:lnTo>
                  <a:lnTo>
                    <a:pt x="24612" y="977"/>
                  </a:lnTo>
                  <a:lnTo>
                    <a:pt x="0" y="38798"/>
                  </a:lnTo>
                  <a:lnTo>
                    <a:pt x="0" y="46532"/>
                  </a:lnTo>
                  <a:lnTo>
                    <a:pt x="25628" y="46532"/>
                  </a:lnTo>
                  <a:lnTo>
                    <a:pt x="25628" y="59258"/>
                  </a:lnTo>
                  <a:lnTo>
                    <a:pt x="36728" y="59258"/>
                  </a:lnTo>
                  <a:lnTo>
                    <a:pt x="36728" y="46532"/>
                  </a:lnTo>
                  <a:lnTo>
                    <a:pt x="43802" y="46532"/>
                  </a:lnTo>
                  <a:lnTo>
                    <a:pt x="43802" y="37807"/>
                  </a:lnTo>
                  <a:close/>
                </a:path>
                <a:path w="341630" h="60325">
                  <a:moveTo>
                    <a:pt x="88798" y="35026"/>
                  </a:moveTo>
                  <a:lnTo>
                    <a:pt x="87058" y="30759"/>
                  </a:lnTo>
                  <a:lnTo>
                    <a:pt x="80149" y="24536"/>
                  </a:lnTo>
                  <a:lnTo>
                    <a:pt x="75488" y="22999"/>
                  </a:lnTo>
                  <a:lnTo>
                    <a:pt x="67868" y="22999"/>
                  </a:lnTo>
                  <a:lnTo>
                    <a:pt x="64795" y="23253"/>
                  </a:lnTo>
                  <a:lnTo>
                    <a:pt x="64795" y="10985"/>
                  </a:lnTo>
                  <a:lnTo>
                    <a:pt x="86131" y="10985"/>
                  </a:lnTo>
                  <a:lnTo>
                    <a:pt x="86131" y="965"/>
                  </a:lnTo>
                  <a:lnTo>
                    <a:pt x="54330" y="965"/>
                  </a:lnTo>
                  <a:lnTo>
                    <a:pt x="54330" y="33147"/>
                  </a:lnTo>
                  <a:lnTo>
                    <a:pt x="58191" y="32689"/>
                  </a:lnTo>
                  <a:lnTo>
                    <a:pt x="61379" y="32473"/>
                  </a:lnTo>
                  <a:lnTo>
                    <a:pt x="72237" y="32473"/>
                  </a:lnTo>
                  <a:lnTo>
                    <a:pt x="76415" y="35471"/>
                  </a:lnTo>
                  <a:lnTo>
                    <a:pt x="76415" y="44424"/>
                  </a:lnTo>
                  <a:lnTo>
                    <a:pt x="75412" y="46748"/>
                  </a:lnTo>
                  <a:lnTo>
                    <a:pt x="71399" y="50114"/>
                  </a:lnTo>
                  <a:lnTo>
                    <a:pt x="68694" y="50952"/>
                  </a:lnTo>
                  <a:lnTo>
                    <a:pt x="60883" y="50952"/>
                  </a:lnTo>
                  <a:lnTo>
                    <a:pt x="56680" y="49707"/>
                  </a:lnTo>
                  <a:lnTo>
                    <a:pt x="52641" y="47218"/>
                  </a:lnTo>
                  <a:lnTo>
                    <a:pt x="52641" y="57746"/>
                  </a:lnTo>
                  <a:lnTo>
                    <a:pt x="56299" y="59436"/>
                  </a:lnTo>
                  <a:lnTo>
                    <a:pt x="60934" y="60274"/>
                  </a:lnTo>
                  <a:lnTo>
                    <a:pt x="73279" y="60274"/>
                  </a:lnTo>
                  <a:lnTo>
                    <a:pt x="78663" y="58496"/>
                  </a:lnTo>
                  <a:lnTo>
                    <a:pt x="86779" y="51346"/>
                  </a:lnTo>
                  <a:lnTo>
                    <a:pt x="88798" y="46520"/>
                  </a:lnTo>
                  <a:lnTo>
                    <a:pt x="88798" y="35026"/>
                  </a:lnTo>
                  <a:close/>
                </a:path>
                <a:path w="341630" h="60325">
                  <a:moveTo>
                    <a:pt x="138239" y="29718"/>
                  </a:moveTo>
                  <a:lnTo>
                    <a:pt x="125857" y="1638"/>
                  </a:lnTo>
                  <a:lnTo>
                    <a:pt x="125857" y="16268"/>
                  </a:lnTo>
                  <a:lnTo>
                    <a:pt x="125768" y="44234"/>
                  </a:lnTo>
                  <a:lnTo>
                    <a:pt x="123037" y="50952"/>
                  </a:lnTo>
                  <a:lnTo>
                    <a:pt x="111645" y="50952"/>
                  </a:lnTo>
                  <a:lnTo>
                    <a:pt x="108775" y="44234"/>
                  </a:lnTo>
                  <a:lnTo>
                    <a:pt x="108864" y="16268"/>
                  </a:lnTo>
                  <a:lnTo>
                    <a:pt x="111721" y="9334"/>
                  </a:lnTo>
                  <a:lnTo>
                    <a:pt x="123101" y="9334"/>
                  </a:lnTo>
                  <a:lnTo>
                    <a:pt x="125857" y="16268"/>
                  </a:lnTo>
                  <a:lnTo>
                    <a:pt x="125857" y="1638"/>
                  </a:lnTo>
                  <a:lnTo>
                    <a:pt x="118148" y="0"/>
                  </a:lnTo>
                  <a:lnTo>
                    <a:pt x="111125" y="0"/>
                  </a:lnTo>
                  <a:lnTo>
                    <a:pt x="105752" y="2654"/>
                  </a:lnTo>
                  <a:lnTo>
                    <a:pt x="98323" y="13296"/>
                  </a:lnTo>
                  <a:lnTo>
                    <a:pt x="96469" y="20993"/>
                  </a:lnTo>
                  <a:lnTo>
                    <a:pt x="96469" y="31076"/>
                  </a:lnTo>
                  <a:lnTo>
                    <a:pt x="97751" y="43853"/>
                  </a:lnTo>
                  <a:lnTo>
                    <a:pt x="101600" y="52984"/>
                  </a:lnTo>
                  <a:lnTo>
                    <a:pt x="108026" y="58458"/>
                  </a:lnTo>
                  <a:lnTo>
                    <a:pt x="117017" y="60274"/>
                  </a:lnTo>
                  <a:lnTo>
                    <a:pt x="123888" y="60274"/>
                  </a:lnTo>
                  <a:lnTo>
                    <a:pt x="129146" y="57619"/>
                  </a:lnTo>
                  <a:lnTo>
                    <a:pt x="133718" y="50952"/>
                  </a:lnTo>
                  <a:lnTo>
                    <a:pt x="136423" y="47002"/>
                  </a:lnTo>
                  <a:lnTo>
                    <a:pt x="138239" y="39497"/>
                  </a:lnTo>
                  <a:lnTo>
                    <a:pt x="138239" y="29718"/>
                  </a:lnTo>
                  <a:close/>
                </a:path>
                <a:path w="341630" h="60325">
                  <a:moveTo>
                    <a:pt x="185762" y="29718"/>
                  </a:moveTo>
                  <a:lnTo>
                    <a:pt x="173380" y="1638"/>
                  </a:lnTo>
                  <a:lnTo>
                    <a:pt x="173380" y="16268"/>
                  </a:lnTo>
                  <a:lnTo>
                    <a:pt x="173291" y="44234"/>
                  </a:lnTo>
                  <a:lnTo>
                    <a:pt x="170561" y="50952"/>
                  </a:lnTo>
                  <a:lnTo>
                    <a:pt x="159169" y="50952"/>
                  </a:lnTo>
                  <a:lnTo>
                    <a:pt x="156298" y="44234"/>
                  </a:lnTo>
                  <a:lnTo>
                    <a:pt x="156375" y="16268"/>
                  </a:lnTo>
                  <a:lnTo>
                    <a:pt x="159245" y="9334"/>
                  </a:lnTo>
                  <a:lnTo>
                    <a:pt x="170624" y="9334"/>
                  </a:lnTo>
                  <a:lnTo>
                    <a:pt x="173380" y="16268"/>
                  </a:lnTo>
                  <a:lnTo>
                    <a:pt x="173380" y="1638"/>
                  </a:lnTo>
                  <a:lnTo>
                    <a:pt x="165671" y="0"/>
                  </a:lnTo>
                  <a:lnTo>
                    <a:pt x="158648" y="0"/>
                  </a:lnTo>
                  <a:lnTo>
                    <a:pt x="153276" y="2654"/>
                  </a:lnTo>
                  <a:lnTo>
                    <a:pt x="145846" y="13296"/>
                  </a:lnTo>
                  <a:lnTo>
                    <a:pt x="143992" y="20993"/>
                  </a:lnTo>
                  <a:lnTo>
                    <a:pt x="143992" y="31076"/>
                  </a:lnTo>
                  <a:lnTo>
                    <a:pt x="145275" y="43853"/>
                  </a:lnTo>
                  <a:lnTo>
                    <a:pt x="149123" y="52984"/>
                  </a:lnTo>
                  <a:lnTo>
                    <a:pt x="155549" y="58458"/>
                  </a:lnTo>
                  <a:lnTo>
                    <a:pt x="164541" y="60274"/>
                  </a:lnTo>
                  <a:lnTo>
                    <a:pt x="171411" y="60274"/>
                  </a:lnTo>
                  <a:lnTo>
                    <a:pt x="176669" y="57619"/>
                  </a:lnTo>
                  <a:lnTo>
                    <a:pt x="181241" y="50952"/>
                  </a:lnTo>
                  <a:lnTo>
                    <a:pt x="183946" y="47002"/>
                  </a:lnTo>
                  <a:lnTo>
                    <a:pt x="185762" y="39497"/>
                  </a:lnTo>
                  <a:lnTo>
                    <a:pt x="185762" y="29718"/>
                  </a:lnTo>
                  <a:close/>
                </a:path>
                <a:path w="341630" h="60325">
                  <a:moveTo>
                    <a:pt x="233286" y="29718"/>
                  </a:moveTo>
                  <a:lnTo>
                    <a:pt x="220903" y="1638"/>
                  </a:lnTo>
                  <a:lnTo>
                    <a:pt x="220903" y="16268"/>
                  </a:lnTo>
                  <a:lnTo>
                    <a:pt x="220814" y="44234"/>
                  </a:lnTo>
                  <a:lnTo>
                    <a:pt x="218084" y="50952"/>
                  </a:lnTo>
                  <a:lnTo>
                    <a:pt x="206692" y="50952"/>
                  </a:lnTo>
                  <a:lnTo>
                    <a:pt x="203822" y="44234"/>
                  </a:lnTo>
                  <a:lnTo>
                    <a:pt x="203898" y="16268"/>
                  </a:lnTo>
                  <a:lnTo>
                    <a:pt x="206768" y="9334"/>
                  </a:lnTo>
                  <a:lnTo>
                    <a:pt x="218147" y="9334"/>
                  </a:lnTo>
                  <a:lnTo>
                    <a:pt x="220903" y="16268"/>
                  </a:lnTo>
                  <a:lnTo>
                    <a:pt x="220903" y="1638"/>
                  </a:lnTo>
                  <a:lnTo>
                    <a:pt x="213194" y="0"/>
                  </a:lnTo>
                  <a:lnTo>
                    <a:pt x="206171" y="0"/>
                  </a:lnTo>
                  <a:lnTo>
                    <a:pt x="200799" y="2654"/>
                  </a:lnTo>
                  <a:lnTo>
                    <a:pt x="193382" y="13296"/>
                  </a:lnTo>
                  <a:lnTo>
                    <a:pt x="191516" y="20993"/>
                  </a:lnTo>
                  <a:lnTo>
                    <a:pt x="191516" y="31076"/>
                  </a:lnTo>
                  <a:lnTo>
                    <a:pt x="192798" y="43853"/>
                  </a:lnTo>
                  <a:lnTo>
                    <a:pt x="196646" y="52984"/>
                  </a:lnTo>
                  <a:lnTo>
                    <a:pt x="203060" y="58458"/>
                  </a:lnTo>
                  <a:lnTo>
                    <a:pt x="212064" y="60274"/>
                  </a:lnTo>
                  <a:lnTo>
                    <a:pt x="218935" y="60274"/>
                  </a:lnTo>
                  <a:lnTo>
                    <a:pt x="224193" y="57619"/>
                  </a:lnTo>
                  <a:lnTo>
                    <a:pt x="228752" y="50952"/>
                  </a:lnTo>
                  <a:lnTo>
                    <a:pt x="231470" y="47002"/>
                  </a:lnTo>
                  <a:lnTo>
                    <a:pt x="233286" y="39497"/>
                  </a:lnTo>
                  <a:lnTo>
                    <a:pt x="233286" y="29718"/>
                  </a:lnTo>
                  <a:close/>
                </a:path>
                <a:path w="341630" h="60325">
                  <a:moveTo>
                    <a:pt x="290347" y="59258"/>
                  </a:moveTo>
                  <a:lnTo>
                    <a:pt x="267779" y="28790"/>
                  </a:lnTo>
                  <a:lnTo>
                    <a:pt x="288620" y="965"/>
                  </a:lnTo>
                  <a:lnTo>
                    <a:pt x="273786" y="965"/>
                  </a:lnTo>
                  <a:lnTo>
                    <a:pt x="256540" y="26263"/>
                  </a:lnTo>
                  <a:lnTo>
                    <a:pt x="255435" y="28524"/>
                  </a:lnTo>
                  <a:lnTo>
                    <a:pt x="255244" y="28524"/>
                  </a:lnTo>
                  <a:lnTo>
                    <a:pt x="255244" y="965"/>
                  </a:lnTo>
                  <a:lnTo>
                    <a:pt x="242824" y="965"/>
                  </a:lnTo>
                  <a:lnTo>
                    <a:pt x="242824" y="59258"/>
                  </a:lnTo>
                  <a:lnTo>
                    <a:pt x="255244" y="59258"/>
                  </a:lnTo>
                  <a:lnTo>
                    <a:pt x="255244" y="30734"/>
                  </a:lnTo>
                  <a:lnTo>
                    <a:pt x="255435" y="30734"/>
                  </a:lnTo>
                  <a:lnTo>
                    <a:pt x="256527" y="33134"/>
                  </a:lnTo>
                  <a:lnTo>
                    <a:pt x="274624" y="59258"/>
                  </a:lnTo>
                  <a:lnTo>
                    <a:pt x="290347" y="59258"/>
                  </a:lnTo>
                  <a:close/>
                </a:path>
                <a:path w="341630" h="60325">
                  <a:moveTo>
                    <a:pt x="341071" y="26377"/>
                  </a:moveTo>
                  <a:lnTo>
                    <a:pt x="316877" y="26377"/>
                  </a:lnTo>
                  <a:lnTo>
                    <a:pt x="316877" y="36347"/>
                  </a:lnTo>
                  <a:lnTo>
                    <a:pt x="328650" y="36347"/>
                  </a:lnTo>
                  <a:lnTo>
                    <a:pt x="328650" y="48310"/>
                  </a:lnTo>
                  <a:lnTo>
                    <a:pt x="326605" y="49314"/>
                  </a:lnTo>
                  <a:lnTo>
                    <a:pt x="323951" y="49809"/>
                  </a:lnTo>
                  <a:lnTo>
                    <a:pt x="315277" y="49809"/>
                  </a:lnTo>
                  <a:lnTo>
                    <a:pt x="310984" y="48120"/>
                  </a:lnTo>
                  <a:lnTo>
                    <a:pt x="304685" y="41300"/>
                  </a:lnTo>
                  <a:lnTo>
                    <a:pt x="303110" y="36550"/>
                  </a:lnTo>
                  <a:lnTo>
                    <a:pt x="303110" y="24434"/>
                  </a:lnTo>
                  <a:lnTo>
                    <a:pt x="304850" y="19621"/>
                  </a:lnTo>
                  <a:lnTo>
                    <a:pt x="311823" y="12293"/>
                  </a:lnTo>
                  <a:lnTo>
                    <a:pt x="316382" y="10477"/>
                  </a:lnTo>
                  <a:lnTo>
                    <a:pt x="328523" y="10477"/>
                  </a:lnTo>
                  <a:lnTo>
                    <a:pt x="334035" y="11785"/>
                  </a:lnTo>
                  <a:lnTo>
                    <a:pt x="338556" y="14414"/>
                  </a:lnTo>
                  <a:lnTo>
                    <a:pt x="338556" y="2641"/>
                  </a:lnTo>
                  <a:lnTo>
                    <a:pt x="333921" y="889"/>
                  </a:lnTo>
                  <a:lnTo>
                    <a:pt x="328472" y="12"/>
                  </a:lnTo>
                  <a:lnTo>
                    <a:pt x="312597" y="12"/>
                  </a:lnTo>
                  <a:lnTo>
                    <a:pt x="304825" y="2882"/>
                  </a:lnTo>
                  <a:lnTo>
                    <a:pt x="293001" y="14389"/>
                  </a:lnTo>
                  <a:lnTo>
                    <a:pt x="290055" y="21856"/>
                  </a:lnTo>
                  <a:lnTo>
                    <a:pt x="290055" y="40093"/>
                  </a:lnTo>
                  <a:lnTo>
                    <a:pt x="292735" y="47231"/>
                  </a:lnTo>
                  <a:lnTo>
                    <a:pt x="303479" y="57683"/>
                  </a:lnTo>
                  <a:lnTo>
                    <a:pt x="310794" y="60286"/>
                  </a:lnTo>
                  <a:lnTo>
                    <a:pt x="328383" y="60286"/>
                  </a:lnTo>
                  <a:lnTo>
                    <a:pt x="335381" y="58635"/>
                  </a:lnTo>
                  <a:lnTo>
                    <a:pt x="341071" y="55346"/>
                  </a:lnTo>
                  <a:lnTo>
                    <a:pt x="341071" y="26377"/>
                  </a:lnTo>
                  <a:close/>
                </a:path>
              </a:pathLst>
            </a:custGeom>
            <a:solidFill>
              <a:srgbClr val="38974E"/>
            </a:solidFill>
          </p:spPr>
          <p:txBody>
            <a:bodyPr wrap="square" lIns="0" tIns="0" rIns="0" bIns="0" rtlCol="0"/>
            <a:lstStyle/>
            <a:p>
              <a:endParaRPr/>
            </a:p>
          </p:txBody>
        </p:sp>
        <p:sp>
          <p:nvSpPr>
            <p:cNvPr id="41" name="object 41"/>
            <p:cNvSpPr/>
            <p:nvPr/>
          </p:nvSpPr>
          <p:spPr>
            <a:xfrm>
              <a:off x="1543075" y="2734589"/>
              <a:ext cx="165100" cy="60325"/>
            </a:xfrm>
            <a:custGeom>
              <a:avLst/>
              <a:gdLst/>
              <a:ahLst/>
              <a:cxnLst/>
              <a:rect l="l" t="t" r="r" b="b"/>
              <a:pathLst>
                <a:path w="165100" h="60325">
                  <a:moveTo>
                    <a:pt x="47828" y="28549"/>
                  </a:moveTo>
                  <a:lnTo>
                    <a:pt x="27622" y="28549"/>
                  </a:lnTo>
                  <a:lnTo>
                    <a:pt x="27622" y="35229"/>
                  </a:lnTo>
                  <a:lnTo>
                    <a:pt x="40259" y="35229"/>
                  </a:lnTo>
                  <a:lnTo>
                    <a:pt x="40259" y="50977"/>
                  </a:lnTo>
                  <a:lnTo>
                    <a:pt x="37160" y="52692"/>
                  </a:lnTo>
                  <a:lnTo>
                    <a:pt x="33375" y="53530"/>
                  </a:lnTo>
                  <a:lnTo>
                    <a:pt x="22491" y="53530"/>
                  </a:lnTo>
                  <a:lnTo>
                    <a:pt x="17373" y="51511"/>
                  </a:lnTo>
                  <a:lnTo>
                    <a:pt x="9791" y="43383"/>
                  </a:lnTo>
                  <a:lnTo>
                    <a:pt x="7899" y="37706"/>
                  </a:lnTo>
                  <a:lnTo>
                    <a:pt x="7899" y="23304"/>
                  </a:lnTo>
                  <a:lnTo>
                    <a:pt x="9969" y="17589"/>
                  </a:lnTo>
                  <a:lnTo>
                    <a:pt x="18186" y="8915"/>
                  </a:lnTo>
                  <a:lnTo>
                    <a:pt x="23418" y="6743"/>
                  </a:lnTo>
                  <a:lnTo>
                    <a:pt x="36207" y="6743"/>
                  </a:lnTo>
                  <a:lnTo>
                    <a:pt x="41770" y="8216"/>
                  </a:lnTo>
                  <a:lnTo>
                    <a:pt x="46431" y="11137"/>
                  </a:lnTo>
                  <a:lnTo>
                    <a:pt x="46431" y="3009"/>
                  </a:lnTo>
                  <a:lnTo>
                    <a:pt x="42075" y="1003"/>
                  </a:lnTo>
                  <a:lnTo>
                    <a:pt x="36741" y="0"/>
                  </a:lnTo>
                  <a:lnTo>
                    <a:pt x="21539" y="0"/>
                  </a:lnTo>
                  <a:lnTo>
                    <a:pt x="14236" y="2908"/>
                  </a:lnTo>
                  <a:lnTo>
                    <a:pt x="2844" y="14490"/>
                  </a:lnTo>
                  <a:lnTo>
                    <a:pt x="0" y="21882"/>
                  </a:lnTo>
                  <a:lnTo>
                    <a:pt x="0" y="39789"/>
                  </a:lnTo>
                  <a:lnTo>
                    <a:pt x="2578" y="46913"/>
                  </a:lnTo>
                  <a:lnTo>
                    <a:pt x="12890" y="57581"/>
                  </a:lnTo>
                  <a:lnTo>
                    <a:pt x="19685" y="60248"/>
                  </a:lnTo>
                  <a:lnTo>
                    <a:pt x="35433" y="60248"/>
                  </a:lnTo>
                  <a:lnTo>
                    <a:pt x="42011" y="58597"/>
                  </a:lnTo>
                  <a:lnTo>
                    <a:pt x="47828" y="55270"/>
                  </a:lnTo>
                  <a:lnTo>
                    <a:pt x="47828" y="28549"/>
                  </a:lnTo>
                  <a:close/>
                </a:path>
                <a:path w="165100" h="60325">
                  <a:moveTo>
                    <a:pt x="67754" y="54063"/>
                  </a:moveTo>
                  <a:lnTo>
                    <a:pt x="67297" y="52933"/>
                  </a:lnTo>
                  <a:lnTo>
                    <a:pt x="65430" y="51041"/>
                  </a:lnTo>
                  <a:lnTo>
                    <a:pt x="64274" y="50571"/>
                  </a:lnTo>
                  <a:lnTo>
                    <a:pt x="61480" y="50571"/>
                  </a:lnTo>
                  <a:lnTo>
                    <a:pt x="60337" y="51028"/>
                  </a:lnTo>
                  <a:lnTo>
                    <a:pt x="58470" y="52895"/>
                  </a:lnTo>
                  <a:lnTo>
                    <a:pt x="58013" y="54038"/>
                  </a:lnTo>
                  <a:lnTo>
                    <a:pt x="58013" y="55397"/>
                  </a:lnTo>
                  <a:lnTo>
                    <a:pt x="58013" y="56692"/>
                  </a:lnTo>
                  <a:lnTo>
                    <a:pt x="58470" y="57810"/>
                  </a:lnTo>
                  <a:lnTo>
                    <a:pt x="60299" y="59690"/>
                  </a:lnTo>
                  <a:lnTo>
                    <a:pt x="61455" y="60159"/>
                  </a:lnTo>
                  <a:lnTo>
                    <a:pt x="64262" y="60159"/>
                  </a:lnTo>
                  <a:lnTo>
                    <a:pt x="65430" y="59690"/>
                  </a:lnTo>
                  <a:lnTo>
                    <a:pt x="66370" y="58762"/>
                  </a:lnTo>
                  <a:lnTo>
                    <a:pt x="67297" y="57810"/>
                  </a:lnTo>
                  <a:lnTo>
                    <a:pt x="67754" y="56692"/>
                  </a:lnTo>
                  <a:lnTo>
                    <a:pt x="67754" y="54063"/>
                  </a:lnTo>
                  <a:close/>
                </a:path>
                <a:path w="165100" h="60325">
                  <a:moveTo>
                    <a:pt x="149517" y="965"/>
                  </a:moveTo>
                  <a:lnTo>
                    <a:pt x="141427" y="965"/>
                  </a:lnTo>
                  <a:lnTo>
                    <a:pt x="129387" y="47371"/>
                  </a:lnTo>
                  <a:lnTo>
                    <a:pt x="129032" y="49276"/>
                  </a:lnTo>
                  <a:lnTo>
                    <a:pt x="128905" y="50901"/>
                  </a:lnTo>
                  <a:lnTo>
                    <a:pt x="128752" y="50901"/>
                  </a:lnTo>
                  <a:lnTo>
                    <a:pt x="128168" y="46774"/>
                  </a:lnTo>
                  <a:lnTo>
                    <a:pt x="115735" y="965"/>
                  </a:lnTo>
                  <a:lnTo>
                    <a:pt x="108318" y="965"/>
                  </a:lnTo>
                  <a:lnTo>
                    <a:pt x="95008" y="47472"/>
                  </a:lnTo>
                  <a:lnTo>
                    <a:pt x="94602" y="49479"/>
                  </a:lnTo>
                  <a:lnTo>
                    <a:pt x="94475" y="50977"/>
                  </a:lnTo>
                  <a:lnTo>
                    <a:pt x="94246" y="50977"/>
                  </a:lnTo>
                  <a:lnTo>
                    <a:pt x="94145" y="48971"/>
                  </a:lnTo>
                  <a:lnTo>
                    <a:pt x="93840" y="46977"/>
                  </a:lnTo>
                  <a:lnTo>
                    <a:pt x="81419" y="965"/>
                  </a:lnTo>
                  <a:lnTo>
                    <a:pt x="73101" y="965"/>
                  </a:lnTo>
                  <a:lnTo>
                    <a:pt x="89992" y="59258"/>
                  </a:lnTo>
                  <a:lnTo>
                    <a:pt x="98691" y="59258"/>
                  </a:lnTo>
                  <a:lnTo>
                    <a:pt x="111099" y="15303"/>
                  </a:lnTo>
                  <a:lnTo>
                    <a:pt x="111442" y="13335"/>
                  </a:lnTo>
                  <a:lnTo>
                    <a:pt x="111594" y="11264"/>
                  </a:lnTo>
                  <a:lnTo>
                    <a:pt x="111747" y="11264"/>
                  </a:lnTo>
                  <a:lnTo>
                    <a:pt x="111848" y="13360"/>
                  </a:lnTo>
                  <a:lnTo>
                    <a:pt x="112166" y="15354"/>
                  </a:lnTo>
                  <a:lnTo>
                    <a:pt x="124421" y="59258"/>
                  </a:lnTo>
                  <a:lnTo>
                    <a:pt x="133184" y="59258"/>
                  </a:lnTo>
                  <a:lnTo>
                    <a:pt x="149517" y="965"/>
                  </a:lnTo>
                  <a:close/>
                </a:path>
                <a:path w="165100" h="60325">
                  <a:moveTo>
                    <a:pt x="164719" y="56692"/>
                  </a:moveTo>
                  <a:lnTo>
                    <a:pt x="164706" y="54038"/>
                  </a:lnTo>
                  <a:lnTo>
                    <a:pt x="164249" y="52933"/>
                  </a:lnTo>
                  <a:lnTo>
                    <a:pt x="162394" y="51041"/>
                  </a:lnTo>
                  <a:lnTo>
                    <a:pt x="161226" y="50571"/>
                  </a:lnTo>
                  <a:lnTo>
                    <a:pt x="158445" y="50571"/>
                  </a:lnTo>
                  <a:lnTo>
                    <a:pt x="157276" y="51041"/>
                  </a:lnTo>
                  <a:lnTo>
                    <a:pt x="155435" y="52895"/>
                  </a:lnTo>
                  <a:lnTo>
                    <a:pt x="154978" y="54038"/>
                  </a:lnTo>
                  <a:lnTo>
                    <a:pt x="154978" y="56692"/>
                  </a:lnTo>
                  <a:lnTo>
                    <a:pt x="155435" y="57810"/>
                  </a:lnTo>
                  <a:lnTo>
                    <a:pt x="157264" y="59690"/>
                  </a:lnTo>
                  <a:lnTo>
                    <a:pt x="158407" y="60159"/>
                  </a:lnTo>
                  <a:lnTo>
                    <a:pt x="161226" y="60159"/>
                  </a:lnTo>
                  <a:lnTo>
                    <a:pt x="162394" y="59690"/>
                  </a:lnTo>
                  <a:lnTo>
                    <a:pt x="164249" y="57810"/>
                  </a:lnTo>
                  <a:lnTo>
                    <a:pt x="164719" y="56692"/>
                  </a:lnTo>
                  <a:close/>
                </a:path>
                <a:path w="165100" h="60325">
                  <a:moveTo>
                    <a:pt x="164719" y="22847"/>
                  </a:moveTo>
                  <a:lnTo>
                    <a:pt x="164706" y="20180"/>
                  </a:lnTo>
                  <a:lnTo>
                    <a:pt x="164236" y="19088"/>
                  </a:lnTo>
                  <a:lnTo>
                    <a:pt x="162331" y="17246"/>
                  </a:lnTo>
                  <a:lnTo>
                    <a:pt x="161188" y="16789"/>
                  </a:lnTo>
                  <a:lnTo>
                    <a:pt x="158496" y="16789"/>
                  </a:lnTo>
                  <a:lnTo>
                    <a:pt x="157340" y="17246"/>
                  </a:lnTo>
                  <a:lnTo>
                    <a:pt x="155460" y="19050"/>
                  </a:lnTo>
                  <a:lnTo>
                    <a:pt x="154978" y="20180"/>
                  </a:lnTo>
                  <a:lnTo>
                    <a:pt x="154978" y="22847"/>
                  </a:lnTo>
                  <a:lnTo>
                    <a:pt x="155435" y="23990"/>
                  </a:lnTo>
                  <a:lnTo>
                    <a:pt x="157289" y="25844"/>
                  </a:lnTo>
                  <a:lnTo>
                    <a:pt x="158432" y="26301"/>
                  </a:lnTo>
                  <a:lnTo>
                    <a:pt x="161226" y="26301"/>
                  </a:lnTo>
                  <a:lnTo>
                    <a:pt x="162394" y="25844"/>
                  </a:lnTo>
                  <a:lnTo>
                    <a:pt x="164249" y="23990"/>
                  </a:lnTo>
                  <a:lnTo>
                    <a:pt x="164719" y="22847"/>
                  </a:lnTo>
                  <a:close/>
                </a:path>
              </a:pathLst>
            </a:custGeom>
            <a:solidFill>
              <a:srgbClr val="231F20"/>
            </a:solidFill>
          </p:spPr>
          <p:txBody>
            <a:bodyPr wrap="square" lIns="0" tIns="0" rIns="0" bIns="0" rtlCol="0"/>
            <a:lstStyle/>
            <a:p>
              <a:endParaRPr/>
            </a:p>
          </p:txBody>
        </p:sp>
        <p:sp>
          <p:nvSpPr>
            <p:cNvPr id="42" name="object 42"/>
            <p:cNvSpPr/>
            <p:nvPr/>
          </p:nvSpPr>
          <p:spPr>
            <a:xfrm>
              <a:off x="1759229" y="2734589"/>
              <a:ext cx="341630" cy="60325"/>
            </a:xfrm>
            <a:custGeom>
              <a:avLst/>
              <a:gdLst/>
              <a:ahLst/>
              <a:cxnLst/>
              <a:rect l="l" t="t" r="r" b="b"/>
              <a:pathLst>
                <a:path w="341630" h="60325">
                  <a:moveTo>
                    <a:pt x="43802" y="37807"/>
                  </a:moveTo>
                  <a:lnTo>
                    <a:pt x="36728" y="37807"/>
                  </a:lnTo>
                  <a:lnTo>
                    <a:pt x="36728" y="13106"/>
                  </a:lnTo>
                  <a:lnTo>
                    <a:pt x="36728" y="977"/>
                  </a:lnTo>
                  <a:lnTo>
                    <a:pt x="25781" y="977"/>
                  </a:lnTo>
                  <a:lnTo>
                    <a:pt x="25781" y="13106"/>
                  </a:lnTo>
                  <a:lnTo>
                    <a:pt x="25717" y="14211"/>
                  </a:lnTo>
                  <a:lnTo>
                    <a:pt x="25628" y="37807"/>
                  </a:lnTo>
                  <a:lnTo>
                    <a:pt x="10274" y="37807"/>
                  </a:lnTo>
                  <a:lnTo>
                    <a:pt x="23990" y="16675"/>
                  </a:lnTo>
                  <a:lnTo>
                    <a:pt x="24472" y="15786"/>
                  </a:lnTo>
                  <a:lnTo>
                    <a:pt x="24803" y="14986"/>
                  </a:lnTo>
                  <a:lnTo>
                    <a:pt x="25095" y="14211"/>
                  </a:lnTo>
                  <a:lnTo>
                    <a:pt x="25552" y="13106"/>
                  </a:lnTo>
                  <a:lnTo>
                    <a:pt x="25781" y="13106"/>
                  </a:lnTo>
                  <a:lnTo>
                    <a:pt x="25781" y="977"/>
                  </a:lnTo>
                  <a:lnTo>
                    <a:pt x="24599" y="977"/>
                  </a:lnTo>
                  <a:lnTo>
                    <a:pt x="0" y="38798"/>
                  </a:lnTo>
                  <a:lnTo>
                    <a:pt x="0" y="46532"/>
                  </a:lnTo>
                  <a:lnTo>
                    <a:pt x="25628" y="46532"/>
                  </a:lnTo>
                  <a:lnTo>
                    <a:pt x="25628" y="59258"/>
                  </a:lnTo>
                  <a:lnTo>
                    <a:pt x="36728" y="59258"/>
                  </a:lnTo>
                  <a:lnTo>
                    <a:pt x="36728" y="46532"/>
                  </a:lnTo>
                  <a:lnTo>
                    <a:pt x="43802" y="46532"/>
                  </a:lnTo>
                  <a:lnTo>
                    <a:pt x="43802" y="37807"/>
                  </a:lnTo>
                  <a:close/>
                </a:path>
                <a:path w="341630" h="60325">
                  <a:moveTo>
                    <a:pt x="88798" y="35026"/>
                  </a:moveTo>
                  <a:lnTo>
                    <a:pt x="87071" y="30759"/>
                  </a:lnTo>
                  <a:lnTo>
                    <a:pt x="80149" y="24536"/>
                  </a:lnTo>
                  <a:lnTo>
                    <a:pt x="75488" y="22999"/>
                  </a:lnTo>
                  <a:lnTo>
                    <a:pt x="67868" y="22999"/>
                  </a:lnTo>
                  <a:lnTo>
                    <a:pt x="64795" y="23253"/>
                  </a:lnTo>
                  <a:lnTo>
                    <a:pt x="64795" y="10985"/>
                  </a:lnTo>
                  <a:lnTo>
                    <a:pt x="86131" y="10985"/>
                  </a:lnTo>
                  <a:lnTo>
                    <a:pt x="86131" y="965"/>
                  </a:lnTo>
                  <a:lnTo>
                    <a:pt x="54330" y="965"/>
                  </a:lnTo>
                  <a:lnTo>
                    <a:pt x="54330" y="33147"/>
                  </a:lnTo>
                  <a:lnTo>
                    <a:pt x="58191" y="32689"/>
                  </a:lnTo>
                  <a:lnTo>
                    <a:pt x="61379" y="32473"/>
                  </a:lnTo>
                  <a:lnTo>
                    <a:pt x="72237" y="32473"/>
                  </a:lnTo>
                  <a:lnTo>
                    <a:pt x="76415" y="35471"/>
                  </a:lnTo>
                  <a:lnTo>
                    <a:pt x="76415" y="44424"/>
                  </a:lnTo>
                  <a:lnTo>
                    <a:pt x="75412" y="46748"/>
                  </a:lnTo>
                  <a:lnTo>
                    <a:pt x="71399" y="50114"/>
                  </a:lnTo>
                  <a:lnTo>
                    <a:pt x="68694" y="50952"/>
                  </a:lnTo>
                  <a:lnTo>
                    <a:pt x="60883" y="50952"/>
                  </a:lnTo>
                  <a:lnTo>
                    <a:pt x="56680" y="49707"/>
                  </a:lnTo>
                  <a:lnTo>
                    <a:pt x="52641" y="47218"/>
                  </a:lnTo>
                  <a:lnTo>
                    <a:pt x="52641" y="57746"/>
                  </a:lnTo>
                  <a:lnTo>
                    <a:pt x="56311" y="59436"/>
                  </a:lnTo>
                  <a:lnTo>
                    <a:pt x="60947" y="60274"/>
                  </a:lnTo>
                  <a:lnTo>
                    <a:pt x="73279" y="60274"/>
                  </a:lnTo>
                  <a:lnTo>
                    <a:pt x="78676" y="58496"/>
                  </a:lnTo>
                  <a:lnTo>
                    <a:pt x="86779" y="51346"/>
                  </a:lnTo>
                  <a:lnTo>
                    <a:pt x="88798" y="46520"/>
                  </a:lnTo>
                  <a:lnTo>
                    <a:pt x="88798" y="35026"/>
                  </a:lnTo>
                  <a:close/>
                </a:path>
                <a:path w="341630" h="60325">
                  <a:moveTo>
                    <a:pt x="138226" y="29718"/>
                  </a:moveTo>
                  <a:lnTo>
                    <a:pt x="125844" y="1638"/>
                  </a:lnTo>
                  <a:lnTo>
                    <a:pt x="125844" y="16268"/>
                  </a:lnTo>
                  <a:lnTo>
                    <a:pt x="125755" y="44234"/>
                  </a:lnTo>
                  <a:lnTo>
                    <a:pt x="123024" y="50952"/>
                  </a:lnTo>
                  <a:lnTo>
                    <a:pt x="111633" y="50952"/>
                  </a:lnTo>
                  <a:lnTo>
                    <a:pt x="108762" y="44234"/>
                  </a:lnTo>
                  <a:lnTo>
                    <a:pt x="108851" y="16268"/>
                  </a:lnTo>
                  <a:lnTo>
                    <a:pt x="111709" y="9334"/>
                  </a:lnTo>
                  <a:lnTo>
                    <a:pt x="123101" y="9334"/>
                  </a:lnTo>
                  <a:lnTo>
                    <a:pt x="125844" y="16268"/>
                  </a:lnTo>
                  <a:lnTo>
                    <a:pt x="125844" y="1638"/>
                  </a:lnTo>
                  <a:lnTo>
                    <a:pt x="118135" y="0"/>
                  </a:lnTo>
                  <a:lnTo>
                    <a:pt x="111112" y="0"/>
                  </a:lnTo>
                  <a:lnTo>
                    <a:pt x="105740" y="2654"/>
                  </a:lnTo>
                  <a:lnTo>
                    <a:pt x="98323" y="13296"/>
                  </a:lnTo>
                  <a:lnTo>
                    <a:pt x="96456" y="20993"/>
                  </a:lnTo>
                  <a:lnTo>
                    <a:pt x="96456" y="31076"/>
                  </a:lnTo>
                  <a:lnTo>
                    <a:pt x="97739" y="43853"/>
                  </a:lnTo>
                  <a:lnTo>
                    <a:pt x="101600" y="52984"/>
                  </a:lnTo>
                  <a:lnTo>
                    <a:pt x="108013" y="58458"/>
                  </a:lnTo>
                  <a:lnTo>
                    <a:pt x="117005" y="60274"/>
                  </a:lnTo>
                  <a:lnTo>
                    <a:pt x="123875" y="60274"/>
                  </a:lnTo>
                  <a:lnTo>
                    <a:pt x="129133" y="57619"/>
                  </a:lnTo>
                  <a:lnTo>
                    <a:pt x="133705" y="50952"/>
                  </a:lnTo>
                  <a:lnTo>
                    <a:pt x="136410" y="47002"/>
                  </a:lnTo>
                  <a:lnTo>
                    <a:pt x="138226" y="39497"/>
                  </a:lnTo>
                  <a:lnTo>
                    <a:pt x="138226" y="29718"/>
                  </a:lnTo>
                  <a:close/>
                </a:path>
                <a:path w="341630" h="60325">
                  <a:moveTo>
                    <a:pt x="185750" y="29718"/>
                  </a:moveTo>
                  <a:lnTo>
                    <a:pt x="173367" y="1638"/>
                  </a:lnTo>
                  <a:lnTo>
                    <a:pt x="173367" y="16268"/>
                  </a:lnTo>
                  <a:lnTo>
                    <a:pt x="173278" y="44234"/>
                  </a:lnTo>
                  <a:lnTo>
                    <a:pt x="170548" y="50952"/>
                  </a:lnTo>
                  <a:lnTo>
                    <a:pt x="159156" y="50952"/>
                  </a:lnTo>
                  <a:lnTo>
                    <a:pt x="156286" y="44234"/>
                  </a:lnTo>
                  <a:lnTo>
                    <a:pt x="156375" y="16268"/>
                  </a:lnTo>
                  <a:lnTo>
                    <a:pt x="159232" y="9334"/>
                  </a:lnTo>
                  <a:lnTo>
                    <a:pt x="170624" y="9334"/>
                  </a:lnTo>
                  <a:lnTo>
                    <a:pt x="173367" y="16268"/>
                  </a:lnTo>
                  <a:lnTo>
                    <a:pt x="173367" y="1638"/>
                  </a:lnTo>
                  <a:lnTo>
                    <a:pt x="165658" y="0"/>
                  </a:lnTo>
                  <a:lnTo>
                    <a:pt x="158635" y="0"/>
                  </a:lnTo>
                  <a:lnTo>
                    <a:pt x="153263" y="2654"/>
                  </a:lnTo>
                  <a:lnTo>
                    <a:pt x="145846" y="13296"/>
                  </a:lnTo>
                  <a:lnTo>
                    <a:pt x="143979" y="20993"/>
                  </a:lnTo>
                  <a:lnTo>
                    <a:pt x="143979" y="31076"/>
                  </a:lnTo>
                  <a:lnTo>
                    <a:pt x="145262" y="43853"/>
                  </a:lnTo>
                  <a:lnTo>
                    <a:pt x="149110" y="52984"/>
                  </a:lnTo>
                  <a:lnTo>
                    <a:pt x="155536" y="58458"/>
                  </a:lnTo>
                  <a:lnTo>
                    <a:pt x="164528" y="60274"/>
                  </a:lnTo>
                  <a:lnTo>
                    <a:pt x="171399" y="60274"/>
                  </a:lnTo>
                  <a:lnTo>
                    <a:pt x="176657" y="57619"/>
                  </a:lnTo>
                  <a:lnTo>
                    <a:pt x="181229" y="50952"/>
                  </a:lnTo>
                  <a:lnTo>
                    <a:pt x="183934" y="47002"/>
                  </a:lnTo>
                  <a:lnTo>
                    <a:pt x="185750" y="39497"/>
                  </a:lnTo>
                  <a:lnTo>
                    <a:pt x="185750" y="29718"/>
                  </a:lnTo>
                  <a:close/>
                </a:path>
                <a:path w="341630" h="60325">
                  <a:moveTo>
                    <a:pt x="233273" y="29718"/>
                  </a:moveTo>
                  <a:lnTo>
                    <a:pt x="220891" y="1638"/>
                  </a:lnTo>
                  <a:lnTo>
                    <a:pt x="220891" y="16268"/>
                  </a:lnTo>
                  <a:lnTo>
                    <a:pt x="220802" y="44234"/>
                  </a:lnTo>
                  <a:lnTo>
                    <a:pt x="218071" y="50952"/>
                  </a:lnTo>
                  <a:lnTo>
                    <a:pt x="206679" y="50952"/>
                  </a:lnTo>
                  <a:lnTo>
                    <a:pt x="203809" y="44234"/>
                  </a:lnTo>
                  <a:lnTo>
                    <a:pt x="203885" y="16268"/>
                  </a:lnTo>
                  <a:lnTo>
                    <a:pt x="206756" y="9334"/>
                  </a:lnTo>
                  <a:lnTo>
                    <a:pt x="218147" y="9334"/>
                  </a:lnTo>
                  <a:lnTo>
                    <a:pt x="220891" y="16268"/>
                  </a:lnTo>
                  <a:lnTo>
                    <a:pt x="220891" y="1638"/>
                  </a:lnTo>
                  <a:lnTo>
                    <a:pt x="213182" y="0"/>
                  </a:lnTo>
                  <a:lnTo>
                    <a:pt x="206159" y="0"/>
                  </a:lnTo>
                  <a:lnTo>
                    <a:pt x="200787" y="2654"/>
                  </a:lnTo>
                  <a:lnTo>
                    <a:pt x="193370" y="13296"/>
                  </a:lnTo>
                  <a:lnTo>
                    <a:pt x="191516" y="20993"/>
                  </a:lnTo>
                  <a:lnTo>
                    <a:pt x="191516" y="31076"/>
                  </a:lnTo>
                  <a:lnTo>
                    <a:pt x="192798" y="43853"/>
                  </a:lnTo>
                  <a:lnTo>
                    <a:pt x="196646" y="52984"/>
                  </a:lnTo>
                  <a:lnTo>
                    <a:pt x="203060" y="58458"/>
                  </a:lnTo>
                  <a:lnTo>
                    <a:pt x="212051" y="60274"/>
                  </a:lnTo>
                  <a:lnTo>
                    <a:pt x="218922" y="60274"/>
                  </a:lnTo>
                  <a:lnTo>
                    <a:pt x="224180" y="57619"/>
                  </a:lnTo>
                  <a:lnTo>
                    <a:pt x="228752" y="50952"/>
                  </a:lnTo>
                  <a:lnTo>
                    <a:pt x="231457" y="47002"/>
                  </a:lnTo>
                  <a:lnTo>
                    <a:pt x="233273" y="39497"/>
                  </a:lnTo>
                  <a:lnTo>
                    <a:pt x="233273" y="29718"/>
                  </a:lnTo>
                  <a:close/>
                </a:path>
                <a:path w="341630" h="60325">
                  <a:moveTo>
                    <a:pt x="290347" y="59258"/>
                  </a:moveTo>
                  <a:lnTo>
                    <a:pt x="267766" y="28790"/>
                  </a:lnTo>
                  <a:lnTo>
                    <a:pt x="288607" y="965"/>
                  </a:lnTo>
                  <a:lnTo>
                    <a:pt x="273786" y="965"/>
                  </a:lnTo>
                  <a:lnTo>
                    <a:pt x="256527" y="26263"/>
                  </a:lnTo>
                  <a:lnTo>
                    <a:pt x="255422" y="28524"/>
                  </a:lnTo>
                  <a:lnTo>
                    <a:pt x="255244" y="28524"/>
                  </a:lnTo>
                  <a:lnTo>
                    <a:pt x="255244" y="965"/>
                  </a:lnTo>
                  <a:lnTo>
                    <a:pt x="242824" y="965"/>
                  </a:lnTo>
                  <a:lnTo>
                    <a:pt x="242824" y="59258"/>
                  </a:lnTo>
                  <a:lnTo>
                    <a:pt x="255244" y="59258"/>
                  </a:lnTo>
                  <a:lnTo>
                    <a:pt x="255244" y="30734"/>
                  </a:lnTo>
                  <a:lnTo>
                    <a:pt x="255422" y="30734"/>
                  </a:lnTo>
                  <a:lnTo>
                    <a:pt x="256514" y="33134"/>
                  </a:lnTo>
                  <a:lnTo>
                    <a:pt x="274612" y="59258"/>
                  </a:lnTo>
                  <a:lnTo>
                    <a:pt x="290347" y="59258"/>
                  </a:lnTo>
                  <a:close/>
                </a:path>
                <a:path w="341630" h="60325">
                  <a:moveTo>
                    <a:pt x="341058" y="26377"/>
                  </a:moveTo>
                  <a:lnTo>
                    <a:pt x="316865" y="26377"/>
                  </a:lnTo>
                  <a:lnTo>
                    <a:pt x="316865" y="36347"/>
                  </a:lnTo>
                  <a:lnTo>
                    <a:pt x="328637" y="36347"/>
                  </a:lnTo>
                  <a:lnTo>
                    <a:pt x="328637" y="48310"/>
                  </a:lnTo>
                  <a:lnTo>
                    <a:pt x="326580" y="49314"/>
                  </a:lnTo>
                  <a:lnTo>
                    <a:pt x="323938" y="49809"/>
                  </a:lnTo>
                  <a:lnTo>
                    <a:pt x="315252" y="49809"/>
                  </a:lnTo>
                  <a:lnTo>
                    <a:pt x="310959" y="48120"/>
                  </a:lnTo>
                  <a:lnTo>
                    <a:pt x="304673" y="41300"/>
                  </a:lnTo>
                  <a:lnTo>
                    <a:pt x="303085" y="36550"/>
                  </a:lnTo>
                  <a:lnTo>
                    <a:pt x="303085" y="24434"/>
                  </a:lnTo>
                  <a:lnTo>
                    <a:pt x="304838" y="19621"/>
                  </a:lnTo>
                  <a:lnTo>
                    <a:pt x="311810" y="12293"/>
                  </a:lnTo>
                  <a:lnTo>
                    <a:pt x="316357" y="10477"/>
                  </a:lnTo>
                  <a:lnTo>
                    <a:pt x="328498" y="10477"/>
                  </a:lnTo>
                  <a:lnTo>
                    <a:pt x="334022" y="11785"/>
                  </a:lnTo>
                  <a:lnTo>
                    <a:pt x="338531" y="14414"/>
                  </a:lnTo>
                  <a:lnTo>
                    <a:pt x="338531" y="2641"/>
                  </a:lnTo>
                  <a:lnTo>
                    <a:pt x="333895" y="889"/>
                  </a:lnTo>
                  <a:lnTo>
                    <a:pt x="328460" y="12"/>
                  </a:lnTo>
                  <a:lnTo>
                    <a:pt x="312585" y="12"/>
                  </a:lnTo>
                  <a:lnTo>
                    <a:pt x="304812" y="2882"/>
                  </a:lnTo>
                  <a:lnTo>
                    <a:pt x="292989" y="14389"/>
                  </a:lnTo>
                  <a:lnTo>
                    <a:pt x="290042" y="21856"/>
                  </a:lnTo>
                  <a:lnTo>
                    <a:pt x="290042" y="40093"/>
                  </a:lnTo>
                  <a:lnTo>
                    <a:pt x="292722" y="47231"/>
                  </a:lnTo>
                  <a:lnTo>
                    <a:pt x="303453" y="57683"/>
                  </a:lnTo>
                  <a:lnTo>
                    <a:pt x="310781" y="60286"/>
                  </a:lnTo>
                  <a:lnTo>
                    <a:pt x="328358" y="60286"/>
                  </a:lnTo>
                  <a:lnTo>
                    <a:pt x="335356" y="58635"/>
                  </a:lnTo>
                  <a:lnTo>
                    <a:pt x="341058" y="55346"/>
                  </a:lnTo>
                  <a:lnTo>
                    <a:pt x="341058" y="26377"/>
                  </a:lnTo>
                  <a:close/>
                </a:path>
              </a:pathLst>
            </a:custGeom>
            <a:solidFill>
              <a:srgbClr val="38974E"/>
            </a:solidFill>
          </p:spPr>
          <p:txBody>
            <a:bodyPr wrap="square" lIns="0" tIns="0" rIns="0" bIns="0" rtlCol="0"/>
            <a:lstStyle/>
            <a:p>
              <a:endParaRPr/>
            </a:p>
          </p:txBody>
        </p:sp>
        <p:sp>
          <p:nvSpPr>
            <p:cNvPr id="43" name="object 43"/>
            <p:cNvSpPr/>
            <p:nvPr/>
          </p:nvSpPr>
          <p:spPr>
            <a:xfrm>
              <a:off x="1349957" y="2530153"/>
              <a:ext cx="241300" cy="355600"/>
            </a:xfrm>
            <a:custGeom>
              <a:avLst/>
              <a:gdLst/>
              <a:ahLst/>
              <a:cxnLst/>
              <a:rect l="l" t="t" r="r" b="b"/>
              <a:pathLst>
                <a:path w="241300" h="355600">
                  <a:moveTo>
                    <a:pt x="204300" y="0"/>
                  </a:moveTo>
                  <a:lnTo>
                    <a:pt x="175685" y="13493"/>
                  </a:lnTo>
                  <a:lnTo>
                    <a:pt x="151032" y="31861"/>
                  </a:lnTo>
                  <a:lnTo>
                    <a:pt x="137845" y="43460"/>
                  </a:lnTo>
                  <a:lnTo>
                    <a:pt x="131977" y="47523"/>
                  </a:lnTo>
                  <a:lnTo>
                    <a:pt x="115662" y="54295"/>
                  </a:lnTo>
                  <a:lnTo>
                    <a:pt x="75977" y="68651"/>
                  </a:lnTo>
                  <a:lnTo>
                    <a:pt x="0" y="95467"/>
                  </a:lnTo>
                  <a:lnTo>
                    <a:pt x="14325" y="355474"/>
                  </a:lnTo>
                  <a:lnTo>
                    <a:pt x="49053" y="331271"/>
                  </a:lnTo>
                  <a:lnTo>
                    <a:pt x="67065" y="287573"/>
                  </a:lnTo>
                  <a:lnTo>
                    <a:pt x="80886" y="211024"/>
                  </a:lnTo>
                  <a:lnTo>
                    <a:pt x="99441" y="187549"/>
                  </a:lnTo>
                  <a:lnTo>
                    <a:pt x="133972" y="157573"/>
                  </a:lnTo>
                  <a:lnTo>
                    <a:pt x="172294" y="129764"/>
                  </a:lnTo>
                  <a:lnTo>
                    <a:pt x="202222" y="112790"/>
                  </a:lnTo>
                  <a:lnTo>
                    <a:pt x="222554" y="93612"/>
                  </a:lnTo>
                  <a:lnTo>
                    <a:pt x="237034" y="61159"/>
                  </a:lnTo>
                  <a:lnTo>
                    <a:pt x="240896" y="27081"/>
                  </a:lnTo>
                  <a:lnTo>
                    <a:pt x="229374" y="3023"/>
                  </a:lnTo>
                  <a:lnTo>
                    <a:pt x="204300" y="0"/>
                  </a:lnTo>
                  <a:close/>
                </a:path>
              </a:pathLst>
            </a:custGeom>
            <a:solidFill>
              <a:srgbClr val="FFFFFF"/>
            </a:solidFill>
          </p:spPr>
          <p:txBody>
            <a:bodyPr wrap="square" lIns="0" tIns="0" rIns="0" bIns="0" rtlCol="0"/>
            <a:lstStyle/>
            <a:p>
              <a:endParaRPr/>
            </a:p>
          </p:txBody>
        </p:sp>
        <p:sp>
          <p:nvSpPr>
            <p:cNvPr id="44" name="object 44"/>
            <p:cNvSpPr/>
            <p:nvPr/>
          </p:nvSpPr>
          <p:spPr>
            <a:xfrm>
              <a:off x="1348997" y="2526124"/>
              <a:ext cx="245110" cy="362585"/>
            </a:xfrm>
            <a:custGeom>
              <a:avLst/>
              <a:gdLst/>
              <a:ahLst/>
              <a:cxnLst/>
              <a:rect l="l" t="t" r="r" b="b"/>
              <a:pathLst>
                <a:path w="245109" h="362585">
                  <a:moveTo>
                    <a:pt x="219683" y="0"/>
                  </a:moveTo>
                  <a:lnTo>
                    <a:pt x="200874" y="2345"/>
                  </a:lnTo>
                  <a:lnTo>
                    <a:pt x="174309" y="15624"/>
                  </a:lnTo>
                  <a:lnTo>
                    <a:pt x="138696" y="43709"/>
                  </a:lnTo>
                  <a:lnTo>
                    <a:pt x="136918" y="45309"/>
                  </a:lnTo>
                  <a:lnTo>
                    <a:pt x="120447" y="52614"/>
                  </a:lnTo>
                  <a:lnTo>
                    <a:pt x="85394" y="65962"/>
                  </a:lnTo>
                  <a:lnTo>
                    <a:pt x="41874" y="81849"/>
                  </a:lnTo>
                  <a:lnTo>
                    <a:pt x="0" y="96769"/>
                  </a:lnTo>
                  <a:lnTo>
                    <a:pt x="1917" y="102230"/>
                  </a:lnTo>
                  <a:lnTo>
                    <a:pt x="77063" y="75228"/>
                  </a:lnTo>
                  <a:lnTo>
                    <a:pt x="119300" y="59255"/>
                  </a:lnTo>
                  <a:lnTo>
                    <a:pt x="140703" y="49665"/>
                  </a:lnTo>
                  <a:lnTo>
                    <a:pt x="170695" y="25079"/>
                  </a:lnTo>
                  <a:lnTo>
                    <a:pt x="194767" y="10854"/>
                  </a:lnTo>
                  <a:lnTo>
                    <a:pt x="214257" y="5544"/>
                  </a:lnTo>
                  <a:lnTo>
                    <a:pt x="228638" y="9380"/>
                  </a:lnTo>
                  <a:lnTo>
                    <a:pt x="235360" y="17541"/>
                  </a:lnTo>
                  <a:lnTo>
                    <a:pt x="238545" y="27903"/>
                  </a:lnTo>
                  <a:lnTo>
                    <a:pt x="239266" y="38666"/>
                  </a:lnTo>
                  <a:lnTo>
                    <a:pt x="238594" y="48027"/>
                  </a:lnTo>
                  <a:lnTo>
                    <a:pt x="224918" y="89548"/>
                  </a:lnTo>
                  <a:lnTo>
                    <a:pt x="171545" y="131384"/>
                  </a:lnTo>
                  <a:lnTo>
                    <a:pt x="132821" y="159452"/>
                  </a:lnTo>
                  <a:lnTo>
                    <a:pt x="98000" y="189836"/>
                  </a:lnTo>
                  <a:lnTo>
                    <a:pt x="76357" y="225655"/>
                  </a:lnTo>
                  <a:lnTo>
                    <a:pt x="68515" y="275902"/>
                  </a:lnTo>
                  <a:lnTo>
                    <a:pt x="58867" y="311267"/>
                  </a:lnTo>
                  <a:lnTo>
                    <a:pt x="41928" y="340816"/>
                  </a:lnTo>
                  <a:lnTo>
                    <a:pt x="14744" y="356649"/>
                  </a:lnTo>
                  <a:lnTo>
                    <a:pt x="15824" y="362326"/>
                  </a:lnTo>
                  <a:lnTo>
                    <a:pt x="63719" y="314777"/>
                  </a:lnTo>
                  <a:lnTo>
                    <a:pt x="73999" y="277994"/>
                  </a:lnTo>
                  <a:lnTo>
                    <a:pt x="81964" y="227162"/>
                  </a:lnTo>
                  <a:lnTo>
                    <a:pt x="83205" y="220801"/>
                  </a:lnTo>
                  <a:lnTo>
                    <a:pt x="137113" y="163644"/>
                  </a:lnTo>
                  <a:lnTo>
                    <a:pt x="175016" y="136165"/>
                  </a:lnTo>
                  <a:lnTo>
                    <a:pt x="204254" y="119515"/>
                  </a:lnTo>
                  <a:lnTo>
                    <a:pt x="218587" y="108924"/>
                  </a:lnTo>
                  <a:lnTo>
                    <a:pt x="230593" y="91472"/>
                  </a:lnTo>
                  <a:lnTo>
                    <a:pt x="239447" y="70350"/>
                  </a:lnTo>
                  <a:lnTo>
                    <a:pt x="244322" y="48750"/>
                  </a:lnTo>
                  <a:lnTo>
                    <a:pt x="244980" y="34204"/>
                  </a:lnTo>
                  <a:lnTo>
                    <a:pt x="243100" y="21834"/>
                  </a:lnTo>
                  <a:lnTo>
                    <a:pt x="238757" y="11915"/>
                  </a:lnTo>
                  <a:lnTo>
                    <a:pt x="232028" y="4720"/>
                  </a:lnTo>
                  <a:lnTo>
                    <a:pt x="219683" y="0"/>
                  </a:lnTo>
                  <a:close/>
                </a:path>
              </a:pathLst>
            </a:custGeom>
            <a:solidFill>
              <a:srgbClr val="231F20"/>
            </a:solidFill>
          </p:spPr>
          <p:txBody>
            <a:bodyPr wrap="square" lIns="0" tIns="0" rIns="0" bIns="0" rtlCol="0"/>
            <a:lstStyle/>
            <a:p>
              <a:endParaRPr/>
            </a:p>
          </p:txBody>
        </p:sp>
        <p:sp>
          <p:nvSpPr>
            <p:cNvPr id="45" name="object 45"/>
            <p:cNvSpPr/>
            <p:nvPr/>
          </p:nvSpPr>
          <p:spPr>
            <a:xfrm>
              <a:off x="1664843" y="2044941"/>
              <a:ext cx="1411605" cy="840740"/>
            </a:xfrm>
            <a:custGeom>
              <a:avLst/>
              <a:gdLst/>
              <a:ahLst/>
              <a:cxnLst/>
              <a:rect l="l" t="t" r="r" b="b"/>
              <a:pathLst>
                <a:path w="1411605" h="840739">
                  <a:moveTo>
                    <a:pt x="1157693" y="0"/>
                  </a:moveTo>
                  <a:lnTo>
                    <a:pt x="0" y="0"/>
                  </a:lnTo>
                  <a:lnTo>
                    <a:pt x="0" y="534454"/>
                  </a:lnTo>
                  <a:lnTo>
                    <a:pt x="1157693" y="534454"/>
                  </a:lnTo>
                  <a:lnTo>
                    <a:pt x="1157693" y="0"/>
                  </a:lnTo>
                  <a:close/>
                </a:path>
                <a:path w="1411605" h="840739">
                  <a:moveTo>
                    <a:pt x="1411211" y="580682"/>
                  </a:moveTo>
                  <a:lnTo>
                    <a:pt x="1335227" y="553872"/>
                  </a:lnTo>
                  <a:lnTo>
                    <a:pt x="1295539" y="539508"/>
                  </a:lnTo>
                  <a:lnTo>
                    <a:pt x="1260170" y="517080"/>
                  </a:lnTo>
                  <a:lnTo>
                    <a:pt x="1235519" y="498716"/>
                  </a:lnTo>
                  <a:lnTo>
                    <a:pt x="1206906" y="485216"/>
                  </a:lnTo>
                  <a:lnTo>
                    <a:pt x="1181836" y="488238"/>
                  </a:lnTo>
                  <a:lnTo>
                    <a:pt x="1170305" y="512305"/>
                  </a:lnTo>
                  <a:lnTo>
                    <a:pt x="1174165" y="546379"/>
                  </a:lnTo>
                  <a:lnTo>
                    <a:pt x="1188656" y="578827"/>
                  </a:lnTo>
                  <a:lnTo>
                    <a:pt x="1208989" y="598004"/>
                  </a:lnTo>
                  <a:lnTo>
                    <a:pt x="1238910" y="614984"/>
                  </a:lnTo>
                  <a:lnTo>
                    <a:pt x="1277226" y="642797"/>
                  </a:lnTo>
                  <a:lnTo>
                    <a:pt x="1311757" y="672769"/>
                  </a:lnTo>
                  <a:lnTo>
                    <a:pt x="1330312" y="696239"/>
                  </a:lnTo>
                  <a:lnTo>
                    <a:pt x="1344142" y="772795"/>
                  </a:lnTo>
                  <a:lnTo>
                    <a:pt x="1362151" y="816495"/>
                  </a:lnTo>
                  <a:lnTo>
                    <a:pt x="1396885" y="840689"/>
                  </a:lnTo>
                  <a:lnTo>
                    <a:pt x="1411211" y="580682"/>
                  </a:lnTo>
                  <a:close/>
                </a:path>
              </a:pathLst>
            </a:custGeom>
            <a:solidFill>
              <a:srgbClr val="FFFFFF"/>
            </a:solidFill>
          </p:spPr>
          <p:txBody>
            <a:bodyPr wrap="square" lIns="0" tIns="0" rIns="0" bIns="0" rtlCol="0"/>
            <a:lstStyle/>
            <a:p>
              <a:endParaRPr/>
            </a:p>
          </p:txBody>
        </p:sp>
        <p:sp>
          <p:nvSpPr>
            <p:cNvPr id="46" name="object 46"/>
            <p:cNvSpPr/>
            <p:nvPr/>
          </p:nvSpPr>
          <p:spPr>
            <a:xfrm>
              <a:off x="1627416" y="2042071"/>
              <a:ext cx="1449705" cy="846455"/>
            </a:xfrm>
            <a:custGeom>
              <a:avLst/>
              <a:gdLst/>
              <a:ahLst/>
              <a:cxnLst/>
              <a:rect l="l" t="t" r="r" b="b"/>
              <a:pathLst>
                <a:path w="1449705" h="846455">
                  <a:moveTo>
                    <a:pt x="353428" y="108305"/>
                  </a:moveTo>
                  <a:lnTo>
                    <a:pt x="343560" y="64693"/>
                  </a:lnTo>
                  <a:lnTo>
                    <a:pt x="337921" y="65963"/>
                  </a:lnTo>
                  <a:lnTo>
                    <a:pt x="347789" y="109588"/>
                  </a:lnTo>
                  <a:lnTo>
                    <a:pt x="353428" y="108305"/>
                  </a:lnTo>
                  <a:close/>
                </a:path>
                <a:path w="1449705" h="846455">
                  <a:moveTo>
                    <a:pt x="484390" y="93599"/>
                  </a:moveTo>
                  <a:lnTo>
                    <a:pt x="481965" y="48945"/>
                  </a:lnTo>
                  <a:lnTo>
                    <a:pt x="476199" y="49250"/>
                  </a:lnTo>
                  <a:lnTo>
                    <a:pt x="478624" y="93916"/>
                  </a:lnTo>
                  <a:lnTo>
                    <a:pt x="484390" y="93599"/>
                  </a:lnTo>
                  <a:close/>
                </a:path>
                <a:path w="1449705" h="846455">
                  <a:moveTo>
                    <a:pt x="604647" y="91694"/>
                  </a:moveTo>
                  <a:lnTo>
                    <a:pt x="604596" y="46977"/>
                  </a:lnTo>
                  <a:lnTo>
                    <a:pt x="598817" y="46990"/>
                  </a:lnTo>
                  <a:lnTo>
                    <a:pt x="598868" y="91706"/>
                  </a:lnTo>
                  <a:lnTo>
                    <a:pt x="604647" y="91694"/>
                  </a:lnTo>
                  <a:close/>
                </a:path>
                <a:path w="1449705" h="846455">
                  <a:moveTo>
                    <a:pt x="824763" y="66332"/>
                  </a:moveTo>
                  <a:lnTo>
                    <a:pt x="819188" y="64808"/>
                  </a:lnTo>
                  <a:lnTo>
                    <a:pt x="807466" y="107975"/>
                  </a:lnTo>
                  <a:lnTo>
                    <a:pt x="813041" y="109486"/>
                  </a:lnTo>
                  <a:lnTo>
                    <a:pt x="824763" y="66332"/>
                  </a:lnTo>
                  <a:close/>
                </a:path>
                <a:path w="1449705" h="846455">
                  <a:moveTo>
                    <a:pt x="836345" y="48768"/>
                  </a:moveTo>
                  <a:lnTo>
                    <a:pt x="833996" y="47739"/>
                  </a:lnTo>
                  <a:lnTo>
                    <a:pt x="829513" y="46215"/>
                  </a:lnTo>
                  <a:lnTo>
                    <a:pt x="829513" y="52209"/>
                  </a:lnTo>
                  <a:lnTo>
                    <a:pt x="797179" y="179362"/>
                  </a:lnTo>
                  <a:lnTo>
                    <a:pt x="730758" y="171170"/>
                  </a:lnTo>
                  <a:lnTo>
                    <a:pt x="657275" y="166662"/>
                  </a:lnTo>
                  <a:lnTo>
                    <a:pt x="579945" y="165392"/>
                  </a:lnTo>
                  <a:lnTo>
                    <a:pt x="501396" y="166700"/>
                  </a:lnTo>
                  <a:lnTo>
                    <a:pt x="439242" y="170053"/>
                  </a:lnTo>
                  <a:lnTo>
                    <a:pt x="391909" y="174650"/>
                  </a:lnTo>
                  <a:lnTo>
                    <a:pt x="357797" y="179679"/>
                  </a:lnTo>
                  <a:lnTo>
                    <a:pt x="325399" y="52285"/>
                  </a:lnTo>
                  <a:lnTo>
                    <a:pt x="369760" y="42824"/>
                  </a:lnTo>
                  <a:lnTo>
                    <a:pt x="417918" y="36918"/>
                  </a:lnTo>
                  <a:lnTo>
                    <a:pt x="487057" y="32258"/>
                  </a:lnTo>
                  <a:lnTo>
                    <a:pt x="579945" y="30365"/>
                  </a:lnTo>
                  <a:lnTo>
                    <a:pt x="672185" y="32245"/>
                  </a:lnTo>
                  <a:lnTo>
                    <a:pt x="740206" y="36880"/>
                  </a:lnTo>
                  <a:lnTo>
                    <a:pt x="787057" y="42748"/>
                  </a:lnTo>
                  <a:lnTo>
                    <a:pt x="815809" y="48361"/>
                  </a:lnTo>
                  <a:lnTo>
                    <a:pt x="829513" y="52209"/>
                  </a:lnTo>
                  <a:lnTo>
                    <a:pt x="829513" y="46215"/>
                  </a:lnTo>
                  <a:lnTo>
                    <a:pt x="754938" y="32473"/>
                  </a:lnTo>
                  <a:lnTo>
                    <a:pt x="682739" y="26911"/>
                  </a:lnTo>
                  <a:lnTo>
                    <a:pt x="579945" y="24587"/>
                  </a:lnTo>
                  <a:lnTo>
                    <a:pt x="476618" y="26911"/>
                  </a:lnTo>
                  <a:lnTo>
                    <a:pt x="403199" y="32473"/>
                  </a:lnTo>
                  <a:lnTo>
                    <a:pt x="355549" y="39204"/>
                  </a:lnTo>
                  <a:lnTo>
                    <a:pt x="318516" y="48679"/>
                  </a:lnTo>
                  <a:lnTo>
                    <a:pt x="353517" y="186334"/>
                  </a:lnTo>
                  <a:lnTo>
                    <a:pt x="356184" y="185839"/>
                  </a:lnTo>
                  <a:lnTo>
                    <a:pt x="389851" y="180721"/>
                  </a:lnTo>
                  <a:lnTo>
                    <a:pt x="400253" y="179679"/>
                  </a:lnTo>
                  <a:lnTo>
                    <a:pt x="437222" y="175996"/>
                  </a:lnTo>
                  <a:lnTo>
                    <a:pt x="500011" y="172529"/>
                  </a:lnTo>
                  <a:lnTo>
                    <a:pt x="579945" y="171170"/>
                  </a:lnTo>
                  <a:lnTo>
                    <a:pt x="658685" y="172491"/>
                  </a:lnTo>
                  <a:lnTo>
                    <a:pt x="720191" y="175895"/>
                  </a:lnTo>
                  <a:lnTo>
                    <a:pt x="766279" y="180517"/>
                  </a:lnTo>
                  <a:lnTo>
                    <a:pt x="798791" y="185508"/>
                  </a:lnTo>
                  <a:lnTo>
                    <a:pt x="801446" y="186016"/>
                  </a:lnTo>
                  <a:lnTo>
                    <a:pt x="803135" y="179362"/>
                  </a:lnTo>
                  <a:lnTo>
                    <a:pt x="836345" y="48768"/>
                  </a:lnTo>
                  <a:close/>
                </a:path>
                <a:path w="1449705" h="846455">
                  <a:moveTo>
                    <a:pt x="870483" y="27241"/>
                  </a:moveTo>
                  <a:lnTo>
                    <a:pt x="808101" y="12725"/>
                  </a:lnTo>
                  <a:lnTo>
                    <a:pt x="754837" y="6565"/>
                  </a:lnTo>
                  <a:lnTo>
                    <a:pt x="679919" y="1866"/>
                  </a:lnTo>
                  <a:lnTo>
                    <a:pt x="580288" y="0"/>
                  </a:lnTo>
                  <a:lnTo>
                    <a:pt x="480275" y="1866"/>
                  </a:lnTo>
                  <a:lnTo>
                    <a:pt x="404355" y="6553"/>
                  </a:lnTo>
                  <a:lnTo>
                    <a:pt x="349770" y="12700"/>
                  </a:lnTo>
                  <a:lnTo>
                    <a:pt x="293687" y="23901"/>
                  </a:lnTo>
                  <a:lnTo>
                    <a:pt x="284365" y="27152"/>
                  </a:lnTo>
                  <a:lnTo>
                    <a:pt x="359562" y="322834"/>
                  </a:lnTo>
                  <a:lnTo>
                    <a:pt x="365150" y="321424"/>
                  </a:lnTo>
                  <a:lnTo>
                    <a:pt x="291236" y="30734"/>
                  </a:lnTo>
                  <a:lnTo>
                    <a:pt x="303377" y="27355"/>
                  </a:lnTo>
                  <a:lnTo>
                    <a:pt x="365353" y="16611"/>
                  </a:lnTo>
                  <a:lnTo>
                    <a:pt x="418884" y="11277"/>
                  </a:lnTo>
                  <a:lnTo>
                    <a:pt x="489915" y="7327"/>
                  </a:lnTo>
                  <a:lnTo>
                    <a:pt x="580288" y="5778"/>
                  </a:lnTo>
                  <a:lnTo>
                    <a:pt x="670102" y="7315"/>
                  </a:lnTo>
                  <a:lnTo>
                    <a:pt x="740130" y="11252"/>
                  </a:lnTo>
                  <a:lnTo>
                    <a:pt x="792454" y="16560"/>
                  </a:lnTo>
                  <a:lnTo>
                    <a:pt x="852157" y="27292"/>
                  </a:lnTo>
                  <a:lnTo>
                    <a:pt x="863650" y="30683"/>
                  </a:lnTo>
                  <a:lnTo>
                    <a:pt x="790003" y="321424"/>
                  </a:lnTo>
                  <a:lnTo>
                    <a:pt x="795604" y="322834"/>
                  </a:lnTo>
                  <a:lnTo>
                    <a:pt x="870483" y="27241"/>
                  </a:lnTo>
                  <a:close/>
                </a:path>
                <a:path w="1449705" h="846455">
                  <a:moveTo>
                    <a:pt x="1163967" y="505548"/>
                  </a:moveTo>
                  <a:lnTo>
                    <a:pt x="1159789" y="499770"/>
                  </a:lnTo>
                  <a:lnTo>
                    <a:pt x="1152677" y="489927"/>
                  </a:lnTo>
                  <a:lnTo>
                    <a:pt x="1152677" y="499770"/>
                  </a:lnTo>
                  <a:lnTo>
                    <a:pt x="1130871" y="499770"/>
                  </a:lnTo>
                  <a:lnTo>
                    <a:pt x="1130871" y="505548"/>
                  </a:lnTo>
                  <a:lnTo>
                    <a:pt x="1130871" y="514121"/>
                  </a:lnTo>
                  <a:lnTo>
                    <a:pt x="1035545" y="514121"/>
                  </a:lnTo>
                  <a:lnTo>
                    <a:pt x="1035545" y="505548"/>
                  </a:lnTo>
                  <a:lnTo>
                    <a:pt x="1130871" y="505548"/>
                  </a:lnTo>
                  <a:lnTo>
                    <a:pt x="1130871" y="499770"/>
                  </a:lnTo>
                  <a:lnTo>
                    <a:pt x="135661" y="499770"/>
                  </a:lnTo>
                  <a:lnTo>
                    <a:pt x="135661" y="505548"/>
                  </a:lnTo>
                  <a:lnTo>
                    <a:pt x="135661" y="514121"/>
                  </a:lnTo>
                  <a:lnTo>
                    <a:pt x="40322" y="514121"/>
                  </a:lnTo>
                  <a:lnTo>
                    <a:pt x="40322" y="505548"/>
                  </a:lnTo>
                  <a:lnTo>
                    <a:pt x="135661" y="505548"/>
                  </a:lnTo>
                  <a:lnTo>
                    <a:pt x="135661" y="499770"/>
                  </a:lnTo>
                  <a:lnTo>
                    <a:pt x="11303" y="499770"/>
                  </a:lnTo>
                  <a:lnTo>
                    <a:pt x="18694" y="489546"/>
                  </a:lnTo>
                  <a:lnTo>
                    <a:pt x="525094" y="489546"/>
                  </a:lnTo>
                  <a:lnTo>
                    <a:pt x="525094" y="489991"/>
                  </a:lnTo>
                  <a:lnTo>
                    <a:pt x="630631" y="489991"/>
                  </a:lnTo>
                  <a:lnTo>
                    <a:pt x="630631" y="489546"/>
                  </a:lnTo>
                  <a:lnTo>
                    <a:pt x="1145286" y="489546"/>
                  </a:lnTo>
                  <a:lnTo>
                    <a:pt x="1152677" y="499770"/>
                  </a:lnTo>
                  <a:lnTo>
                    <a:pt x="1152677" y="489927"/>
                  </a:lnTo>
                  <a:lnTo>
                    <a:pt x="1152410" y="489546"/>
                  </a:lnTo>
                  <a:lnTo>
                    <a:pt x="1148245" y="483768"/>
                  </a:lnTo>
                  <a:lnTo>
                    <a:pt x="630631" y="483768"/>
                  </a:lnTo>
                  <a:lnTo>
                    <a:pt x="630631" y="483641"/>
                  </a:lnTo>
                  <a:lnTo>
                    <a:pt x="630631" y="325158"/>
                  </a:lnTo>
                  <a:lnTo>
                    <a:pt x="624865" y="325158"/>
                  </a:lnTo>
                  <a:lnTo>
                    <a:pt x="624865" y="483641"/>
                  </a:lnTo>
                  <a:lnTo>
                    <a:pt x="530885" y="483641"/>
                  </a:lnTo>
                  <a:lnTo>
                    <a:pt x="530885" y="324891"/>
                  </a:lnTo>
                  <a:lnTo>
                    <a:pt x="630631" y="324891"/>
                  </a:lnTo>
                  <a:lnTo>
                    <a:pt x="630631" y="319811"/>
                  </a:lnTo>
                  <a:lnTo>
                    <a:pt x="525094" y="319811"/>
                  </a:lnTo>
                  <a:lnTo>
                    <a:pt x="525094" y="324891"/>
                  </a:lnTo>
                  <a:lnTo>
                    <a:pt x="525094" y="483641"/>
                  </a:lnTo>
                  <a:lnTo>
                    <a:pt x="525094" y="483768"/>
                  </a:lnTo>
                  <a:lnTo>
                    <a:pt x="15735" y="483768"/>
                  </a:lnTo>
                  <a:lnTo>
                    <a:pt x="0" y="505548"/>
                  </a:lnTo>
                  <a:lnTo>
                    <a:pt x="34544" y="505548"/>
                  </a:lnTo>
                  <a:lnTo>
                    <a:pt x="34544" y="514121"/>
                  </a:lnTo>
                  <a:lnTo>
                    <a:pt x="34544" y="520471"/>
                  </a:lnTo>
                  <a:lnTo>
                    <a:pt x="141427" y="520471"/>
                  </a:lnTo>
                  <a:lnTo>
                    <a:pt x="141427" y="514223"/>
                  </a:lnTo>
                  <a:lnTo>
                    <a:pt x="141427" y="505548"/>
                  </a:lnTo>
                  <a:lnTo>
                    <a:pt x="1029766" y="505548"/>
                  </a:lnTo>
                  <a:lnTo>
                    <a:pt x="1029766" y="514121"/>
                  </a:lnTo>
                  <a:lnTo>
                    <a:pt x="1029766" y="520471"/>
                  </a:lnTo>
                  <a:lnTo>
                    <a:pt x="1136662" y="520471"/>
                  </a:lnTo>
                  <a:lnTo>
                    <a:pt x="1136662" y="514223"/>
                  </a:lnTo>
                  <a:lnTo>
                    <a:pt x="1136662" y="505548"/>
                  </a:lnTo>
                  <a:lnTo>
                    <a:pt x="1163967" y="505548"/>
                  </a:lnTo>
                  <a:close/>
                </a:path>
                <a:path w="1449705" h="846455">
                  <a:moveTo>
                    <a:pt x="1449590" y="580834"/>
                  </a:moveTo>
                  <a:lnTo>
                    <a:pt x="1407718" y="565912"/>
                  </a:lnTo>
                  <a:lnTo>
                    <a:pt x="1364195" y="550024"/>
                  </a:lnTo>
                  <a:lnTo>
                    <a:pt x="1312684" y="529386"/>
                  </a:lnTo>
                  <a:lnTo>
                    <a:pt x="1310894" y="527773"/>
                  </a:lnTo>
                  <a:lnTo>
                    <a:pt x="1275270" y="499681"/>
                  </a:lnTo>
                  <a:lnTo>
                    <a:pt x="1248702" y="486410"/>
                  </a:lnTo>
                  <a:lnTo>
                    <a:pt x="1229893" y="484060"/>
                  </a:lnTo>
                  <a:lnTo>
                    <a:pt x="1217549" y="488784"/>
                  </a:lnTo>
                  <a:lnTo>
                    <a:pt x="1210830" y="495973"/>
                  </a:lnTo>
                  <a:lnTo>
                    <a:pt x="1206487" y="505891"/>
                  </a:lnTo>
                  <a:lnTo>
                    <a:pt x="1204607" y="518261"/>
                  </a:lnTo>
                  <a:lnTo>
                    <a:pt x="1205268" y="532815"/>
                  </a:lnTo>
                  <a:lnTo>
                    <a:pt x="1218996" y="575525"/>
                  </a:lnTo>
                  <a:lnTo>
                    <a:pt x="1245336" y="603580"/>
                  </a:lnTo>
                  <a:lnTo>
                    <a:pt x="1274572" y="620229"/>
                  </a:lnTo>
                  <a:lnTo>
                    <a:pt x="1312468" y="647700"/>
                  </a:lnTo>
                  <a:lnTo>
                    <a:pt x="1346733" y="677252"/>
                  </a:lnTo>
                  <a:lnTo>
                    <a:pt x="1367637" y="711225"/>
                  </a:lnTo>
                  <a:lnTo>
                    <a:pt x="1370037" y="727481"/>
                  </a:lnTo>
                  <a:lnTo>
                    <a:pt x="1375587" y="762050"/>
                  </a:lnTo>
                  <a:lnTo>
                    <a:pt x="1385874" y="798842"/>
                  </a:lnTo>
                  <a:lnTo>
                    <a:pt x="1404162" y="829665"/>
                  </a:lnTo>
                  <a:lnTo>
                    <a:pt x="1433766" y="846391"/>
                  </a:lnTo>
                  <a:lnTo>
                    <a:pt x="1434846" y="840714"/>
                  </a:lnTo>
                  <a:lnTo>
                    <a:pt x="1407668" y="824877"/>
                  </a:lnTo>
                  <a:lnTo>
                    <a:pt x="1390713" y="795324"/>
                  </a:lnTo>
                  <a:lnTo>
                    <a:pt x="1381074" y="759968"/>
                  </a:lnTo>
                  <a:lnTo>
                    <a:pt x="1373238" y="709714"/>
                  </a:lnTo>
                  <a:lnTo>
                    <a:pt x="1371930" y="703160"/>
                  </a:lnTo>
                  <a:lnTo>
                    <a:pt x="1316761" y="643509"/>
                  </a:lnTo>
                  <a:lnTo>
                    <a:pt x="1278039" y="615442"/>
                  </a:lnTo>
                  <a:lnTo>
                    <a:pt x="1247482" y="598208"/>
                  </a:lnTo>
                  <a:lnTo>
                    <a:pt x="1235621" y="589267"/>
                  </a:lnTo>
                  <a:lnTo>
                    <a:pt x="1224673" y="573608"/>
                  </a:lnTo>
                  <a:lnTo>
                    <a:pt x="1215999" y="553720"/>
                  </a:lnTo>
                  <a:lnTo>
                    <a:pt x="1210995" y="532091"/>
                  </a:lnTo>
                  <a:lnTo>
                    <a:pt x="1210322" y="522732"/>
                  </a:lnTo>
                  <a:lnTo>
                    <a:pt x="1211046" y="511962"/>
                  </a:lnTo>
                  <a:lnTo>
                    <a:pt x="1214234" y="501599"/>
                  </a:lnTo>
                  <a:lnTo>
                    <a:pt x="1220952" y="493445"/>
                  </a:lnTo>
                  <a:lnTo>
                    <a:pt x="1235341" y="489610"/>
                  </a:lnTo>
                  <a:lnTo>
                    <a:pt x="1254823" y="494919"/>
                  </a:lnTo>
                  <a:lnTo>
                    <a:pt x="1278902" y="509143"/>
                  </a:lnTo>
                  <a:lnTo>
                    <a:pt x="1308887" y="533730"/>
                  </a:lnTo>
                  <a:lnTo>
                    <a:pt x="1330299" y="543318"/>
                  </a:lnTo>
                  <a:lnTo>
                    <a:pt x="1372527" y="559282"/>
                  </a:lnTo>
                  <a:lnTo>
                    <a:pt x="1447673" y="586295"/>
                  </a:lnTo>
                  <a:lnTo>
                    <a:pt x="1449590" y="580834"/>
                  </a:lnTo>
                  <a:close/>
                </a:path>
              </a:pathLst>
            </a:custGeom>
            <a:solidFill>
              <a:srgbClr val="231F20"/>
            </a:solidFill>
          </p:spPr>
          <p:txBody>
            <a:bodyPr wrap="square" lIns="0" tIns="0" rIns="0" bIns="0" rtlCol="0"/>
            <a:lstStyle/>
            <a:p>
              <a:endParaRPr/>
            </a:p>
          </p:txBody>
        </p:sp>
        <p:sp>
          <p:nvSpPr>
            <p:cNvPr id="47" name="object 47"/>
            <p:cNvSpPr/>
            <p:nvPr/>
          </p:nvSpPr>
          <p:spPr>
            <a:xfrm>
              <a:off x="2157347" y="2174971"/>
              <a:ext cx="72390" cy="36195"/>
            </a:xfrm>
            <a:custGeom>
              <a:avLst/>
              <a:gdLst/>
              <a:ahLst/>
              <a:cxnLst/>
              <a:rect l="l" t="t" r="r" b="b"/>
              <a:pathLst>
                <a:path w="72389" h="36194">
                  <a:moveTo>
                    <a:pt x="35890" y="0"/>
                  </a:moveTo>
                  <a:lnTo>
                    <a:pt x="21924" y="2818"/>
                  </a:lnTo>
                  <a:lnTo>
                    <a:pt x="10515" y="10506"/>
                  </a:lnTo>
                  <a:lnTo>
                    <a:pt x="2821" y="21913"/>
                  </a:lnTo>
                  <a:lnTo>
                    <a:pt x="0" y="35890"/>
                  </a:lnTo>
                  <a:lnTo>
                    <a:pt x="71805" y="35890"/>
                  </a:lnTo>
                  <a:lnTo>
                    <a:pt x="68983" y="21913"/>
                  </a:lnTo>
                  <a:lnTo>
                    <a:pt x="61287" y="10506"/>
                  </a:lnTo>
                  <a:lnTo>
                    <a:pt x="49870" y="2818"/>
                  </a:lnTo>
                  <a:lnTo>
                    <a:pt x="35890" y="0"/>
                  </a:lnTo>
                  <a:close/>
                </a:path>
              </a:pathLst>
            </a:custGeom>
            <a:solidFill>
              <a:srgbClr val="38974E"/>
            </a:solidFill>
          </p:spPr>
          <p:txBody>
            <a:bodyPr wrap="square" lIns="0" tIns="0" rIns="0" bIns="0" rtlCol="0"/>
            <a:lstStyle/>
            <a:p>
              <a:endParaRPr/>
            </a:p>
          </p:txBody>
        </p:sp>
        <p:sp>
          <p:nvSpPr>
            <p:cNvPr id="48" name="object 48"/>
            <p:cNvSpPr/>
            <p:nvPr/>
          </p:nvSpPr>
          <p:spPr>
            <a:xfrm>
              <a:off x="2154459" y="2172063"/>
              <a:ext cx="78105" cy="39370"/>
            </a:xfrm>
            <a:custGeom>
              <a:avLst/>
              <a:gdLst/>
              <a:ahLst/>
              <a:cxnLst/>
              <a:rect l="l" t="t" r="r" b="b"/>
              <a:pathLst>
                <a:path w="78105" h="39369">
                  <a:moveTo>
                    <a:pt x="38785" y="0"/>
                  </a:moveTo>
                  <a:lnTo>
                    <a:pt x="23702" y="3054"/>
                  </a:lnTo>
                  <a:lnTo>
                    <a:pt x="11372" y="11379"/>
                  </a:lnTo>
                  <a:lnTo>
                    <a:pt x="3052" y="23713"/>
                  </a:lnTo>
                  <a:lnTo>
                    <a:pt x="0" y="38798"/>
                  </a:lnTo>
                  <a:lnTo>
                    <a:pt x="5778" y="38798"/>
                  </a:lnTo>
                  <a:lnTo>
                    <a:pt x="8376" y="25956"/>
                  </a:lnTo>
                  <a:lnTo>
                    <a:pt x="15457" y="15459"/>
                  </a:lnTo>
                  <a:lnTo>
                    <a:pt x="25950" y="8376"/>
                  </a:lnTo>
                  <a:lnTo>
                    <a:pt x="38785" y="5778"/>
                  </a:lnTo>
                  <a:lnTo>
                    <a:pt x="51622" y="8376"/>
                  </a:lnTo>
                  <a:lnTo>
                    <a:pt x="62120" y="15459"/>
                  </a:lnTo>
                  <a:lnTo>
                    <a:pt x="69205" y="25956"/>
                  </a:lnTo>
                  <a:lnTo>
                    <a:pt x="71805" y="38798"/>
                  </a:lnTo>
                  <a:lnTo>
                    <a:pt x="77584" y="38798"/>
                  </a:lnTo>
                  <a:lnTo>
                    <a:pt x="74529" y="23713"/>
                  </a:lnTo>
                  <a:lnTo>
                    <a:pt x="66205" y="11379"/>
                  </a:lnTo>
                  <a:lnTo>
                    <a:pt x="53870" y="3054"/>
                  </a:lnTo>
                  <a:lnTo>
                    <a:pt x="38785" y="0"/>
                  </a:lnTo>
                  <a:close/>
                </a:path>
              </a:pathLst>
            </a:custGeom>
            <a:solidFill>
              <a:srgbClr val="231F20"/>
            </a:solidFill>
          </p:spPr>
          <p:txBody>
            <a:bodyPr wrap="square" lIns="0" tIns="0" rIns="0" bIns="0" rtlCol="0"/>
            <a:lstStyle/>
            <a:p>
              <a:endParaRPr/>
            </a:p>
          </p:txBody>
        </p:sp>
        <p:sp>
          <p:nvSpPr>
            <p:cNvPr id="49" name="object 49"/>
            <p:cNvSpPr/>
            <p:nvPr/>
          </p:nvSpPr>
          <p:spPr>
            <a:xfrm>
              <a:off x="2295690" y="2089175"/>
              <a:ext cx="104139" cy="44450"/>
            </a:xfrm>
            <a:custGeom>
              <a:avLst/>
              <a:gdLst/>
              <a:ahLst/>
              <a:cxnLst/>
              <a:rect l="l" t="t" r="r" b="b"/>
              <a:pathLst>
                <a:path w="104139" h="44450">
                  <a:moveTo>
                    <a:pt x="19100" y="22072"/>
                  </a:moveTo>
                  <a:lnTo>
                    <a:pt x="15455" y="21615"/>
                  </a:lnTo>
                  <a:lnTo>
                    <a:pt x="15506" y="21196"/>
                  </a:lnTo>
                  <a:lnTo>
                    <a:pt x="17399" y="6400"/>
                  </a:lnTo>
                  <a:lnTo>
                    <a:pt x="18161" y="342"/>
                  </a:lnTo>
                  <a:lnTo>
                    <a:pt x="15443" y="0"/>
                  </a:lnTo>
                  <a:lnTo>
                    <a:pt x="14020" y="1879"/>
                  </a:lnTo>
                  <a:lnTo>
                    <a:pt x="14020" y="6400"/>
                  </a:lnTo>
                  <a:lnTo>
                    <a:pt x="12141" y="21196"/>
                  </a:lnTo>
                  <a:lnTo>
                    <a:pt x="3733" y="20129"/>
                  </a:lnTo>
                  <a:lnTo>
                    <a:pt x="14020" y="6400"/>
                  </a:lnTo>
                  <a:lnTo>
                    <a:pt x="14020" y="1879"/>
                  </a:lnTo>
                  <a:lnTo>
                    <a:pt x="482" y="19710"/>
                  </a:lnTo>
                  <a:lnTo>
                    <a:pt x="0" y="23406"/>
                  </a:lnTo>
                  <a:lnTo>
                    <a:pt x="11671" y="24892"/>
                  </a:lnTo>
                  <a:lnTo>
                    <a:pt x="10668" y="32740"/>
                  </a:lnTo>
                  <a:lnTo>
                    <a:pt x="13982" y="33159"/>
                  </a:lnTo>
                  <a:lnTo>
                    <a:pt x="14986" y="25298"/>
                  </a:lnTo>
                  <a:lnTo>
                    <a:pt x="18630" y="25768"/>
                  </a:lnTo>
                  <a:lnTo>
                    <a:pt x="18694" y="25298"/>
                  </a:lnTo>
                  <a:lnTo>
                    <a:pt x="19100" y="22072"/>
                  </a:lnTo>
                  <a:close/>
                </a:path>
                <a:path w="104139" h="44450">
                  <a:moveTo>
                    <a:pt x="41681" y="3771"/>
                  </a:moveTo>
                  <a:lnTo>
                    <a:pt x="28308" y="2070"/>
                  </a:lnTo>
                  <a:lnTo>
                    <a:pt x="23545" y="18605"/>
                  </a:lnTo>
                  <a:lnTo>
                    <a:pt x="26593" y="19494"/>
                  </a:lnTo>
                  <a:lnTo>
                    <a:pt x="27228" y="18554"/>
                  </a:lnTo>
                  <a:lnTo>
                    <a:pt x="28016" y="17856"/>
                  </a:lnTo>
                  <a:lnTo>
                    <a:pt x="29908" y="16967"/>
                  </a:lnTo>
                  <a:lnTo>
                    <a:pt x="30886" y="16789"/>
                  </a:lnTo>
                  <a:lnTo>
                    <a:pt x="33540" y="17145"/>
                  </a:lnTo>
                  <a:lnTo>
                    <a:pt x="34836" y="17957"/>
                  </a:lnTo>
                  <a:lnTo>
                    <a:pt x="36703" y="20828"/>
                  </a:lnTo>
                  <a:lnTo>
                    <a:pt x="37007" y="22720"/>
                  </a:lnTo>
                  <a:lnTo>
                    <a:pt x="36398" y="27559"/>
                  </a:lnTo>
                  <a:lnTo>
                    <a:pt x="35572" y="29451"/>
                  </a:lnTo>
                  <a:lnTo>
                    <a:pt x="32943" y="32054"/>
                  </a:lnTo>
                  <a:lnTo>
                    <a:pt x="31508" y="32600"/>
                  </a:lnTo>
                  <a:lnTo>
                    <a:pt x="28689" y="32245"/>
                  </a:lnTo>
                  <a:lnTo>
                    <a:pt x="27647" y="31584"/>
                  </a:lnTo>
                  <a:lnTo>
                    <a:pt x="26009" y="29298"/>
                  </a:lnTo>
                  <a:lnTo>
                    <a:pt x="25603" y="27686"/>
                  </a:lnTo>
                  <a:lnTo>
                    <a:pt x="25590" y="25552"/>
                  </a:lnTo>
                  <a:lnTo>
                    <a:pt x="22085" y="25476"/>
                  </a:lnTo>
                  <a:lnTo>
                    <a:pt x="32372" y="36068"/>
                  </a:lnTo>
                  <a:lnTo>
                    <a:pt x="34747" y="35229"/>
                  </a:lnTo>
                  <a:lnTo>
                    <a:pt x="38658" y="31051"/>
                  </a:lnTo>
                  <a:lnTo>
                    <a:pt x="39839" y="28397"/>
                  </a:lnTo>
                  <a:lnTo>
                    <a:pt x="40665" y="21945"/>
                  </a:lnTo>
                  <a:lnTo>
                    <a:pt x="40157" y="19253"/>
                  </a:lnTo>
                  <a:lnTo>
                    <a:pt x="37325" y="14986"/>
                  </a:lnTo>
                  <a:lnTo>
                    <a:pt x="35483" y="13766"/>
                  </a:lnTo>
                  <a:lnTo>
                    <a:pt x="31432" y="13246"/>
                  </a:lnTo>
                  <a:lnTo>
                    <a:pt x="29654" y="13741"/>
                  </a:lnTo>
                  <a:lnTo>
                    <a:pt x="27889" y="14909"/>
                  </a:lnTo>
                  <a:lnTo>
                    <a:pt x="30454" y="6248"/>
                  </a:lnTo>
                  <a:lnTo>
                    <a:pt x="41186" y="7632"/>
                  </a:lnTo>
                  <a:lnTo>
                    <a:pt x="41681" y="3771"/>
                  </a:lnTo>
                  <a:close/>
                </a:path>
                <a:path w="104139" h="44450">
                  <a:moveTo>
                    <a:pt x="62255" y="16979"/>
                  </a:moveTo>
                  <a:lnTo>
                    <a:pt x="62166" y="15024"/>
                  </a:lnTo>
                  <a:lnTo>
                    <a:pt x="61963" y="12103"/>
                  </a:lnTo>
                  <a:lnTo>
                    <a:pt x="59994" y="7988"/>
                  </a:lnTo>
                  <a:lnTo>
                    <a:pt x="59347" y="6616"/>
                  </a:lnTo>
                  <a:lnTo>
                    <a:pt x="58826" y="6235"/>
                  </a:lnTo>
                  <a:lnTo>
                    <a:pt x="58826" y="16979"/>
                  </a:lnTo>
                  <a:lnTo>
                    <a:pt x="57467" y="27609"/>
                  </a:lnTo>
                  <a:lnTo>
                    <a:pt x="56515" y="31102"/>
                  </a:lnTo>
                  <a:lnTo>
                    <a:pt x="54000" y="34518"/>
                  </a:lnTo>
                  <a:lnTo>
                    <a:pt x="52628" y="35280"/>
                  </a:lnTo>
                  <a:lnTo>
                    <a:pt x="49517" y="34886"/>
                  </a:lnTo>
                  <a:lnTo>
                    <a:pt x="48323" y="33807"/>
                  </a:lnTo>
                  <a:lnTo>
                    <a:pt x="46736" y="29908"/>
                  </a:lnTo>
                  <a:lnTo>
                    <a:pt x="46672" y="26289"/>
                  </a:lnTo>
                  <a:lnTo>
                    <a:pt x="48031" y="15659"/>
                  </a:lnTo>
                  <a:lnTo>
                    <a:pt x="48971" y="12166"/>
                  </a:lnTo>
                  <a:lnTo>
                    <a:pt x="51473" y="8750"/>
                  </a:lnTo>
                  <a:lnTo>
                    <a:pt x="52832" y="7988"/>
                  </a:lnTo>
                  <a:lnTo>
                    <a:pt x="55956" y="8382"/>
                  </a:lnTo>
                  <a:lnTo>
                    <a:pt x="57175" y="9448"/>
                  </a:lnTo>
                  <a:lnTo>
                    <a:pt x="58762" y="13322"/>
                  </a:lnTo>
                  <a:lnTo>
                    <a:pt x="58826" y="16979"/>
                  </a:lnTo>
                  <a:lnTo>
                    <a:pt x="58826" y="6235"/>
                  </a:lnTo>
                  <a:lnTo>
                    <a:pt x="57467" y="5207"/>
                  </a:lnTo>
                  <a:lnTo>
                    <a:pt x="52006" y="4508"/>
                  </a:lnTo>
                  <a:lnTo>
                    <a:pt x="49631" y="5651"/>
                  </a:lnTo>
                  <a:lnTo>
                    <a:pt x="45935" y="10947"/>
                  </a:lnTo>
                  <a:lnTo>
                    <a:pt x="44678" y="15024"/>
                  </a:lnTo>
                  <a:lnTo>
                    <a:pt x="43243" y="26289"/>
                  </a:lnTo>
                  <a:lnTo>
                    <a:pt x="43281" y="28232"/>
                  </a:lnTo>
                  <a:lnTo>
                    <a:pt x="43446" y="31102"/>
                  </a:lnTo>
                  <a:lnTo>
                    <a:pt x="46088" y="36550"/>
                  </a:lnTo>
                  <a:lnTo>
                    <a:pt x="48031" y="38061"/>
                  </a:lnTo>
                  <a:lnTo>
                    <a:pt x="53505" y="38747"/>
                  </a:lnTo>
                  <a:lnTo>
                    <a:pt x="55880" y="37617"/>
                  </a:lnTo>
                  <a:lnTo>
                    <a:pt x="57492" y="35280"/>
                  </a:lnTo>
                  <a:lnTo>
                    <a:pt x="59550" y="32308"/>
                  </a:lnTo>
                  <a:lnTo>
                    <a:pt x="60820" y="28232"/>
                  </a:lnTo>
                  <a:lnTo>
                    <a:pt x="62255" y="16979"/>
                  </a:lnTo>
                  <a:close/>
                </a:path>
                <a:path w="104139" h="44450">
                  <a:moveTo>
                    <a:pt x="83159" y="19646"/>
                  </a:moveTo>
                  <a:lnTo>
                    <a:pt x="83083" y="17678"/>
                  </a:lnTo>
                  <a:lnTo>
                    <a:pt x="82880" y="14757"/>
                  </a:lnTo>
                  <a:lnTo>
                    <a:pt x="80899" y="10642"/>
                  </a:lnTo>
                  <a:lnTo>
                    <a:pt x="80251" y="9271"/>
                  </a:lnTo>
                  <a:lnTo>
                    <a:pt x="79730" y="8890"/>
                  </a:lnTo>
                  <a:lnTo>
                    <a:pt x="79730" y="19646"/>
                  </a:lnTo>
                  <a:lnTo>
                    <a:pt x="78371" y="30264"/>
                  </a:lnTo>
                  <a:lnTo>
                    <a:pt x="77419" y="33769"/>
                  </a:lnTo>
                  <a:lnTo>
                    <a:pt x="74917" y="37172"/>
                  </a:lnTo>
                  <a:lnTo>
                    <a:pt x="73545" y="37947"/>
                  </a:lnTo>
                  <a:lnTo>
                    <a:pt x="70421" y="37553"/>
                  </a:lnTo>
                  <a:lnTo>
                    <a:pt x="69227" y="36474"/>
                  </a:lnTo>
                  <a:lnTo>
                    <a:pt x="67640" y="32588"/>
                  </a:lnTo>
                  <a:lnTo>
                    <a:pt x="67589" y="28943"/>
                  </a:lnTo>
                  <a:lnTo>
                    <a:pt x="68935" y="18326"/>
                  </a:lnTo>
                  <a:lnTo>
                    <a:pt x="69888" y="14833"/>
                  </a:lnTo>
                  <a:lnTo>
                    <a:pt x="72377" y="11404"/>
                  </a:lnTo>
                  <a:lnTo>
                    <a:pt x="73748" y="10642"/>
                  </a:lnTo>
                  <a:lnTo>
                    <a:pt x="76873" y="11036"/>
                  </a:lnTo>
                  <a:lnTo>
                    <a:pt x="78092" y="12115"/>
                  </a:lnTo>
                  <a:lnTo>
                    <a:pt x="79679" y="15989"/>
                  </a:lnTo>
                  <a:lnTo>
                    <a:pt x="79730" y="19646"/>
                  </a:lnTo>
                  <a:lnTo>
                    <a:pt x="79730" y="8890"/>
                  </a:lnTo>
                  <a:lnTo>
                    <a:pt x="78371" y="7861"/>
                  </a:lnTo>
                  <a:lnTo>
                    <a:pt x="72910" y="7162"/>
                  </a:lnTo>
                  <a:lnTo>
                    <a:pt x="70548" y="8305"/>
                  </a:lnTo>
                  <a:lnTo>
                    <a:pt x="66852" y="13601"/>
                  </a:lnTo>
                  <a:lnTo>
                    <a:pt x="65582" y="17678"/>
                  </a:lnTo>
                  <a:lnTo>
                    <a:pt x="64147" y="28943"/>
                  </a:lnTo>
                  <a:lnTo>
                    <a:pt x="64185" y="30899"/>
                  </a:lnTo>
                  <a:lnTo>
                    <a:pt x="64363" y="33769"/>
                  </a:lnTo>
                  <a:lnTo>
                    <a:pt x="66992" y="39204"/>
                  </a:lnTo>
                  <a:lnTo>
                    <a:pt x="68935" y="40728"/>
                  </a:lnTo>
                  <a:lnTo>
                    <a:pt x="74409" y="41414"/>
                  </a:lnTo>
                  <a:lnTo>
                    <a:pt x="76784" y="40271"/>
                  </a:lnTo>
                  <a:lnTo>
                    <a:pt x="78397" y="37947"/>
                  </a:lnTo>
                  <a:lnTo>
                    <a:pt x="80467" y="34975"/>
                  </a:lnTo>
                  <a:lnTo>
                    <a:pt x="81737" y="30899"/>
                  </a:lnTo>
                  <a:lnTo>
                    <a:pt x="83159" y="19646"/>
                  </a:lnTo>
                  <a:close/>
                </a:path>
                <a:path w="104139" h="44450">
                  <a:moveTo>
                    <a:pt x="104076" y="22301"/>
                  </a:moveTo>
                  <a:lnTo>
                    <a:pt x="100634" y="11544"/>
                  </a:lnTo>
                  <a:lnTo>
                    <a:pt x="100634" y="22301"/>
                  </a:lnTo>
                  <a:lnTo>
                    <a:pt x="99288" y="32931"/>
                  </a:lnTo>
                  <a:lnTo>
                    <a:pt x="98310" y="36436"/>
                  </a:lnTo>
                  <a:lnTo>
                    <a:pt x="95821" y="39839"/>
                  </a:lnTo>
                  <a:lnTo>
                    <a:pt x="94449" y="40601"/>
                  </a:lnTo>
                  <a:lnTo>
                    <a:pt x="91325" y="40208"/>
                  </a:lnTo>
                  <a:lnTo>
                    <a:pt x="90131" y="39141"/>
                  </a:lnTo>
                  <a:lnTo>
                    <a:pt x="88544" y="35242"/>
                  </a:lnTo>
                  <a:lnTo>
                    <a:pt x="88493" y="31597"/>
                  </a:lnTo>
                  <a:lnTo>
                    <a:pt x="89839" y="20980"/>
                  </a:lnTo>
                  <a:lnTo>
                    <a:pt x="90792" y="17487"/>
                  </a:lnTo>
                  <a:lnTo>
                    <a:pt x="93281" y="14058"/>
                  </a:lnTo>
                  <a:lnTo>
                    <a:pt x="94653" y="13296"/>
                  </a:lnTo>
                  <a:lnTo>
                    <a:pt x="97777" y="13703"/>
                  </a:lnTo>
                  <a:lnTo>
                    <a:pt x="98996" y="14782"/>
                  </a:lnTo>
                  <a:lnTo>
                    <a:pt x="100584" y="18643"/>
                  </a:lnTo>
                  <a:lnTo>
                    <a:pt x="100634" y="22301"/>
                  </a:lnTo>
                  <a:lnTo>
                    <a:pt x="100634" y="11544"/>
                  </a:lnTo>
                  <a:lnTo>
                    <a:pt x="99288" y="10515"/>
                  </a:lnTo>
                  <a:lnTo>
                    <a:pt x="93827" y="9817"/>
                  </a:lnTo>
                  <a:lnTo>
                    <a:pt x="91452" y="10960"/>
                  </a:lnTo>
                  <a:lnTo>
                    <a:pt x="87757" y="16268"/>
                  </a:lnTo>
                  <a:lnTo>
                    <a:pt x="86487" y="20332"/>
                  </a:lnTo>
                  <a:lnTo>
                    <a:pt x="85051" y="31597"/>
                  </a:lnTo>
                  <a:lnTo>
                    <a:pt x="85102" y="33553"/>
                  </a:lnTo>
                  <a:lnTo>
                    <a:pt x="85267" y="36436"/>
                  </a:lnTo>
                  <a:lnTo>
                    <a:pt x="87896" y="41871"/>
                  </a:lnTo>
                  <a:lnTo>
                    <a:pt x="89839" y="43383"/>
                  </a:lnTo>
                  <a:lnTo>
                    <a:pt x="95313" y="44069"/>
                  </a:lnTo>
                  <a:lnTo>
                    <a:pt x="97688" y="42926"/>
                  </a:lnTo>
                  <a:lnTo>
                    <a:pt x="99301" y="40601"/>
                  </a:lnTo>
                  <a:lnTo>
                    <a:pt x="101371" y="37630"/>
                  </a:lnTo>
                  <a:lnTo>
                    <a:pt x="102641" y="33553"/>
                  </a:lnTo>
                  <a:lnTo>
                    <a:pt x="104076" y="22301"/>
                  </a:lnTo>
                  <a:close/>
                </a:path>
              </a:pathLst>
            </a:custGeom>
            <a:solidFill>
              <a:srgbClr val="00A651"/>
            </a:solidFill>
          </p:spPr>
          <p:txBody>
            <a:bodyPr wrap="square" lIns="0" tIns="0" rIns="0" bIns="0" rtlCol="0"/>
            <a:lstStyle/>
            <a:p>
              <a:endParaRPr/>
            </a:p>
          </p:txBody>
        </p:sp>
        <p:sp>
          <p:nvSpPr>
            <p:cNvPr id="50" name="object 50"/>
            <p:cNvSpPr/>
            <p:nvPr/>
          </p:nvSpPr>
          <p:spPr>
            <a:xfrm>
              <a:off x="2377986" y="2185771"/>
              <a:ext cx="44450" cy="27940"/>
            </a:xfrm>
            <a:custGeom>
              <a:avLst/>
              <a:gdLst/>
              <a:ahLst/>
              <a:cxnLst/>
              <a:rect l="l" t="t" r="r" b="b"/>
              <a:pathLst>
                <a:path w="44450" h="27939">
                  <a:moveTo>
                    <a:pt x="21640" y="2349"/>
                  </a:moveTo>
                  <a:lnTo>
                    <a:pt x="17475" y="1828"/>
                  </a:lnTo>
                  <a:lnTo>
                    <a:pt x="4533" y="11874"/>
                  </a:lnTo>
                  <a:lnTo>
                    <a:pt x="5981" y="368"/>
                  </a:lnTo>
                  <a:lnTo>
                    <a:pt x="2908" y="0"/>
                  </a:lnTo>
                  <a:lnTo>
                    <a:pt x="0" y="23164"/>
                  </a:lnTo>
                  <a:lnTo>
                    <a:pt x="3073" y="23533"/>
                  </a:lnTo>
                  <a:lnTo>
                    <a:pt x="4076" y="15506"/>
                  </a:lnTo>
                  <a:lnTo>
                    <a:pt x="8331" y="12306"/>
                  </a:lnTo>
                  <a:lnTo>
                    <a:pt x="15100" y="25044"/>
                  </a:lnTo>
                  <a:lnTo>
                    <a:pt x="19151" y="25565"/>
                  </a:lnTo>
                  <a:lnTo>
                    <a:pt x="10744" y="10515"/>
                  </a:lnTo>
                  <a:lnTo>
                    <a:pt x="21640" y="2349"/>
                  </a:lnTo>
                  <a:close/>
                </a:path>
                <a:path w="44450" h="27939">
                  <a:moveTo>
                    <a:pt x="44119" y="11747"/>
                  </a:moveTo>
                  <a:lnTo>
                    <a:pt x="33185" y="3390"/>
                  </a:lnTo>
                  <a:lnTo>
                    <a:pt x="31089" y="3606"/>
                  </a:lnTo>
                  <a:lnTo>
                    <a:pt x="22085" y="16586"/>
                  </a:lnTo>
                  <a:lnTo>
                    <a:pt x="22313" y="18694"/>
                  </a:lnTo>
                  <a:lnTo>
                    <a:pt x="34417" y="27876"/>
                  </a:lnTo>
                  <a:lnTo>
                    <a:pt x="36093" y="27774"/>
                  </a:lnTo>
                  <a:lnTo>
                    <a:pt x="40513" y="19011"/>
                  </a:lnTo>
                  <a:lnTo>
                    <a:pt x="39966" y="23317"/>
                  </a:lnTo>
                  <a:lnTo>
                    <a:pt x="39243" y="23825"/>
                  </a:lnTo>
                  <a:lnTo>
                    <a:pt x="38214" y="24244"/>
                  </a:lnTo>
                  <a:lnTo>
                    <a:pt x="35547" y="24942"/>
                  </a:lnTo>
                  <a:lnTo>
                    <a:pt x="34226" y="25044"/>
                  </a:lnTo>
                  <a:lnTo>
                    <a:pt x="31381" y="24688"/>
                  </a:lnTo>
                  <a:lnTo>
                    <a:pt x="25298" y="16586"/>
                  </a:lnTo>
                  <a:lnTo>
                    <a:pt x="25768" y="12839"/>
                  </a:lnTo>
                  <a:lnTo>
                    <a:pt x="33782" y="6134"/>
                  </a:lnTo>
                  <a:lnTo>
                    <a:pt x="36347" y="6438"/>
                  </a:lnTo>
                  <a:lnTo>
                    <a:pt x="41262" y="12141"/>
                  </a:lnTo>
                  <a:lnTo>
                    <a:pt x="44119" y="11747"/>
                  </a:lnTo>
                  <a:close/>
                </a:path>
              </a:pathLst>
            </a:custGeom>
            <a:solidFill>
              <a:srgbClr val="231F20"/>
            </a:solidFill>
          </p:spPr>
          <p:txBody>
            <a:bodyPr wrap="square" lIns="0" tIns="0" rIns="0" bIns="0" rtlCol="0"/>
            <a:lstStyle/>
            <a:p>
              <a:endParaRPr/>
            </a:p>
          </p:txBody>
        </p:sp>
        <p:sp>
          <p:nvSpPr>
            <p:cNvPr id="51" name="object 51"/>
            <p:cNvSpPr/>
            <p:nvPr/>
          </p:nvSpPr>
          <p:spPr>
            <a:xfrm>
              <a:off x="2204867" y="2111394"/>
              <a:ext cx="101600" cy="76835"/>
            </a:xfrm>
            <a:custGeom>
              <a:avLst/>
              <a:gdLst/>
              <a:ahLst/>
              <a:cxnLst/>
              <a:rect l="l" t="t" r="r" b="b"/>
              <a:pathLst>
                <a:path w="101600" h="76835">
                  <a:moveTo>
                    <a:pt x="101511" y="0"/>
                  </a:moveTo>
                  <a:lnTo>
                    <a:pt x="0" y="65519"/>
                  </a:lnTo>
                  <a:lnTo>
                    <a:pt x="15709" y="76225"/>
                  </a:lnTo>
                  <a:lnTo>
                    <a:pt x="101511" y="0"/>
                  </a:lnTo>
                  <a:close/>
                </a:path>
              </a:pathLst>
            </a:custGeom>
            <a:solidFill>
              <a:srgbClr val="38974E"/>
            </a:solidFill>
          </p:spPr>
          <p:txBody>
            <a:bodyPr wrap="square" lIns="0" tIns="0" rIns="0" bIns="0" rtlCol="0"/>
            <a:lstStyle/>
            <a:p>
              <a:endParaRPr/>
            </a:p>
          </p:txBody>
        </p:sp>
        <p:sp>
          <p:nvSpPr>
            <p:cNvPr id="52" name="object 52"/>
            <p:cNvSpPr/>
            <p:nvPr/>
          </p:nvSpPr>
          <p:spPr>
            <a:xfrm>
              <a:off x="2203297" y="2108967"/>
              <a:ext cx="105410" cy="81280"/>
            </a:xfrm>
            <a:custGeom>
              <a:avLst/>
              <a:gdLst/>
              <a:ahLst/>
              <a:cxnLst/>
              <a:rect l="l" t="t" r="r" b="b"/>
              <a:pathLst>
                <a:path w="105410" h="81280">
                  <a:moveTo>
                    <a:pt x="101511" y="0"/>
                  </a:moveTo>
                  <a:lnTo>
                    <a:pt x="0" y="65519"/>
                  </a:lnTo>
                  <a:lnTo>
                    <a:pt x="3136" y="70370"/>
                  </a:lnTo>
                  <a:lnTo>
                    <a:pt x="73012" y="25272"/>
                  </a:lnTo>
                  <a:lnTo>
                    <a:pt x="15367" y="76492"/>
                  </a:lnTo>
                  <a:lnTo>
                    <a:pt x="19202" y="80810"/>
                  </a:lnTo>
                  <a:lnTo>
                    <a:pt x="104990" y="4584"/>
                  </a:lnTo>
                  <a:lnTo>
                    <a:pt x="101511" y="0"/>
                  </a:lnTo>
                  <a:close/>
                </a:path>
              </a:pathLst>
            </a:custGeom>
            <a:solidFill>
              <a:srgbClr val="231F20"/>
            </a:solidFill>
          </p:spPr>
          <p:txBody>
            <a:bodyPr wrap="square" lIns="0" tIns="0" rIns="0" bIns="0" rtlCol="0"/>
            <a:lstStyle/>
            <a:p>
              <a:endParaRPr/>
            </a:p>
          </p:txBody>
        </p:sp>
        <p:pic>
          <p:nvPicPr>
            <p:cNvPr id="53" name="object 53"/>
            <p:cNvPicPr/>
            <p:nvPr/>
          </p:nvPicPr>
          <p:blipFill>
            <a:blip r:embed="rId17" cstate="print"/>
            <a:stretch>
              <a:fillRect/>
            </a:stretch>
          </p:blipFill>
          <p:spPr>
            <a:xfrm>
              <a:off x="2388342" y="2443256"/>
              <a:ext cx="82118" cy="82130"/>
            </a:xfrm>
            <a:prstGeom prst="rect">
              <a:avLst/>
            </a:prstGeom>
          </p:spPr>
        </p:pic>
        <p:pic>
          <p:nvPicPr>
            <p:cNvPr id="54" name="object 54"/>
            <p:cNvPicPr/>
            <p:nvPr/>
          </p:nvPicPr>
          <p:blipFill>
            <a:blip r:embed="rId18" cstate="print"/>
            <a:stretch>
              <a:fillRect/>
            </a:stretch>
          </p:blipFill>
          <p:spPr>
            <a:xfrm>
              <a:off x="2057737" y="2422545"/>
              <a:ext cx="286492" cy="102842"/>
            </a:xfrm>
            <a:prstGeom prst="rect">
              <a:avLst/>
            </a:prstGeom>
          </p:spPr>
        </p:pic>
        <p:sp>
          <p:nvSpPr>
            <p:cNvPr id="55" name="object 55"/>
            <p:cNvSpPr/>
            <p:nvPr/>
          </p:nvSpPr>
          <p:spPr>
            <a:xfrm>
              <a:off x="1906930" y="2238844"/>
              <a:ext cx="636905" cy="287020"/>
            </a:xfrm>
            <a:custGeom>
              <a:avLst/>
              <a:gdLst/>
              <a:ahLst/>
              <a:cxnLst/>
              <a:rect l="l" t="t" r="r" b="b"/>
              <a:pathLst>
                <a:path w="636905" h="287019">
                  <a:moveTo>
                    <a:pt x="188010" y="245465"/>
                  </a:moveTo>
                  <a:lnTo>
                    <a:pt x="162788" y="207594"/>
                  </a:lnTo>
                  <a:lnTo>
                    <a:pt x="141605" y="204317"/>
                  </a:lnTo>
                  <a:lnTo>
                    <a:pt x="135255" y="205727"/>
                  </a:lnTo>
                  <a:lnTo>
                    <a:pt x="106946" y="236918"/>
                  </a:lnTo>
                  <a:lnTo>
                    <a:pt x="105879" y="245465"/>
                  </a:lnTo>
                  <a:lnTo>
                    <a:pt x="110185" y="261391"/>
                  </a:lnTo>
                  <a:lnTo>
                    <a:pt x="118859" y="274459"/>
                  </a:lnTo>
                  <a:lnTo>
                    <a:pt x="131318" y="283298"/>
                  </a:lnTo>
                  <a:lnTo>
                    <a:pt x="146939" y="286537"/>
                  </a:lnTo>
                  <a:lnTo>
                    <a:pt x="162928" y="283311"/>
                  </a:lnTo>
                  <a:lnTo>
                    <a:pt x="175983" y="274510"/>
                  </a:lnTo>
                  <a:lnTo>
                    <a:pt x="184785" y="261454"/>
                  </a:lnTo>
                  <a:lnTo>
                    <a:pt x="188010" y="245465"/>
                  </a:lnTo>
                  <a:close/>
                </a:path>
                <a:path w="636905" h="287019">
                  <a:moveTo>
                    <a:pt x="222669" y="183705"/>
                  </a:moveTo>
                  <a:lnTo>
                    <a:pt x="192455" y="183705"/>
                  </a:lnTo>
                  <a:lnTo>
                    <a:pt x="192455" y="135851"/>
                  </a:lnTo>
                  <a:lnTo>
                    <a:pt x="196240" y="111836"/>
                  </a:lnTo>
                  <a:lnTo>
                    <a:pt x="188899" y="95300"/>
                  </a:lnTo>
                  <a:lnTo>
                    <a:pt x="185775" y="64046"/>
                  </a:lnTo>
                  <a:lnTo>
                    <a:pt x="184023" y="45974"/>
                  </a:lnTo>
                  <a:lnTo>
                    <a:pt x="182994" y="34213"/>
                  </a:lnTo>
                  <a:lnTo>
                    <a:pt x="180568" y="1993"/>
                  </a:lnTo>
                  <a:lnTo>
                    <a:pt x="170916" y="0"/>
                  </a:lnTo>
                  <a:lnTo>
                    <a:pt x="101981" y="2895"/>
                  </a:lnTo>
                  <a:lnTo>
                    <a:pt x="52158" y="17068"/>
                  </a:lnTo>
                  <a:lnTo>
                    <a:pt x="53276" y="20421"/>
                  </a:lnTo>
                  <a:lnTo>
                    <a:pt x="28803" y="90779"/>
                  </a:lnTo>
                  <a:lnTo>
                    <a:pt x="12801" y="105765"/>
                  </a:lnTo>
                  <a:lnTo>
                    <a:pt x="6896" y="116801"/>
                  </a:lnTo>
                  <a:lnTo>
                    <a:pt x="6896" y="155308"/>
                  </a:lnTo>
                  <a:lnTo>
                    <a:pt x="5689" y="155308"/>
                  </a:lnTo>
                  <a:lnTo>
                    <a:pt x="6896" y="158432"/>
                  </a:lnTo>
                  <a:lnTo>
                    <a:pt x="6896" y="168656"/>
                  </a:lnTo>
                  <a:lnTo>
                    <a:pt x="5689" y="168656"/>
                  </a:lnTo>
                  <a:lnTo>
                    <a:pt x="5778" y="199123"/>
                  </a:lnTo>
                  <a:lnTo>
                    <a:pt x="6896" y="198678"/>
                  </a:lnTo>
                  <a:lnTo>
                    <a:pt x="6896" y="210629"/>
                  </a:lnTo>
                  <a:lnTo>
                    <a:pt x="7023" y="210616"/>
                  </a:lnTo>
                  <a:lnTo>
                    <a:pt x="85928" y="210616"/>
                  </a:lnTo>
                  <a:lnTo>
                    <a:pt x="14884" y="210515"/>
                  </a:lnTo>
                  <a:lnTo>
                    <a:pt x="13296" y="210197"/>
                  </a:lnTo>
                  <a:lnTo>
                    <a:pt x="12915" y="210121"/>
                  </a:lnTo>
                  <a:lnTo>
                    <a:pt x="10426" y="210197"/>
                  </a:lnTo>
                  <a:lnTo>
                    <a:pt x="26111" y="208229"/>
                  </a:lnTo>
                  <a:lnTo>
                    <a:pt x="26987" y="210515"/>
                  </a:lnTo>
                  <a:lnTo>
                    <a:pt x="85928" y="210616"/>
                  </a:lnTo>
                  <a:lnTo>
                    <a:pt x="91592" y="210616"/>
                  </a:lnTo>
                  <a:lnTo>
                    <a:pt x="92303" y="210629"/>
                  </a:lnTo>
                  <a:lnTo>
                    <a:pt x="91427" y="210667"/>
                  </a:lnTo>
                  <a:lnTo>
                    <a:pt x="91554" y="210629"/>
                  </a:lnTo>
                  <a:lnTo>
                    <a:pt x="85928" y="210616"/>
                  </a:lnTo>
                  <a:lnTo>
                    <a:pt x="6959" y="210629"/>
                  </a:lnTo>
                  <a:lnTo>
                    <a:pt x="3441" y="211442"/>
                  </a:lnTo>
                  <a:lnTo>
                    <a:pt x="25" y="213728"/>
                  </a:lnTo>
                  <a:lnTo>
                    <a:pt x="0" y="231648"/>
                  </a:lnTo>
                  <a:lnTo>
                    <a:pt x="9347" y="231025"/>
                  </a:lnTo>
                  <a:lnTo>
                    <a:pt x="96735" y="231025"/>
                  </a:lnTo>
                  <a:lnTo>
                    <a:pt x="98882" y="223266"/>
                  </a:lnTo>
                  <a:lnTo>
                    <a:pt x="102793" y="216319"/>
                  </a:lnTo>
                  <a:lnTo>
                    <a:pt x="107848" y="210667"/>
                  </a:lnTo>
                  <a:lnTo>
                    <a:pt x="107975" y="210515"/>
                  </a:lnTo>
                  <a:lnTo>
                    <a:pt x="91986" y="210515"/>
                  </a:lnTo>
                  <a:lnTo>
                    <a:pt x="98869" y="208737"/>
                  </a:lnTo>
                  <a:lnTo>
                    <a:pt x="102870" y="208229"/>
                  </a:lnTo>
                  <a:lnTo>
                    <a:pt x="106946" y="207721"/>
                  </a:lnTo>
                  <a:lnTo>
                    <a:pt x="107975" y="210515"/>
                  </a:lnTo>
                  <a:lnTo>
                    <a:pt x="108178" y="210515"/>
                  </a:lnTo>
                  <a:lnTo>
                    <a:pt x="145161" y="191795"/>
                  </a:lnTo>
                  <a:lnTo>
                    <a:pt x="157048" y="192468"/>
                  </a:lnTo>
                  <a:lnTo>
                    <a:pt x="166077" y="193802"/>
                  </a:lnTo>
                  <a:lnTo>
                    <a:pt x="165341" y="194500"/>
                  </a:lnTo>
                  <a:lnTo>
                    <a:pt x="179717" y="191795"/>
                  </a:lnTo>
                  <a:lnTo>
                    <a:pt x="222669" y="183705"/>
                  </a:lnTo>
                  <a:close/>
                </a:path>
                <a:path w="636905" h="287019">
                  <a:moveTo>
                    <a:pt x="636854" y="183705"/>
                  </a:moveTo>
                  <a:lnTo>
                    <a:pt x="607314" y="183705"/>
                  </a:lnTo>
                  <a:lnTo>
                    <a:pt x="345325" y="183705"/>
                  </a:lnTo>
                  <a:lnTo>
                    <a:pt x="351510" y="186778"/>
                  </a:lnTo>
                  <a:lnTo>
                    <a:pt x="358927" y="191604"/>
                  </a:lnTo>
                  <a:lnTo>
                    <a:pt x="368134" y="195541"/>
                  </a:lnTo>
                  <a:lnTo>
                    <a:pt x="379653" y="195935"/>
                  </a:lnTo>
                  <a:lnTo>
                    <a:pt x="406260" y="194259"/>
                  </a:lnTo>
                  <a:lnTo>
                    <a:pt x="423989" y="199783"/>
                  </a:lnTo>
                  <a:lnTo>
                    <a:pt x="436194" y="211429"/>
                  </a:lnTo>
                  <a:lnTo>
                    <a:pt x="446214" y="228130"/>
                  </a:lnTo>
                  <a:lnTo>
                    <a:pt x="446455" y="231482"/>
                  </a:lnTo>
                  <a:lnTo>
                    <a:pt x="472490" y="231482"/>
                  </a:lnTo>
                  <a:lnTo>
                    <a:pt x="479564" y="216141"/>
                  </a:lnTo>
                  <a:lnTo>
                    <a:pt x="490994" y="203974"/>
                  </a:lnTo>
                  <a:lnTo>
                    <a:pt x="505790" y="195961"/>
                  </a:lnTo>
                  <a:lnTo>
                    <a:pt x="522986" y="193078"/>
                  </a:lnTo>
                  <a:lnTo>
                    <a:pt x="539343" y="195681"/>
                  </a:lnTo>
                  <a:lnTo>
                    <a:pt x="553605" y="202946"/>
                  </a:lnTo>
                  <a:lnTo>
                    <a:pt x="564908" y="214045"/>
                  </a:lnTo>
                  <a:lnTo>
                    <a:pt x="572452" y="228130"/>
                  </a:lnTo>
                  <a:lnTo>
                    <a:pt x="574332" y="228523"/>
                  </a:lnTo>
                  <a:lnTo>
                    <a:pt x="612114" y="228523"/>
                  </a:lnTo>
                  <a:lnTo>
                    <a:pt x="612114" y="244627"/>
                  </a:lnTo>
                  <a:lnTo>
                    <a:pt x="636854" y="244627"/>
                  </a:lnTo>
                  <a:lnTo>
                    <a:pt x="636854" y="183705"/>
                  </a:lnTo>
                  <a:close/>
                </a:path>
              </a:pathLst>
            </a:custGeom>
            <a:solidFill>
              <a:srgbClr val="A9ABAE"/>
            </a:solidFill>
          </p:spPr>
          <p:txBody>
            <a:bodyPr wrap="square" lIns="0" tIns="0" rIns="0" bIns="0" rtlCol="0"/>
            <a:lstStyle/>
            <a:p>
              <a:endParaRPr/>
            </a:p>
          </p:txBody>
        </p:sp>
        <p:sp>
          <p:nvSpPr>
            <p:cNvPr id="56" name="object 56"/>
            <p:cNvSpPr/>
            <p:nvPr/>
          </p:nvSpPr>
          <p:spPr>
            <a:xfrm>
              <a:off x="2129605" y="2253327"/>
              <a:ext cx="400050" cy="169545"/>
            </a:xfrm>
            <a:custGeom>
              <a:avLst/>
              <a:gdLst/>
              <a:ahLst/>
              <a:cxnLst/>
              <a:rect l="l" t="t" r="r" b="b"/>
              <a:pathLst>
                <a:path w="400050" h="169544">
                  <a:moveTo>
                    <a:pt x="385318" y="0"/>
                  </a:moveTo>
                  <a:lnTo>
                    <a:pt x="0" y="0"/>
                  </a:lnTo>
                  <a:lnTo>
                    <a:pt x="0" y="169214"/>
                  </a:lnTo>
                  <a:lnTo>
                    <a:pt x="384644" y="169214"/>
                  </a:lnTo>
                  <a:lnTo>
                    <a:pt x="387006" y="165717"/>
                  </a:lnTo>
                  <a:lnTo>
                    <a:pt x="392201" y="153244"/>
                  </a:lnTo>
                  <a:lnTo>
                    <a:pt x="397396" y="128827"/>
                  </a:lnTo>
                  <a:lnTo>
                    <a:pt x="399757" y="89496"/>
                  </a:lnTo>
                  <a:lnTo>
                    <a:pt x="399532" y="52265"/>
                  </a:lnTo>
                  <a:lnTo>
                    <a:pt x="397952" y="30532"/>
                  </a:lnTo>
                  <a:lnTo>
                    <a:pt x="393666" y="15907"/>
                  </a:lnTo>
                  <a:lnTo>
                    <a:pt x="385318" y="0"/>
                  </a:lnTo>
                  <a:close/>
                </a:path>
              </a:pathLst>
            </a:custGeom>
            <a:solidFill>
              <a:srgbClr val="38974E"/>
            </a:solidFill>
          </p:spPr>
          <p:txBody>
            <a:bodyPr wrap="square" lIns="0" tIns="0" rIns="0" bIns="0" rtlCol="0"/>
            <a:lstStyle/>
            <a:p>
              <a:endParaRPr/>
            </a:p>
          </p:txBody>
        </p:sp>
        <p:sp>
          <p:nvSpPr>
            <p:cNvPr id="57" name="object 57"/>
            <p:cNvSpPr/>
            <p:nvPr/>
          </p:nvSpPr>
          <p:spPr>
            <a:xfrm>
              <a:off x="2011375" y="2250452"/>
              <a:ext cx="521334" cy="276860"/>
            </a:xfrm>
            <a:custGeom>
              <a:avLst/>
              <a:gdLst/>
              <a:ahLst/>
              <a:cxnLst/>
              <a:rect l="l" t="t" r="r" b="b"/>
              <a:pathLst>
                <a:path w="521335" h="276860">
                  <a:moveTo>
                    <a:pt x="3251" y="228460"/>
                  </a:moveTo>
                  <a:lnTo>
                    <a:pt x="381" y="228079"/>
                  </a:lnTo>
                  <a:lnTo>
                    <a:pt x="127" y="229984"/>
                  </a:lnTo>
                  <a:lnTo>
                    <a:pt x="0" y="234111"/>
                  </a:lnTo>
                  <a:lnTo>
                    <a:pt x="2882" y="233857"/>
                  </a:lnTo>
                  <a:lnTo>
                    <a:pt x="3009" y="230238"/>
                  </a:lnTo>
                  <a:lnTo>
                    <a:pt x="3251" y="228460"/>
                  </a:lnTo>
                  <a:close/>
                </a:path>
                <a:path w="521335" h="276860">
                  <a:moveTo>
                    <a:pt x="4533" y="245224"/>
                  </a:moveTo>
                  <a:lnTo>
                    <a:pt x="4000" y="243433"/>
                  </a:lnTo>
                  <a:lnTo>
                    <a:pt x="3594" y="241579"/>
                  </a:lnTo>
                  <a:lnTo>
                    <a:pt x="3314" y="239712"/>
                  </a:lnTo>
                  <a:lnTo>
                    <a:pt x="457" y="240144"/>
                  </a:lnTo>
                  <a:lnTo>
                    <a:pt x="749" y="242138"/>
                  </a:lnTo>
                  <a:lnTo>
                    <a:pt x="1193" y="244132"/>
                  </a:lnTo>
                  <a:lnTo>
                    <a:pt x="1765" y="246062"/>
                  </a:lnTo>
                  <a:lnTo>
                    <a:pt x="4533" y="245224"/>
                  </a:lnTo>
                  <a:close/>
                </a:path>
                <a:path w="521335" h="276860">
                  <a:moveTo>
                    <a:pt x="6350" y="217639"/>
                  </a:moveTo>
                  <a:lnTo>
                    <a:pt x="3708" y="216458"/>
                  </a:lnTo>
                  <a:lnTo>
                    <a:pt x="2882" y="218300"/>
                  </a:lnTo>
                  <a:lnTo>
                    <a:pt x="2184" y="220218"/>
                  </a:lnTo>
                  <a:lnTo>
                    <a:pt x="1625" y="222148"/>
                  </a:lnTo>
                  <a:lnTo>
                    <a:pt x="4406" y="222948"/>
                  </a:lnTo>
                  <a:lnTo>
                    <a:pt x="4927" y="221132"/>
                  </a:lnTo>
                  <a:lnTo>
                    <a:pt x="5575" y="219354"/>
                  </a:lnTo>
                  <a:lnTo>
                    <a:pt x="6350" y="217639"/>
                  </a:lnTo>
                  <a:close/>
                </a:path>
                <a:path w="521335" h="276860">
                  <a:moveTo>
                    <a:pt x="9271" y="255435"/>
                  </a:moveTo>
                  <a:lnTo>
                    <a:pt x="8242" y="253860"/>
                  </a:lnTo>
                  <a:lnTo>
                    <a:pt x="7327" y="252209"/>
                  </a:lnTo>
                  <a:lnTo>
                    <a:pt x="6540" y="250507"/>
                  </a:lnTo>
                  <a:lnTo>
                    <a:pt x="3924" y="251714"/>
                  </a:lnTo>
                  <a:lnTo>
                    <a:pt x="4762" y="253542"/>
                  </a:lnTo>
                  <a:lnTo>
                    <a:pt x="5803" y="255435"/>
                  </a:lnTo>
                  <a:lnTo>
                    <a:pt x="6845" y="257022"/>
                  </a:lnTo>
                  <a:lnTo>
                    <a:pt x="9271" y="255435"/>
                  </a:lnTo>
                  <a:close/>
                </a:path>
                <a:path w="521335" h="276860">
                  <a:moveTo>
                    <a:pt x="12369" y="208140"/>
                  </a:moveTo>
                  <a:lnTo>
                    <a:pt x="10172" y="206248"/>
                  </a:lnTo>
                  <a:lnTo>
                    <a:pt x="8864" y="207784"/>
                  </a:lnTo>
                  <a:lnTo>
                    <a:pt x="7569" y="209562"/>
                  </a:lnTo>
                  <a:lnTo>
                    <a:pt x="6578" y="211124"/>
                  </a:lnTo>
                  <a:lnTo>
                    <a:pt x="9017" y="212674"/>
                  </a:lnTo>
                  <a:lnTo>
                    <a:pt x="10020" y="211086"/>
                  </a:lnTo>
                  <a:lnTo>
                    <a:pt x="11264" y="209423"/>
                  </a:lnTo>
                  <a:lnTo>
                    <a:pt x="12369" y="208140"/>
                  </a:lnTo>
                  <a:close/>
                </a:path>
                <a:path w="521335" h="276860">
                  <a:moveTo>
                    <a:pt x="16687" y="263918"/>
                  </a:moveTo>
                  <a:lnTo>
                    <a:pt x="15252" y="262686"/>
                  </a:lnTo>
                  <a:lnTo>
                    <a:pt x="13906" y="261353"/>
                  </a:lnTo>
                  <a:lnTo>
                    <a:pt x="12674" y="259943"/>
                  </a:lnTo>
                  <a:lnTo>
                    <a:pt x="10502" y="261835"/>
                  </a:lnTo>
                  <a:lnTo>
                    <a:pt x="11823" y="263347"/>
                  </a:lnTo>
                  <a:lnTo>
                    <a:pt x="13271" y="264795"/>
                  </a:lnTo>
                  <a:lnTo>
                    <a:pt x="14795" y="266103"/>
                  </a:lnTo>
                  <a:lnTo>
                    <a:pt x="16687" y="263918"/>
                  </a:lnTo>
                  <a:close/>
                </a:path>
                <a:path w="521335" h="276860">
                  <a:moveTo>
                    <a:pt x="20828" y="200698"/>
                  </a:moveTo>
                  <a:lnTo>
                    <a:pt x="19240" y="198272"/>
                  </a:lnTo>
                  <a:lnTo>
                    <a:pt x="17564" y="199377"/>
                  </a:lnTo>
                  <a:lnTo>
                    <a:pt x="15849" y="200698"/>
                  </a:lnTo>
                  <a:lnTo>
                    <a:pt x="14427" y="201930"/>
                  </a:lnTo>
                  <a:lnTo>
                    <a:pt x="16332" y="204114"/>
                  </a:lnTo>
                  <a:lnTo>
                    <a:pt x="17741" y="202882"/>
                  </a:lnTo>
                  <a:lnTo>
                    <a:pt x="19265" y="201714"/>
                  </a:lnTo>
                  <a:lnTo>
                    <a:pt x="20828" y="200698"/>
                  </a:lnTo>
                  <a:close/>
                </a:path>
                <a:path w="521335" h="276860">
                  <a:moveTo>
                    <a:pt x="26174" y="269976"/>
                  </a:moveTo>
                  <a:lnTo>
                    <a:pt x="24472" y="269201"/>
                  </a:lnTo>
                  <a:lnTo>
                    <a:pt x="22796" y="268287"/>
                  </a:lnTo>
                  <a:lnTo>
                    <a:pt x="21209" y="267271"/>
                  </a:lnTo>
                  <a:lnTo>
                    <a:pt x="19659" y="269722"/>
                  </a:lnTo>
                  <a:lnTo>
                    <a:pt x="21361" y="270802"/>
                  </a:lnTo>
                  <a:lnTo>
                    <a:pt x="23152" y="271767"/>
                  </a:lnTo>
                  <a:lnTo>
                    <a:pt x="24980" y="272605"/>
                  </a:lnTo>
                  <a:lnTo>
                    <a:pt x="26174" y="269976"/>
                  </a:lnTo>
                  <a:close/>
                </a:path>
                <a:path w="521335" h="276860">
                  <a:moveTo>
                    <a:pt x="26327" y="228727"/>
                  </a:moveTo>
                  <a:lnTo>
                    <a:pt x="23583" y="227863"/>
                  </a:lnTo>
                  <a:lnTo>
                    <a:pt x="22961" y="229793"/>
                  </a:lnTo>
                  <a:lnTo>
                    <a:pt x="22656" y="231825"/>
                  </a:lnTo>
                  <a:lnTo>
                    <a:pt x="22656" y="233972"/>
                  </a:lnTo>
                  <a:lnTo>
                    <a:pt x="25539" y="233870"/>
                  </a:lnTo>
                  <a:lnTo>
                    <a:pt x="25590" y="231825"/>
                  </a:lnTo>
                  <a:lnTo>
                    <a:pt x="25806" y="230390"/>
                  </a:lnTo>
                  <a:lnTo>
                    <a:pt x="26327" y="228727"/>
                  </a:lnTo>
                  <a:close/>
                </a:path>
                <a:path w="521335" h="276860">
                  <a:moveTo>
                    <a:pt x="28829" y="243890"/>
                  </a:moveTo>
                  <a:lnTo>
                    <a:pt x="27774" y="242443"/>
                  </a:lnTo>
                  <a:lnTo>
                    <a:pt x="26949" y="240880"/>
                  </a:lnTo>
                  <a:lnTo>
                    <a:pt x="26390" y="239191"/>
                  </a:lnTo>
                  <a:lnTo>
                    <a:pt x="23647" y="240093"/>
                  </a:lnTo>
                  <a:lnTo>
                    <a:pt x="24307" y="242074"/>
                  </a:lnTo>
                  <a:lnTo>
                    <a:pt x="25260" y="243916"/>
                  </a:lnTo>
                  <a:lnTo>
                    <a:pt x="26504" y="245592"/>
                  </a:lnTo>
                  <a:lnTo>
                    <a:pt x="28829" y="243890"/>
                  </a:lnTo>
                  <a:close/>
                </a:path>
                <a:path w="521335" h="276860">
                  <a:moveTo>
                    <a:pt x="31026" y="195935"/>
                  </a:moveTo>
                  <a:lnTo>
                    <a:pt x="30187" y="193179"/>
                  </a:lnTo>
                  <a:lnTo>
                    <a:pt x="28257" y="193751"/>
                  </a:lnTo>
                  <a:lnTo>
                    <a:pt x="26365" y="194475"/>
                  </a:lnTo>
                  <a:lnTo>
                    <a:pt x="24536" y="195338"/>
                  </a:lnTo>
                  <a:lnTo>
                    <a:pt x="25755" y="197942"/>
                  </a:lnTo>
                  <a:lnTo>
                    <a:pt x="27457" y="197142"/>
                  </a:lnTo>
                  <a:lnTo>
                    <a:pt x="29222" y="196481"/>
                  </a:lnTo>
                  <a:lnTo>
                    <a:pt x="31026" y="195935"/>
                  </a:lnTo>
                  <a:close/>
                </a:path>
                <a:path w="521335" h="276860">
                  <a:moveTo>
                    <a:pt x="32423" y="220243"/>
                  </a:moveTo>
                  <a:lnTo>
                    <a:pt x="30708" y="217919"/>
                  </a:lnTo>
                  <a:lnTo>
                    <a:pt x="29032" y="219138"/>
                  </a:lnTo>
                  <a:lnTo>
                    <a:pt x="27571" y="220637"/>
                  </a:lnTo>
                  <a:lnTo>
                    <a:pt x="26365" y="222326"/>
                  </a:lnTo>
                  <a:lnTo>
                    <a:pt x="28702" y="224002"/>
                  </a:lnTo>
                  <a:lnTo>
                    <a:pt x="29743" y="222554"/>
                  </a:lnTo>
                  <a:lnTo>
                    <a:pt x="31000" y="221284"/>
                  </a:lnTo>
                  <a:lnTo>
                    <a:pt x="32423" y="220243"/>
                  </a:lnTo>
                  <a:close/>
                </a:path>
                <a:path w="521335" h="276860">
                  <a:moveTo>
                    <a:pt x="36982" y="273100"/>
                  </a:moveTo>
                  <a:lnTo>
                    <a:pt x="35115" y="272834"/>
                  </a:lnTo>
                  <a:lnTo>
                    <a:pt x="33261" y="272453"/>
                  </a:lnTo>
                  <a:lnTo>
                    <a:pt x="31470" y="271919"/>
                  </a:lnTo>
                  <a:lnTo>
                    <a:pt x="30670" y="274701"/>
                  </a:lnTo>
                  <a:lnTo>
                    <a:pt x="32588" y="275259"/>
                  </a:lnTo>
                  <a:lnTo>
                    <a:pt x="34594" y="275678"/>
                  </a:lnTo>
                  <a:lnTo>
                    <a:pt x="36588" y="275945"/>
                  </a:lnTo>
                  <a:lnTo>
                    <a:pt x="36982" y="273100"/>
                  </a:lnTo>
                  <a:close/>
                </a:path>
                <a:path w="521335" h="276860">
                  <a:moveTo>
                    <a:pt x="37312" y="250012"/>
                  </a:moveTo>
                  <a:lnTo>
                    <a:pt x="35610" y="249466"/>
                  </a:lnTo>
                  <a:lnTo>
                    <a:pt x="34036" y="248666"/>
                  </a:lnTo>
                  <a:lnTo>
                    <a:pt x="32588" y="247637"/>
                  </a:lnTo>
                  <a:lnTo>
                    <a:pt x="30899" y="249961"/>
                  </a:lnTo>
                  <a:lnTo>
                    <a:pt x="32588" y="251180"/>
                  </a:lnTo>
                  <a:lnTo>
                    <a:pt x="34442" y="252120"/>
                  </a:lnTo>
                  <a:lnTo>
                    <a:pt x="36423" y="252768"/>
                  </a:lnTo>
                  <a:lnTo>
                    <a:pt x="37312" y="250012"/>
                  </a:lnTo>
                  <a:close/>
                </a:path>
                <a:path w="521335" h="276860">
                  <a:moveTo>
                    <a:pt x="42151" y="194246"/>
                  </a:moveTo>
                  <a:lnTo>
                    <a:pt x="42125" y="191350"/>
                  </a:lnTo>
                  <a:lnTo>
                    <a:pt x="40106" y="191363"/>
                  </a:lnTo>
                  <a:lnTo>
                    <a:pt x="38087" y="191541"/>
                  </a:lnTo>
                  <a:lnTo>
                    <a:pt x="36093" y="191833"/>
                  </a:lnTo>
                  <a:lnTo>
                    <a:pt x="36525" y="194691"/>
                  </a:lnTo>
                  <a:lnTo>
                    <a:pt x="38379" y="194424"/>
                  </a:lnTo>
                  <a:lnTo>
                    <a:pt x="40271" y="194271"/>
                  </a:lnTo>
                  <a:lnTo>
                    <a:pt x="42151" y="194246"/>
                  </a:lnTo>
                  <a:close/>
                </a:path>
                <a:path w="521335" h="276860">
                  <a:moveTo>
                    <a:pt x="42341" y="216928"/>
                  </a:moveTo>
                  <a:lnTo>
                    <a:pt x="42316" y="214033"/>
                  </a:lnTo>
                  <a:lnTo>
                    <a:pt x="40233" y="214045"/>
                  </a:lnTo>
                  <a:lnTo>
                    <a:pt x="38176" y="214388"/>
                  </a:lnTo>
                  <a:lnTo>
                    <a:pt x="36207" y="215049"/>
                  </a:lnTo>
                  <a:lnTo>
                    <a:pt x="37122" y="217792"/>
                  </a:lnTo>
                  <a:lnTo>
                    <a:pt x="38798" y="217220"/>
                  </a:lnTo>
                  <a:lnTo>
                    <a:pt x="40563" y="216941"/>
                  </a:lnTo>
                  <a:lnTo>
                    <a:pt x="42341" y="216928"/>
                  </a:lnTo>
                  <a:close/>
                </a:path>
                <a:path w="521335" h="276860">
                  <a:moveTo>
                    <a:pt x="48666" y="275920"/>
                  </a:moveTo>
                  <a:lnTo>
                    <a:pt x="48247" y="273075"/>
                  </a:lnTo>
                  <a:lnTo>
                    <a:pt x="46393" y="273329"/>
                  </a:lnTo>
                  <a:lnTo>
                    <a:pt x="44500" y="273469"/>
                  </a:lnTo>
                  <a:lnTo>
                    <a:pt x="42621" y="273481"/>
                  </a:lnTo>
                  <a:lnTo>
                    <a:pt x="42621" y="276377"/>
                  </a:lnTo>
                  <a:lnTo>
                    <a:pt x="44653" y="276377"/>
                  </a:lnTo>
                  <a:lnTo>
                    <a:pt x="46672" y="276212"/>
                  </a:lnTo>
                  <a:lnTo>
                    <a:pt x="48666" y="275920"/>
                  </a:lnTo>
                  <a:close/>
                </a:path>
                <a:path w="521335" h="276860">
                  <a:moveTo>
                    <a:pt x="48666" y="252717"/>
                  </a:moveTo>
                  <a:lnTo>
                    <a:pt x="47764" y="249986"/>
                  </a:lnTo>
                  <a:lnTo>
                    <a:pt x="46088" y="250532"/>
                  </a:lnTo>
                  <a:lnTo>
                    <a:pt x="44323" y="250812"/>
                  </a:lnTo>
                  <a:lnTo>
                    <a:pt x="42545" y="250812"/>
                  </a:lnTo>
                  <a:lnTo>
                    <a:pt x="42545" y="253707"/>
                  </a:lnTo>
                  <a:lnTo>
                    <a:pt x="44640" y="253695"/>
                  </a:lnTo>
                  <a:lnTo>
                    <a:pt x="46697" y="253365"/>
                  </a:lnTo>
                  <a:lnTo>
                    <a:pt x="48666" y="252717"/>
                  </a:lnTo>
                  <a:close/>
                </a:path>
                <a:path w="521335" h="276860">
                  <a:moveTo>
                    <a:pt x="53987" y="217703"/>
                  </a:moveTo>
                  <a:lnTo>
                    <a:pt x="52298" y="216496"/>
                  </a:lnTo>
                  <a:lnTo>
                    <a:pt x="50419" y="215557"/>
                  </a:lnTo>
                  <a:lnTo>
                    <a:pt x="48450" y="214934"/>
                  </a:lnTo>
                  <a:lnTo>
                    <a:pt x="47586" y="217690"/>
                  </a:lnTo>
                  <a:lnTo>
                    <a:pt x="49276" y="218224"/>
                  </a:lnTo>
                  <a:lnTo>
                    <a:pt x="50863" y="219024"/>
                  </a:lnTo>
                  <a:lnTo>
                    <a:pt x="52311" y="220052"/>
                  </a:lnTo>
                  <a:lnTo>
                    <a:pt x="53987" y="217703"/>
                  </a:lnTo>
                  <a:close/>
                </a:path>
                <a:path w="521335" h="276860">
                  <a:moveTo>
                    <a:pt x="54102" y="192951"/>
                  </a:moveTo>
                  <a:lnTo>
                    <a:pt x="52171" y="192405"/>
                  </a:lnTo>
                  <a:lnTo>
                    <a:pt x="50165" y="191998"/>
                  </a:lnTo>
                  <a:lnTo>
                    <a:pt x="48171" y="191731"/>
                  </a:lnTo>
                  <a:lnTo>
                    <a:pt x="47790" y="194589"/>
                  </a:lnTo>
                  <a:lnTo>
                    <a:pt x="49657" y="194843"/>
                  </a:lnTo>
                  <a:lnTo>
                    <a:pt x="51511" y="195224"/>
                  </a:lnTo>
                  <a:lnTo>
                    <a:pt x="53314" y="195732"/>
                  </a:lnTo>
                  <a:lnTo>
                    <a:pt x="54102" y="192951"/>
                  </a:lnTo>
                  <a:close/>
                </a:path>
                <a:path w="521335" h="276860">
                  <a:moveTo>
                    <a:pt x="58547" y="245516"/>
                  </a:moveTo>
                  <a:lnTo>
                    <a:pt x="56210" y="243814"/>
                  </a:lnTo>
                  <a:lnTo>
                    <a:pt x="55168" y="245249"/>
                  </a:lnTo>
                  <a:lnTo>
                    <a:pt x="53911" y="246519"/>
                  </a:lnTo>
                  <a:lnTo>
                    <a:pt x="52476" y="247561"/>
                  </a:lnTo>
                  <a:lnTo>
                    <a:pt x="54178" y="249885"/>
                  </a:lnTo>
                  <a:lnTo>
                    <a:pt x="55867" y="248666"/>
                  </a:lnTo>
                  <a:lnTo>
                    <a:pt x="57327" y="247180"/>
                  </a:lnTo>
                  <a:lnTo>
                    <a:pt x="58547" y="245516"/>
                  </a:lnTo>
                  <a:close/>
                </a:path>
                <a:path w="521335" h="276860">
                  <a:moveTo>
                    <a:pt x="60248" y="272503"/>
                  </a:moveTo>
                  <a:lnTo>
                    <a:pt x="59042" y="269875"/>
                  </a:lnTo>
                  <a:lnTo>
                    <a:pt x="57340" y="270649"/>
                  </a:lnTo>
                  <a:lnTo>
                    <a:pt x="55562" y="271322"/>
                  </a:lnTo>
                  <a:lnTo>
                    <a:pt x="53759" y="271856"/>
                  </a:lnTo>
                  <a:lnTo>
                    <a:pt x="54571" y="274624"/>
                  </a:lnTo>
                  <a:lnTo>
                    <a:pt x="56515" y="274053"/>
                  </a:lnTo>
                  <a:lnTo>
                    <a:pt x="58420" y="273342"/>
                  </a:lnTo>
                  <a:lnTo>
                    <a:pt x="60248" y="272503"/>
                  </a:lnTo>
                  <a:close/>
                </a:path>
                <a:path w="521335" h="276860">
                  <a:moveTo>
                    <a:pt x="61290" y="227533"/>
                  </a:moveTo>
                  <a:lnTo>
                    <a:pt x="60629" y="225552"/>
                  </a:lnTo>
                  <a:lnTo>
                    <a:pt x="59651" y="223710"/>
                  </a:lnTo>
                  <a:lnTo>
                    <a:pt x="58420" y="222034"/>
                  </a:lnTo>
                  <a:lnTo>
                    <a:pt x="56095" y="223774"/>
                  </a:lnTo>
                  <a:lnTo>
                    <a:pt x="57162" y="225183"/>
                  </a:lnTo>
                  <a:lnTo>
                    <a:pt x="57988" y="226771"/>
                  </a:lnTo>
                  <a:lnTo>
                    <a:pt x="58547" y="228460"/>
                  </a:lnTo>
                  <a:lnTo>
                    <a:pt x="61290" y="227533"/>
                  </a:lnTo>
                  <a:close/>
                </a:path>
                <a:path w="521335" h="276860">
                  <a:moveTo>
                    <a:pt x="62331" y="233654"/>
                  </a:moveTo>
                  <a:lnTo>
                    <a:pt x="59436" y="233870"/>
                  </a:lnTo>
                  <a:lnTo>
                    <a:pt x="59397" y="235953"/>
                  </a:lnTo>
                  <a:lnTo>
                    <a:pt x="59156" y="237413"/>
                  </a:lnTo>
                  <a:lnTo>
                    <a:pt x="58610" y="239102"/>
                  </a:lnTo>
                  <a:lnTo>
                    <a:pt x="61366" y="239991"/>
                  </a:lnTo>
                  <a:lnTo>
                    <a:pt x="62001" y="238010"/>
                  </a:lnTo>
                  <a:lnTo>
                    <a:pt x="62331" y="235953"/>
                  </a:lnTo>
                  <a:lnTo>
                    <a:pt x="62331" y="233654"/>
                  </a:lnTo>
                  <a:close/>
                </a:path>
                <a:path w="521335" h="276860">
                  <a:moveTo>
                    <a:pt x="65138" y="197878"/>
                  </a:moveTo>
                  <a:lnTo>
                    <a:pt x="63436" y="196799"/>
                  </a:lnTo>
                  <a:lnTo>
                    <a:pt x="61633" y="195846"/>
                  </a:lnTo>
                  <a:lnTo>
                    <a:pt x="59791" y="195008"/>
                  </a:lnTo>
                  <a:lnTo>
                    <a:pt x="58623" y="197662"/>
                  </a:lnTo>
                  <a:lnTo>
                    <a:pt x="60337" y="198424"/>
                  </a:lnTo>
                  <a:lnTo>
                    <a:pt x="62014" y="199313"/>
                  </a:lnTo>
                  <a:lnTo>
                    <a:pt x="63588" y="200317"/>
                  </a:lnTo>
                  <a:lnTo>
                    <a:pt x="65138" y="197878"/>
                  </a:lnTo>
                  <a:close/>
                </a:path>
                <a:path w="521335" h="276860">
                  <a:moveTo>
                    <a:pt x="70396" y="265938"/>
                  </a:moveTo>
                  <a:lnTo>
                    <a:pt x="68491" y="263766"/>
                  </a:lnTo>
                  <a:lnTo>
                    <a:pt x="67068" y="265010"/>
                  </a:lnTo>
                  <a:lnTo>
                    <a:pt x="65544" y="266153"/>
                  </a:lnTo>
                  <a:lnTo>
                    <a:pt x="63982" y="267157"/>
                  </a:lnTo>
                  <a:lnTo>
                    <a:pt x="65544" y="269570"/>
                  </a:lnTo>
                  <a:lnTo>
                    <a:pt x="67233" y="268503"/>
                  </a:lnTo>
                  <a:lnTo>
                    <a:pt x="68859" y="267271"/>
                  </a:lnTo>
                  <a:lnTo>
                    <a:pt x="70396" y="265938"/>
                  </a:lnTo>
                  <a:close/>
                </a:path>
                <a:path w="521335" h="276860">
                  <a:moveTo>
                    <a:pt x="74345" y="205701"/>
                  </a:moveTo>
                  <a:lnTo>
                    <a:pt x="73012" y="204190"/>
                  </a:lnTo>
                  <a:lnTo>
                    <a:pt x="71551" y="202780"/>
                  </a:lnTo>
                  <a:lnTo>
                    <a:pt x="70015" y="201460"/>
                  </a:lnTo>
                  <a:lnTo>
                    <a:pt x="68148" y="203657"/>
                  </a:lnTo>
                  <a:lnTo>
                    <a:pt x="69583" y="204889"/>
                  </a:lnTo>
                  <a:lnTo>
                    <a:pt x="70929" y="206197"/>
                  </a:lnTo>
                  <a:lnTo>
                    <a:pt x="72186" y="207619"/>
                  </a:lnTo>
                  <a:lnTo>
                    <a:pt x="74345" y="205701"/>
                  </a:lnTo>
                  <a:close/>
                </a:path>
                <a:path w="521335" h="276860">
                  <a:moveTo>
                    <a:pt x="78295" y="256806"/>
                  </a:moveTo>
                  <a:lnTo>
                    <a:pt x="75857" y="255244"/>
                  </a:lnTo>
                  <a:lnTo>
                    <a:pt x="74841" y="256832"/>
                  </a:lnTo>
                  <a:lnTo>
                    <a:pt x="73571" y="258495"/>
                  </a:lnTo>
                  <a:lnTo>
                    <a:pt x="72478" y="259765"/>
                  </a:lnTo>
                  <a:lnTo>
                    <a:pt x="74663" y="261658"/>
                  </a:lnTo>
                  <a:lnTo>
                    <a:pt x="75971" y="260121"/>
                  </a:lnTo>
                  <a:lnTo>
                    <a:pt x="77292" y="258356"/>
                  </a:lnTo>
                  <a:lnTo>
                    <a:pt x="78295" y="256806"/>
                  </a:lnTo>
                  <a:close/>
                </a:path>
                <a:path w="521335" h="276860">
                  <a:moveTo>
                    <a:pt x="80975" y="215773"/>
                  </a:moveTo>
                  <a:lnTo>
                    <a:pt x="80124" y="213956"/>
                  </a:lnTo>
                  <a:lnTo>
                    <a:pt x="79057" y="212090"/>
                  </a:lnTo>
                  <a:lnTo>
                    <a:pt x="78028" y="210489"/>
                  </a:lnTo>
                  <a:lnTo>
                    <a:pt x="75615" y="212090"/>
                  </a:lnTo>
                  <a:lnTo>
                    <a:pt x="76644" y="213639"/>
                  </a:lnTo>
                  <a:lnTo>
                    <a:pt x="77558" y="215303"/>
                  </a:lnTo>
                  <a:lnTo>
                    <a:pt x="78371" y="217017"/>
                  </a:lnTo>
                  <a:lnTo>
                    <a:pt x="80975" y="215773"/>
                  </a:lnTo>
                  <a:close/>
                </a:path>
                <a:path w="521335" h="276860">
                  <a:moveTo>
                    <a:pt x="83312" y="245808"/>
                  </a:moveTo>
                  <a:lnTo>
                    <a:pt x="80530" y="244995"/>
                  </a:lnTo>
                  <a:lnTo>
                    <a:pt x="79997" y="246811"/>
                  </a:lnTo>
                  <a:lnTo>
                    <a:pt x="79349" y="248589"/>
                  </a:lnTo>
                  <a:lnTo>
                    <a:pt x="78562" y="250291"/>
                  </a:lnTo>
                  <a:lnTo>
                    <a:pt x="81191" y="251498"/>
                  </a:lnTo>
                  <a:lnTo>
                    <a:pt x="82029" y="249669"/>
                  </a:lnTo>
                  <a:lnTo>
                    <a:pt x="82740" y="247751"/>
                  </a:lnTo>
                  <a:lnTo>
                    <a:pt x="83312" y="245808"/>
                  </a:lnTo>
                  <a:close/>
                </a:path>
                <a:path w="521335" h="276860">
                  <a:moveTo>
                    <a:pt x="84505" y="227330"/>
                  </a:moveTo>
                  <a:lnTo>
                    <a:pt x="84201" y="225336"/>
                  </a:lnTo>
                  <a:lnTo>
                    <a:pt x="83743" y="223354"/>
                  </a:lnTo>
                  <a:lnTo>
                    <a:pt x="83159" y="221424"/>
                  </a:lnTo>
                  <a:lnTo>
                    <a:pt x="80403" y="222275"/>
                  </a:lnTo>
                  <a:lnTo>
                    <a:pt x="80949" y="224066"/>
                  </a:lnTo>
                  <a:lnTo>
                    <a:pt x="81368" y="225920"/>
                  </a:lnTo>
                  <a:lnTo>
                    <a:pt x="81661" y="227774"/>
                  </a:lnTo>
                  <a:lnTo>
                    <a:pt x="84505" y="227330"/>
                  </a:lnTo>
                  <a:close/>
                </a:path>
                <a:path w="521335" h="276860">
                  <a:moveTo>
                    <a:pt x="85001" y="233362"/>
                  </a:moveTo>
                  <a:lnTo>
                    <a:pt x="82118" y="233413"/>
                  </a:lnTo>
                  <a:lnTo>
                    <a:pt x="81991" y="237629"/>
                  </a:lnTo>
                  <a:lnTo>
                    <a:pt x="81724" y="239483"/>
                  </a:lnTo>
                  <a:lnTo>
                    <a:pt x="84582" y="239903"/>
                  </a:lnTo>
                  <a:lnTo>
                    <a:pt x="84861" y="237896"/>
                  </a:lnTo>
                  <a:lnTo>
                    <a:pt x="85001" y="233362"/>
                  </a:lnTo>
                  <a:close/>
                </a:path>
                <a:path w="521335" h="276860">
                  <a:moveTo>
                    <a:pt x="252526" y="228460"/>
                  </a:moveTo>
                  <a:lnTo>
                    <a:pt x="249669" y="228079"/>
                  </a:lnTo>
                  <a:lnTo>
                    <a:pt x="249415" y="229984"/>
                  </a:lnTo>
                  <a:lnTo>
                    <a:pt x="249288" y="234111"/>
                  </a:lnTo>
                  <a:lnTo>
                    <a:pt x="252171" y="233857"/>
                  </a:lnTo>
                  <a:lnTo>
                    <a:pt x="252285" y="230238"/>
                  </a:lnTo>
                  <a:lnTo>
                    <a:pt x="252526" y="228460"/>
                  </a:lnTo>
                  <a:close/>
                </a:path>
                <a:path w="521335" h="276860">
                  <a:moveTo>
                    <a:pt x="253822" y="245224"/>
                  </a:moveTo>
                  <a:lnTo>
                    <a:pt x="253288" y="243433"/>
                  </a:lnTo>
                  <a:lnTo>
                    <a:pt x="252882" y="241579"/>
                  </a:lnTo>
                  <a:lnTo>
                    <a:pt x="252603" y="239712"/>
                  </a:lnTo>
                  <a:lnTo>
                    <a:pt x="249745" y="240144"/>
                  </a:lnTo>
                  <a:lnTo>
                    <a:pt x="250037" y="242138"/>
                  </a:lnTo>
                  <a:lnTo>
                    <a:pt x="250482" y="244132"/>
                  </a:lnTo>
                  <a:lnTo>
                    <a:pt x="251053" y="246062"/>
                  </a:lnTo>
                  <a:lnTo>
                    <a:pt x="253822" y="245224"/>
                  </a:lnTo>
                  <a:close/>
                </a:path>
                <a:path w="521335" h="276860">
                  <a:moveTo>
                    <a:pt x="255638" y="217639"/>
                  </a:moveTo>
                  <a:lnTo>
                    <a:pt x="252996" y="216458"/>
                  </a:lnTo>
                  <a:lnTo>
                    <a:pt x="252171" y="218300"/>
                  </a:lnTo>
                  <a:lnTo>
                    <a:pt x="251472" y="220218"/>
                  </a:lnTo>
                  <a:lnTo>
                    <a:pt x="250913" y="222148"/>
                  </a:lnTo>
                  <a:lnTo>
                    <a:pt x="253695" y="222948"/>
                  </a:lnTo>
                  <a:lnTo>
                    <a:pt x="254215" y="221132"/>
                  </a:lnTo>
                  <a:lnTo>
                    <a:pt x="254850" y="219354"/>
                  </a:lnTo>
                  <a:lnTo>
                    <a:pt x="255638" y="217639"/>
                  </a:lnTo>
                  <a:close/>
                </a:path>
                <a:path w="521335" h="276860">
                  <a:moveTo>
                    <a:pt x="258559" y="255435"/>
                  </a:moveTo>
                  <a:lnTo>
                    <a:pt x="257530" y="253860"/>
                  </a:lnTo>
                  <a:lnTo>
                    <a:pt x="256603" y="252209"/>
                  </a:lnTo>
                  <a:lnTo>
                    <a:pt x="255828" y="250507"/>
                  </a:lnTo>
                  <a:lnTo>
                    <a:pt x="253199" y="251714"/>
                  </a:lnTo>
                  <a:lnTo>
                    <a:pt x="254050" y="253542"/>
                  </a:lnTo>
                  <a:lnTo>
                    <a:pt x="255104" y="255435"/>
                  </a:lnTo>
                  <a:lnTo>
                    <a:pt x="256133" y="257022"/>
                  </a:lnTo>
                  <a:lnTo>
                    <a:pt x="258559" y="255435"/>
                  </a:lnTo>
                  <a:close/>
                </a:path>
                <a:path w="521335" h="276860">
                  <a:moveTo>
                    <a:pt x="261658" y="208140"/>
                  </a:moveTo>
                  <a:lnTo>
                    <a:pt x="259461" y="206248"/>
                  </a:lnTo>
                  <a:lnTo>
                    <a:pt x="258152" y="207784"/>
                  </a:lnTo>
                  <a:lnTo>
                    <a:pt x="256857" y="209562"/>
                  </a:lnTo>
                  <a:lnTo>
                    <a:pt x="255866" y="211124"/>
                  </a:lnTo>
                  <a:lnTo>
                    <a:pt x="258305" y="212674"/>
                  </a:lnTo>
                  <a:lnTo>
                    <a:pt x="259308" y="211086"/>
                  </a:lnTo>
                  <a:lnTo>
                    <a:pt x="260426" y="209562"/>
                  </a:lnTo>
                  <a:lnTo>
                    <a:pt x="261658" y="208140"/>
                  </a:lnTo>
                  <a:close/>
                </a:path>
                <a:path w="521335" h="276860">
                  <a:moveTo>
                    <a:pt x="265976" y="263918"/>
                  </a:moveTo>
                  <a:lnTo>
                    <a:pt x="264541" y="262686"/>
                  </a:lnTo>
                  <a:lnTo>
                    <a:pt x="263194" y="261353"/>
                  </a:lnTo>
                  <a:lnTo>
                    <a:pt x="261962" y="259943"/>
                  </a:lnTo>
                  <a:lnTo>
                    <a:pt x="259791" y="261835"/>
                  </a:lnTo>
                  <a:lnTo>
                    <a:pt x="261112" y="263347"/>
                  </a:lnTo>
                  <a:lnTo>
                    <a:pt x="262559" y="264795"/>
                  </a:lnTo>
                  <a:lnTo>
                    <a:pt x="264083" y="266103"/>
                  </a:lnTo>
                  <a:lnTo>
                    <a:pt x="265976" y="263918"/>
                  </a:lnTo>
                  <a:close/>
                </a:path>
                <a:path w="521335" h="276860">
                  <a:moveTo>
                    <a:pt x="270116" y="200698"/>
                  </a:moveTo>
                  <a:lnTo>
                    <a:pt x="268528" y="198272"/>
                  </a:lnTo>
                  <a:lnTo>
                    <a:pt x="266852" y="199377"/>
                  </a:lnTo>
                  <a:lnTo>
                    <a:pt x="265137" y="200698"/>
                  </a:lnTo>
                  <a:lnTo>
                    <a:pt x="263715" y="201930"/>
                  </a:lnTo>
                  <a:lnTo>
                    <a:pt x="265620" y="204114"/>
                  </a:lnTo>
                  <a:lnTo>
                    <a:pt x="267030" y="202882"/>
                  </a:lnTo>
                  <a:lnTo>
                    <a:pt x="268541" y="201714"/>
                  </a:lnTo>
                  <a:lnTo>
                    <a:pt x="270116" y="200698"/>
                  </a:lnTo>
                  <a:close/>
                </a:path>
                <a:path w="521335" h="276860">
                  <a:moveTo>
                    <a:pt x="275463" y="269976"/>
                  </a:moveTo>
                  <a:lnTo>
                    <a:pt x="273761" y="269201"/>
                  </a:lnTo>
                  <a:lnTo>
                    <a:pt x="272084" y="268287"/>
                  </a:lnTo>
                  <a:lnTo>
                    <a:pt x="270497" y="267284"/>
                  </a:lnTo>
                  <a:lnTo>
                    <a:pt x="268947" y="269722"/>
                  </a:lnTo>
                  <a:lnTo>
                    <a:pt x="270649" y="270802"/>
                  </a:lnTo>
                  <a:lnTo>
                    <a:pt x="272440" y="271780"/>
                  </a:lnTo>
                  <a:lnTo>
                    <a:pt x="274269" y="272605"/>
                  </a:lnTo>
                  <a:lnTo>
                    <a:pt x="275463" y="269976"/>
                  </a:lnTo>
                  <a:close/>
                </a:path>
                <a:path w="521335" h="276860">
                  <a:moveTo>
                    <a:pt x="275640" y="228727"/>
                  </a:moveTo>
                  <a:lnTo>
                    <a:pt x="272884" y="227863"/>
                  </a:lnTo>
                  <a:lnTo>
                    <a:pt x="272275" y="229793"/>
                  </a:lnTo>
                  <a:lnTo>
                    <a:pt x="271957" y="231825"/>
                  </a:lnTo>
                  <a:lnTo>
                    <a:pt x="271957" y="233972"/>
                  </a:lnTo>
                  <a:lnTo>
                    <a:pt x="274853" y="233870"/>
                  </a:lnTo>
                  <a:lnTo>
                    <a:pt x="274891" y="231825"/>
                  </a:lnTo>
                  <a:lnTo>
                    <a:pt x="275107" y="230390"/>
                  </a:lnTo>
                  <a:lnTo>
                    <a:pt x="275640" y="228727"/>
                  </a:lnTo>
                  <a:close/>
                </a:path>
                <a:path w="521335" h="276860">
                  <a:moveTo>
                    <a:pt x="278130" y="243890"/>
                  </a:moveTo>
                  <a:lnTo>
                    <a:pt x="277075" y="242443"/>
                  </a:lnTo>
                  <a:lnTo>
                    <a:pt x="276263" y="240880"/>
                  </a:lnTo>
                  <a:lnTo>
                    <a:pt x="275704" y="239204"/>
                  </a:lnTo>
                  <a:lnTo>
                    <a:pt x="272961" y="240093"/>
                  </a:lnTo>
                  <a:lnTo>
                    <a:pt x="273608" y="242062"/>
                  </a:lnTo>
                  <a:lnTo>
                    <a:pt x="274561" y="243916"/>
                  </a:lnTo>
                  <a:lnTo>
                    <a:pt x="275805" y="245592"/>
                  </a:lnTo>
                  <a:lnTo>
                    <a:pt x="278130" y="243890"/>
                  </a:lnTo>
                  <a:close/>
                </a:path>
                <a:path w="521335" h="276860">
                  <a:moveTo>
                    <a:pt x="280301" y="195935"/>
                  </a:moveTo>
                  <a:lnTo>
                    <a:pt x="279463" y="193167"/>
                  </a:lnTo>
                  <a:lnTo>
                    <a:pt x="277533" y="193751"/>
                  </a:lnTo>
                  <a:lnTo>
                    <a:pt x="275640" y="194475"/>
                  </a:lnTo>
                  <a:lnTo>
                    <a:pt x="273812" y="195338"/>
                  </a:lnTo>
                  <a:lnTo>
                    <a:pt x="275031" y="197942"/>
                  </a:lnTo>
                  <a:lnTo>
                    <a:pt x="276733" y="197142"/>
                  </a:lnTo>
                  <a:lnTo>
                    <a:pt x="278511" y="196481"/>
                  </a:lnTo>
                  <a:lnTo>
                    <a:pt x="280301" y="195935"/>
                  </a:lnTo>
                  <a:close/>
                </a:path>
                <a:path w="521335" h="276860">
                  <a:moveTo>
                    <a:pt x="281724" y="220243"/>
                  </a:moveTo>
                  <a:lnTo>
                    <a:pt x="280009" y="217919"/>
                  </a:lnTo>
                  <a:lnTo>
                    <a:pt x="278333" y="219138"/>
                  </a:lnTo>
                  <a:lnTo>
                    <a:pt x="276885" y="220637"/>
                  </a:lnTo>
                  <a:lnTo>
                    <a:pt x="275666" y="222326"/>
                  </a:lnTo>
                  <a:lnTo>
                    <a:pt x="278003" y="224002"/>
                  </a:lnTo>
                  <a:lnTo>
                    <a:pt x="279044" y="222554"/>
                  </a:lnTo>
                  <a:lnTo>
                    <a:pt x="280301" y="221284"/>
                  </a:lnTo>
                  <a:lnTo>
                    <a:pt x="281724" y="220243"/>
                  </a:lnTo>
                  <a:close/>
                </a:path>
                <a:path w="521335" h="276860">
                  <a:moveTo>
                    <a:pt x="286270" y="273100"/>
                  </a:moveTo>
                  <a:lnTo>
                    <a:pt x="284403" y="272834"/>
                  </a:lnTo>
                  <a:lnTo>
                    <a:pt x="282549" y="272453"/>
                  </a:lnTo>
                  <a:lnTo>
                    <a:pt x="280758" y="271919"/>
                  </a:lnTo>
                  <a:lnTo>
                    <a:pt x="279958" y="274701"/>
                  </a:lnTo>
                  <a:lnTo>
                    <a:pt x="281876" y="275259"/>
                  </a:lnTo>
                  <a:lnTo>
                    <a:pt x="283870" y="275678"/>
                  </a:lnTo>
                  <a:lnTo>
                    <a:pt x="285877" y="275945"/>
                  </a:lnTo>
                  <a:lnTo>
                    <a:pt x="286270" y="273100"/>
                  </a:lnTo>
                  <a:close/>
                </a:path>
                <a:path w="521335" h="276860">
                  <a:moveTo>
                    <a:pt x="286613" y="250012"/>
                  </a:moveTo>
                  <a:lnTo>
                    <a:pt x="284924" y="249466"/>
                  </a:lnTo>
                  <a:lnTo>
                    <a:pt x="283337" y="248666"/>
                  </a:lnTo>
                  <a:lnTo>
                    <a:pt x="281901" y="247637"/>
                  </a:lnTo>
                  <a:lnTo>
                    <a:pt x="280200" y="249961"/>
                  </a:lnTo>
                  <a:lnTo>
                    <a:pt x="281889" y="251180"/>
                  </a:lnTo>
                  <a:lnTo>
                    <a:pt x="283756" y="252120"/>
                  </a:lnTo>
                  <a:lnTo>
                    <a:pt x="285724" y="252768"/>
                  </a:lnTo>
                  <a:lnTo>
                    <a:pt x="286613" y="250012"/>
                  </a:lnTo>
                  <a:close/>
                </a:path>
                <a:path w="521335" h="276860">
                  <a:moveTo>
                    <a:pt x="291439" y="194246"/>
                  </a:moveTo>
                  <a:lnTo>
                    <a:pt x="291414" y="191350"/>
                  </a:lnTo>
                  <a:lnTo>
                    <a:pt x="289394" y="191363"/>
                  </a:lnTo>
                  <a:lnTo>
                    <a:pt x="287375" y="191541"/>
                  </a:lnTo>
                  <a:lnTo>
                    <a:pt x="285381" y="191833"/>
                  </a:lnTo>
                  <a:lnTo>
                    <a:pt x="285813" y="194691"/>
                  </a:lnTo>
                  <a:lnTo>
                    <a:pt x="287667" y="194424"/>
                  </a:lnTo>
                  <a:lnTo>
                    <a:pt x="289560" y="194271"/>
                  </a:lnTo>
                  <a:lnTo>
                    <a:pt x="291439" y="194246"/>
                  </a:lnTo>
                  <a:close/>
                </a:path>
                <a:path w="521335" h="276860">
                  <a:moveTo>
                    <a:pt x="291642" y="216928"/>
                  </a:moveTo>
                  <a:lnTo>
                    <a:pt x="291617" y="214033"/>
                  </a:lnTo>
                  <a:lnTo>
                    <a:pt x="289534" y="214045"/>
                  </a:lnTo>
                  <a:lnTo>
                    <a:pt x="287477" y="214388"/>
                  </a:lnTo>
                  <a:lnTo>
                    <a:pt x="285508" y="215049"/>
                  </a:lnTo>
                  <a:lnTo>
                    <a:pt x="286423" y="217792"/>
                  </a:lnTo>
                  <a:lnTo>
                    <a:pt x="288099" y="217220"/>
                  </a:lnTo>
                  <a:lnTo>
                    <a:pt x="289864" y="216941"/>
                  </a:lnTo>
                  <a:lnTo>
                    <a:pt x="291642" y="216928"/>
                  </a:lnTo>
                  <a:close/>
                </a:path>
                <a:path w="521335" h="276860">
                  <a:moveTo>
                    <a:pt x="297954" y="275920"/>
                  </a:moveTo>
                  <a:lnTo>
                    <a:pt x="297535" y="273075"/>
                  </a:lnTo>
                  <a:lnTo>
                    <a:pt x="295668" y="273329"/>
                  </a:lnTo>
                  <a:lnTo>
                    <a:pt x="293789" y="273469"/>
                  </a:lnTo>
                  <a:lnTo>
                    <a:pt x="291896" y="273481"/>
                  </a:lnTo>
                  <a:lnTo>
                    <a:pt x="291909" y="276377"/>
                  </a:lnTo>
                  <a:lnTo>
                    <a:pt x="293928" y="276377"/>
                  </a:lnTo>
                  <a:lnTo>
                    <a:pt x="295960" y="276212"/>
                  </a:lnTo>
                  <a:lnTo>
                    <a:pt x="297954" y="275920"/>
                  </a:lnTo>
                  <a:close/>
                </a:path>
                <a:path w="521335" h="276860">
                  <a:moveTo>
                    <a:pt x="297967" y="252717"/>
                  </a:moveTo>
                  <a:lnTo>
                    <a:pt x="297065" y="249974"/>
                  </a:lnTo>
                  <a:lnTo>
                    <a:pt x="295389" y="250532"/>
                  </a:lnTo>
                  <a:lnTo>
                    <a:pt x="293624" y="250812"/>
                  </a:lnTo>
                  <a:lnTo>
                    <a:pt x="291846" y="250812"/>
                  </a:lnTo>
                  <a:lnTo>
                    <a:pt x="291858" y="253707"/>
                  </a:lnTo>
                  <a:lnTo>
                    <a:pt x="293941" y="253695"/>
                  </a:lnTo>
                  <a:lnTo>
                    <a:pt x="295998" y="253365"/>
                  </a:lnTo>
                  <a:lnTo>
                    <a:pt x="297967" y="252717"/>
                  </a:lnTo>
                  <a:close/>
                </a:path>
                <a:path w="521335" h="276860">
                  <a:moveTo>
                    <a:pt x="303301" y="217703"/>
                  </a:moveTo>
                  <a:lnTo>
                    <a:pt x="301599" y="216496"/>
                  </a:lnTo>
                  <a:lnTo>
                    <a:pt x="299732" y="215557"/>
                  </a:lnTo>
                  <a:lnTo>
                    <a:pt x="297751" y="214934"/>
                  </a:lnTo>
                  <a:lnTo>
                    <a:pt x="296887" y="217690"/>
                  </a:lnTo>
                  <a:lnTo>
                    <a:pt x="298577" y="218236"/>
                  </a:lnTo>
                  <a:lnTo>
                    <a:pt x="300164" y="219036"/>
                  </a:lnTo>
                  <a:lnTo>
                    <a:pt x="301625" y="220065"/>
                  </a:lnTo>
                  <a:lnTo>
                    <a:pt x="303301" y="217703"/>
                  </a:lnTo>
                  <a:close/>
                </a:path>
                <a:path w="521335" h="276860">
                  <a:moveTo>
                    <a:pt x="303390" y="192951"/>
                  </a:moveTo>
                  <a:lnTo>
                    <a:pt x="301447" y="192405"/>
                  </a:lnTo>
                  <a:lnTo>
                    <a:pt x="299453" y="191998"/>
                  </a:lnTo>
                  <a:lnTo>
                    <a:pt x="297459" y="191731"/>
                  </a:lnTo>
                  <a:lnTo>
                    <a:pt x="297078" y="194589"/>
                  </a:lnTo>
                  <a:lnTo>
                    <a:pt x="298945" y="194843"/>
                  </a:lnTo>
                  <a:lnTo>
                    <a:pt x="300799" y="195224"/>
                  </a:lnTo>
                  <a:lnTo>
                    <a:pt x="302590" y="195732"/>
                  </a:lnTo>
                  <a:lnTo>
                    <a:pt x="303390" y="192951"/>
                  </a:lnTo>
                  <a:close/>
                </a:path>
                <a:path w="521335" h="276860">
                  <a:moveTo>
                    <a:pt x="307848" y="245516"/>
                  </a:moveTo>
                  <a:lnTo>
                    <a:pt x="305511" y="243814"/>
                  </a:lnTo>
                  <a:lnTo>
                    <a:pt x="304469" y="245249"/>
                  </a:lnTo>
                  <a:lnTo>
                    <a:pt x="303212" y="246519"/>
                  </a:lnTo>
                  <a:lnTo>
                    <a:pt x="301777" y="247561"/>
                  </a:lnTo>
                  <a:lnTo>
                    <a:pt x="303479" y="249885"/>
                  </a:lnTo>
                  <a:lnTo>
                    <a:pt x="305168" y="248666"/>
                  </a:lnTo>
                  <a:lnTo>
                    <a:pt x="306628" y="247180"/>
                  </a:lnTo>
                  <a:lnTo>
                    <a:pt x="307848" y="245516"/>
                  </a:lnTo>
                  <a:close/>
                </a:path>
                <a:path w="521335" h="276860">
                  <a:moveTo>
                    <a:pt x="309537" y="272503"/>
                  </a:moveTo>
                  <a:lnTo>
                    <a:pt x="308317" y="269875"/>
                  </a:lnTo>
                  <a:lnTo>
                    <a:pt x="306628" y="270649"/>
                  </a:lnTo>
                  <a:lnTo>
                    <a:pt x="304850" y="271322"/>
                  </a:lnTo>
                  <a:lnTo>
                    <a:pt x="303047" y="271856"/>
                  </a:lnTo>
                  <a:lnTo>
                    <a:pt x="303860" y="274624"/>
                  </a:lnTo>
                  <a:lnTo>
                    <a:pt x="305803" y="274053"/>
                  </a:lnTo>
                  <a:lnTo>
                    <a:pt x="307708" y="273342"/>
                  </a:lnTo>
                  <a:lnTo>
                    <a:pt x="309537" y="272503"/>
                  </a:lnTo>
                  <a:close/>
                </a:path>
                <a:path w="521335" h="276860">
                  <a:moveTo>
                    <a:pt x="310591" y="227533"/>
                  </a:moveTo>
                  <a:lnTo>
                    <a:pt x="309930" y="225552"/>
                  </a:lnTo>
                  <a:lnTo>
                    <a:pt x="308965" y="223723"/>
                  </a:lnTo>
                  <a:lnTo>
                    <a:pt x="307721" y="222034"/>
                  </a:lnTo>
                  <a:lnTo>
                    <a:pt x="305396" y="223774"/>
                  </a:lnTo>
                  <a:lnTo>
                    <a:pt x="306463" y="225196"/>
                  </a:lnTo>
                  <a:lnTo>
                    <a:pt x="307289" y="226771"/>
                  </a:lnTo>
                  <a:lnTo>
                    <a:pt x="307860" y="228460"/>
                  </a:lnTo>
                  <a:lnTo>
                    <a:pt x="310591" y="227533"/>
                  </a:lnTo>
                  <a:close/>
                </a:path>
                <a:path w="521335" h="276860">
                  <a:moveTo>
                    <a:pt x="311632" y="233654"/>
                  </a:moveTo>
                  <a:lnTo>
                    <a:pt x="308737" y="233870"/>
                  </a:lnTo>
                  <a:lnTo>
                    <a:pt x="308686" y="235953"/>
                  </a:lnTo>
                  <a:lnTo>
                    <a:pt x="308470" y="237413"/>
                  </a:lnTo>
                  <a:lnTo>
                    <a:pt x="307924" y="239102"/>
                  </a:lnTo>
                  <a:lnTo>
                    <a:pt x="310667" y="239991"/>
                  </a:lnTo>
                  <a:lnTo>
                    <a:pt x="311302" y="238010"/>
                  </a:lnTo>
                  <a:lnTo>
                    <a:pt x="311632" y="235953"/>
                  </a:lnTo>
                  <a:lnTo>
                    <a:pt x="311632" y="233654"/>
                  </a:lnTo>
                  <a:close/>
                </a:path>
                <a:path w="521335" h="276860">
                  <a:moveTo>
                    <a:pt x="314426" y="197878"/>
                  </a:moveTo>
                  <a:lnTo>
                    <a:pt x="312724" y="196799"/>
                  </a:lnTo>
                  <a:lnTo>
                    <a:pt x="310921" y="195846"/>
                  </a:lnTo>
                  <a:lnTo>
                    <a:pt x="309079" y="195008"/>
                  </a:lnTo>
                  <a:lnTo>
                    <a:pt x="307898" y="197662"/>
                  </a:lnTo>
                  <a:lnTo>
                    <a:pt x="309626" y="198424"/>
                  </a:lnTo>
                  <a:lnTo>
                    <a:pt x="311289" y="199313"/>
                  </a:lnTo>
                  <a:lnTo>
                    <a:pt x="312877" y="200317"/>
                  </a:lnTo>
                  <a:lnTo>
                    <a:pt x="314426" y="197878"/>
                  </a:lnTo>
                  <a:close/>
                </a:path>
                <a:path w="521335" h="276860">
                  <a:moveTo>
                    <a:pt x="319671" y="265938"/>
                  </a:moveTo>
                  <a:lnTo>
                    <a:pt x="317779" y="263766"/>
                  </a:lnTo>
                  <a:lnTo>
                    <a:pt x="316344" y="265010"/>
                  </a:lnTo>
                  <a:lnTo>
                    <a:pt x="314833" y="266153"/>
                  </a:lnTo>
                  <a:lnTo>
                    <a:pt x="313270" y="267157"/>
                  </a:lnTo>
                  <a:lnTo>
                    <a:pt x="314833" y="269570"/>
                  </a:lnTo>
                  <a:lnTo>
                    <a:pt x="316509" y="268503"/>
                  </a:lnTo>
                  <a:lnTo>
                    <a:pt x="318147" y="267271"/>
                  </a:lnTo>
                  <a:lnTo>
                    <a:pt x="319671" y="265938"/>
                  </a:lnTo>
                  <a:close/>
                </a:path>
                <a:path w="521335" h="276860">
                  <a:moveTo>
                    <a:pt x="323621" y="205701"/>
                  </a:moveTo>
                  <a:lnTo>
                    <a:pt x="322287" y="204190"/>
                  </a:lnTo>
                  <a:lnTo>
                    <a:pt x="320827" y="202780"/>
                  </a:lnTo>
                  <a:lnTo>
                    <a:pt x="319303" y="201460"/>
                  </a:lnTo>
                  <a:lnTo>
                    <a:pt x="317423" y="203657"/>
                  </a:lnTo>
                  <a:lnTo>
                    <a:pt x="318858" y="204889"/>
                  </a:lnTo>
                  <a:lnTo>
                    <a:pt x="320217" y="206197"/>
                  </a:lnTo>
                  <a:lnTo>
                    <a:pt x="321462" y="207619"/>
                  </a:lnTo>
                  <a:lnTo>
                    <a:pt x="323621" y="205701"/>
                  </a:lnTo>
                  <a:close/>
                </a:path>
                <a:path w="521335" h="276860">
                  <a:moveTo>
                    <a:pt x="327571" y="256806"/>
                  </a:moveTo>
                  <a:lnTo>
                    <a:pt x="325145" y="255244"/>
                  </a:lnTo>
                  <a:lnTo>
                    <a:pt x="324129" y="256832"/>
                  </a:lnTo>
                  <a:lnTo>
                    <a:pt x="322986" y="258356"/>
                  </a:lnTo>
                  <a:lnTo>
                    <a:pt x="321767" y="259765"/>
                  </a:lnTo>
                  <a:lnTo>
                    <a:pt x="323951" y="261658"/>
                  </a:lnTo>
                  <a:lnTo>
                    <a:pt x="325259" y="260134"/>
                  </a:lnTo>
                  <a:lnTo>
                    <a:pt x="326580" y="258356"/>
                  </a:lnTo>
                  <a:lnTo>
                    <a:pt x="327571" y="256806"/>
                  </a:lnTo>
                  <a:close/>
                </a:path>
                <a:path w="521335" h="276860">
                  <a:moveTo>
                    <a:pt x="330263" y="215773"/>
                  </a:moveTo>
                  <a:lnTo>
                    <a:pt x="329412" y="213956"/>
                  </a:lnTo>
                  <a:lnTo>
                    <a:pt x="328358" y="212102"/>
                  </a:lnTo>
                  <a:lnTo>
                    <a:pt x="327304" y="210502"/>
                  </a:lnTo>
                  <a:lnTo>
                    <a:pt x="324891" y="212102"/>
                  </a:lnTo>
                  <a:lnTo>
                    <a:pt x="325920" y="213652"/>
                  </a:lnTo>
                  <a:lnTo>
                    <a:pt x="326847" y="215303"/>
                  </a:lnTo>
                  <a:lnTo>
                    <a:pt x="327647" y="217017"/>
                  </a:lnTo>
                  <a:lnTo>
                    <a:pt x="330263" y="215773"/>
                  </a:lnTo>
                  <a:close/>
                </a:path>
                <a:path w="521335" h="276860">
                  <a:moveTo>
                    <a:pt x="332587" y="245808"/>
                  </a:moveTo>
                  <a:lnTo>
                    <a:pt x="329819" y="244995"/>
                  </a:lnTo>
                  <a:lnTo>
                    <a:pt x="329298" y="246799"/>
                  </a:lnTo>
                  <a:lnTo>
                    <a:pt x="328625" y="248577"/>
                  </a:lnTo>
                  <a:lnTo>
                    <a:pt x="327850" y="250291"/>
                  </a:lnTo>
                  <a:lnTo>
                    <a:pt x="330479" y="251498"/>
                  </a:lnTo>
                  <a:lnTo>
                    <a:pt x="331317" y="249643"/>
                  </a:lnTo>
                  <a:lnTo>
                    <a:pt x="332028" y="247751"/>
                  </a:lnTo>
                  <a:lnTo>
                    <a:pt x="332587" y="245808"/>
                  </a:lnTo>
                  <a:close/>
                </a:path>
                <a:path w="521335" h="276860">
                  <a:moveTo>
                    <a:pt x="333794" y="227330"/>
                  </a:moveTo>
                  <a:lnTo>
                    <a:pt x="333489" y="225336"/>
                  </a:lnTo>
                  <a:lnTo>
                    <a:pt x="333032" y="223354"/>
                  </a:lnTo>
                  <a:lnTo>
                    <a:pt x="332447" y="221424"/>
                  </a:lnTo>
                  <a:lnTo>
                    <a:pt x="329692" y="222275"/>
                  </a:lnTo>
                  <a:lnTo>
                    <a:pt x="330238" y="224066"/>
                  </a:lnTo>
                  <a:lnTo>
                    <a:pt x="330657" y="225920"/>
                  </a:lnTo>
                  <a:lnTo>
                    <a:pt x="330949" y="227774"/>
                  </a:lnTo>
                  <a:lnTo>
                    <a:pt x="333794" y="227330"/>
                  </a:lnTo>
                  <a:close/>
                </a:path>
                <a:path w="521335" h="276860">
                  <a:moveTo>
                    <a:pt x="334289" y="233362"/>
                  </a:moveTo>
                  <a:lnTo>
                    <a:pt x="331393" y="233413"/>
                  </a:lnTo>
                  <a:lnTo>
                    <a:pt x="331279" y="237629"/>
                  </a:lnTo>
                  <a:lnTo>
                    <a:pt x="331012" y="239483"/>
                  </a:lnTo>
                  <a:lnTo>
                    <a:pt x="333870" y="239903"/>
                  </a:lnTo>
                  <a:lnTo>
                    <a:pt x="334149" y="237896"/>
                  </a:lnTo>
                  <a:lnTo>
                    <a:pt x="334289" y="233362"/>
                  </a:lnTo>
                  <a:close/>
                </a:path>
                <a:path w="521335" h="276860">
                  <a:moveTo>
                    <a:pt x="378752" y="228460"/>
                  </a:moveTo>
                  <a:lnTo>
                    <a:pt x="375894" y="228079"/>
                  </a:lnTo>
                  <a:lnTo>
                    <a:pt x="375640" y="229984"/>
                  </a:lnTo>
                  <a:lnTo>
                    <a:pt x="375513" y="234111"/>
                  </a:lnTo>
                  <a:lnTo>
                    <a:pt x="378396" y="233857"/>
                  </a:lnTo>
                  <a:lnTo>
                    <a:pt x="378523" y="230238"/>
                  </a:lnTo>
                  <a:lnTo>
                    <a:pt x="378752" y="228460"/>
                  </a:lnTo>
                  <a:close/>
                </a:path>
                <a:path w="521335" h="276860">
                  <a:moveTo>
                    <a:pt x="380047" y="245224"/>
                  </a:moveTo>
                  <a:lnTo>
                    <a:pt x="379514" y="243433"/>
                  </a:lnTo>
                  <a:lnTo>
                    <a:pt x="379107" y="241579"/>
                  </a:lnTo>
                  <a:lnTo>
                    <a:pt x="378828" y="239712"/>
                  </a:lnTo>
                  <a:lnTo>
                    <a:pt x="375970" y="240144"/>
                  </a:lnTo>
                  <a:lnTo>
                    <a:pt x="376262" y="242138"/>
                  </a:lnTo>
                  <a:lnTo>
                    <a:pt x="376707" y="244132"/>
                  </a:lnTo>
                  <a:lnTo>
                    <a:pt x="377278" y="246062"/>
                  </a:lnTo>
                  <a:lnTo>
                    <a:pt x="380047" y="245224"/>
                  </a:lnTo>
                  <a:close/>
                </a:path>
                <a:path w="521335" h="276860">
                  <a:moveTo>
                    <a:pt x="381863" y="217639"/>
                  </a:moveTo>
                  <a:lnTo>
                    <a:pt x="379222" y="216458"/>
                  </a:lnTo>
                  <a:lnTo>
                    <a:pt x="378396" y="218300"/>
                  </a:lnTo>
                  <a:lnTo>
                    <a:pt x="377698" y="220218"/>
                  </a:lnTo>
                  <a:lnTo>
                    <a:pt x="377139" y="222148"/>
                  </a:lnTo>
                  <a:lnTo>
                    <a:pt x="379920" y="222948"/>
                  </a:lnTo>
                  <a:lnTo>
                    <a:pt x="380441" y="221132"/>
                  </a:lnTo>
                  <a:lnTo>
                    <a:pt x="381088" y="219354"/>
                  </a:lnTo>
                  <a:lnTo>
                    <a:pt x="381863" y="217639"/>
                  </a:lnTo>
                  <a:close/>
                </a:path>
                <a:path w="521335" h="276860">
                  <a:moveTo>
                    <a:pt x="384784" y="255435"/>
                  </a:moveTo>
                  <a:lnTo>
                    <a:pt x="383755" y="253860"/>
                  </a:lnTo>
                  <a:lnTo>
                    <a:pt x="382828" y="252209"/>
                  </a:lnTo>
                  <a:lnTo>
                    <a:pt x="382054" y="250507"/>
                  </a:lnTo>
                  <a:lnTo>
                    <a:pt x="379425" y="251714"/>
                  </a:lnTo>
                  <a:lnTo>
                    <a:pt x="380276" y="253542"/>
                  </a:lnTo>
                  <a:lnTo>
                    <a:pt x="381330" y="255435"/>
                  </a:lnTo>
                  <a:lnTo>
                    <a:pt x="382358" y="257022"/>
                  </a:lnTo>
                  <a:lnTo>
                    <a:pt x="384784" y="255435"/>
                  </a:lnTo>
                  <a:close/>
                </a:path>
                <a:path w="521335" h="276860">
                  <a:moveTo>
                    <a:pt x="387883" y="208140"/>
                  </a:moveTo>
                  <a:lnTo>
                    <a:pt x="385686" y="206248"/>
                  </a:lnTo>
                  <a:lnTo>
                    <a:pt x="384378" y="207784"/>
                  </a:lnTo>
                  <a:lnTo>
                    <a:pt x="383082" y="209562"/>
                  </a:lnTo>
                  <a:lnTo>
                    <a:pt x="382092" y="211124"/>
                  </a:lnTo>
                  <a:lnTo>
                    <a:pt x="384530" y="212674"/>
                  </a:lnTo>
                  <a:lnTo>
                    <a:pt x="385533" y="211086"/>
                  </a:lnTo>
                  <a:lnTo>
                    <a:pt x="386791" y="209423"/>
                  </a:lnTo>
                  <a:lnTo>
                    <a:pt x="387883" y="208140"/>
                  </a:lnTo>
                  <a:close/>
                </a:path>
                <a:path w="521335" h="276860">
                  <a:moveTo>
                    <a:pt x="392201" y="263918"/>
                  </a:moveTo>
                  <a:lnTo>
                    <a:pt x="390766" y="262686"/>
                  </a:lnTo>
                  <a:lnTo>
                    <a:pt x="389420" y="261353"/>
                  </a:lnTo>
                  <a:lnTo>
                    <a:pt x="388188" y="259943"/>
                  </a:lnTo>
                  <a:lnTo>
                    <a:pt x="386016" y="261835"/>
                  </a:lnTo>
                  <a:lnTo>
                    <a:pt x="387337" y="263347"/>
                  </a:lnTo>
                  <a:lnTo>
                    <a:pt x="388785" y="264795"/>
                  </a:lnTo>
                  <a:lnTo>
                    <a:pt x="390309" y="266103"/>
                  </a:lnTo>
                  <a:lnTo>
                    <a:pt x="392201" y="263918"/>
                  </a:lnTo>
                  <a:close/>
                </a:path>
                <a:path w="521335" h="276860">
                  <a:moveTo>
                    <a:pt x="396341" y="200698"/>
                  </a:moveTo>
                  <a:lnTo>
                    <a:pt x="394754" y="198272"/>
                  </a:lnTo>
                  <a:lnTo>
                    <a:pt x="393077" y="199377"/>
                  </a:lnTo>
                  <a:lnTo>
                    <a:pt x="391363" y="200698"/>
                  </a:lnTo>
                  <a:lnTo>
                    <a:pt x="389940" y="201930"/>
                  </a:lnTo>
                  <a:lnTo>
                    <a:pt x="391858" y="204114"/>
                  </a:lnTo>
                  <a:lnTo>
                    <a:pt x="393255" y="202882"/>
                  </a:lnTo>
                  <a:lnTo>
                    <a:pt x="394766" y="201714"/>
                  </a:lnTo>
                  <a:lnTo>
                    <a:pt x="396341" y="200698"/>
                  </a:lnTo>
                  <a:close/>
                </a:path>
                <a:path w="521335" h="276860">
                  <a:moveTo>
                    <a:pt x="401688" y="269976"/>
                  </a:moveTo>
                  <a:lnTo>
                    <a:pt x="399986" y="269201"/>
                  </a:lnTo>
                  <a:lnTo>
                    <a:pt x="398310" y="268287"/>
                  </a:lnTo>
                  <a:lnTo>
                    <a:pt x="396722" y="267271"/>
                  </a:lnTo>
                  <a:lnTo>
                    <a:pt x="395173" y="269722"/>
                  </a:lnTo>
                  <a:lnTo>
                    <a:pt x="396875" y="270802"/>
                  </a:lnTo>
                  <a:lnTo>
                    <a:pt x="398665" y="271767"/>
                  </a:lnTo>
                  <a:lnTo>
                    <a:pt x="400494" y="272605"/>
                  </a:lnTo>
                  <a:lnTo>
                    <a:pt x="401688" y="269976"/>
                  </a:lnTo>
                  <a:close/>
                </a:path>
                <a:path w="521335" h="276860">
                  <a:moveTo>
                    <a:pt x="401853" y="228727"/>
                  </a:moveTo>
                  <a:lnTo>
                    <a:pt x="399110" y="227863"/>
                  </a:lnTo>
                  <a:lnTo>
                    <a:pt x="398487" y="229793"/>
                  </a:lnTo>
                  <a:lnTo>
                    <a:pt x="398170" y="231825"/>
                  </a:lnTo>
                  <a:lnTo>
                    <a:pt x="398170" y="233972"/>
                  </a:lnTo>
                  <a:lnTo>
                    <a:pt x="401066" y="233870"/>
                  </a:lnTo>
                  <a:lnTo>
                    <a:pt x="401116" y="231825"/>
                  </a:lnTo>
                  <a:lnTo>
                    <a:pt x="401332" y="230390"/>
                  </a:lnTo>
                  <a:lnTo>
                    <a:pt x="401853" y="228727"/>
                  </a:lnTo>
                  <a:close/>
                </a:path>
                <a:path w="521335" h="276860">
                  <a:moveTo>
                    <a:pt x="404355" y="243890"/>
                  </a:moveTo>
                  <a:lnTo>
                    <a:pt x="403301" y="242443"/>
                  </a:lnTo>
                  <a:lnTo>
                    <a:pt x="402475" y="240880"/>
                  </a:lnTo>
                  <a:lnTo>
                    <a:pt x="401916" y="239191"/>
                  </a:lnTo>
                  <a:lnTo>
                    <a:pt x="399173" y="240093"/>
                  </a:lnTo>
                  <a:lnTo>
                    <a:pt x="399834" y="242074"/>
                  </a:lnTo>
                  <a:lnTo>
                    <a:pt x="400786" y="243916"/>
                  </a:lnTo>
                  <a:lnTo>
                    <a:pt x="402018" y="245592"/>
                  </a:lnTo>
                  <a:lnTo>
                    <a:pt x="404355" y="243890"/>
                  </a:lnTo>
                  <a:close/>
                </a:path>
                <a:path w="521335" h="276860">
                  <a:moveTo>
                    <a:pt x="406527" y="195935"/>
                  </a:moveTo>
                  <a:lnTo>
                    <a:pt x="405688" y="193179"/>
                  </a:lnTo>
                  <a:lnTo>
                    <a:pt x="403771" y="193751"/>
                  </a:lnTo>
                  <a:lnTo>
                    <a:pt x="401866" y="194475"/>
                  </a:lnTo>
                  <a:lnTo>
                    <a:pt x="400050" y="195338"/>
                  </a:lnTo>
                  <a:lnTo>
                    <a:pt x="401269" y="197942"/>
                  </a:lnTo>
                  <a:lnTo>
                    <a:pt x="402971" y="197142"/>
                  </a:lnTo>
                  <a:lnTo>
                    <a:pt x="404736" y="196481"/>
                  </a:lnTo>
                  <a:lnTo>
                    <a:pt x="406527" y="195935"/>
                  </a:lnTo>
                  <a:close/>
                </a:path>
                <a:path w="521335" h="276860">
                  <a:moveTo>
                    <a:pt x="407949" y="220243"/>
                  </a:moveTo>
                  <a:lnTo>
                    <a:pt x="406234" y="217919"/>
                  </a:lnTo>
                  <a:lnTo>
                    <a:pt x="404558" y="219138"/>
                  </a:lnTo>
                  <a:lnTo>
                    <a:pt x="403098" y="220624"/>
                  </a:lnTo>
                  <a:lnTo>
                    <a:pt x="401891" y="222326"/>
                  </a:lnTo>
                  <a:lnTo>
                    <a:pt x="404228" y="224002"/>
                  </a:lnTo>
                  <a:lnTo>
                    <a:pt x="405269" y="222554"/>
                  </a:lnTo>
                  <a:lnTo>
                    <a:pt x="406527" y="221284"/>
                  </a:lnTo>
                  <a:lnTo>
                    <a:pt x="407949" y="220243"/>
                  </a:lnTo>
                  <a:close/>
                </a:path>
                <a:path w="521335" h="276860">
                  <a:moveTo>
                    <a:pt x="412496" y="273100"/>
                  </a:moveTo>
                  <a:lnTo>
                    <a:pt x="410629" y="272834"/>
                  </a:lnTo>
                  <a:lnTo>
                    <a:pt x="408774" y="272453"/>
                  </a:lnTo>
                  <a:lnTo>
                    <a:pt x="406984" y="271919"/>
                  </a:lnTo>
                  <a:lnTo>
                    <a:pt x="406184" y="274701"/>
                  </a:lnTo>
                  <a:lnTo>
                    <a:pt x="408101" y="275259"/>
                  </a:lnTo>
                  <a:lnTo>
                    <a:pt x="410095" y="275678"/>
                  </a:lnTo>
                  <a:lnTo>
                    <a:pt x="412102" y="275945"/>
                  </a:lnTo>
                  <a:lnTo>
                    <a:pt x="412496" y="273100"/>
                  </a:lnTo>
                  <a:close/>
                </a:path>
                <a:path w="521335" h="276860">
                  <a:moveTo>
                    <a:pt x="412838" y="250012"/>
                  </a:moveTo>
                  <a:lnTo>
                    <a:pt x="411149" y="249466"/>
                  </a:lnTo>
                  <a:lnTo>
                    <a:pt x="409549" y="248666"/>
                  </a:lnTo>
                  <a:lnTo>
                    <a:pt x="408114" y="247637"/>
                  </a:lnTo>
                  <a:lnTo>
                    <a:pt x="406425" y="249961"/>
                  </a:lnTo>
                  <a:lnTo>
                    <a:pt x="408114" y="251180"/>
                  </a:lnTo>
                  <a:lnTo>
                    <a:pt x="409981" y="252120"/>
                  </a:lnTo>
                  <a:lnTo>
                    <a:pt x="411949" y="252768"/>
                  </a:lnTo>
                  <a:lnTo>
                    <a:pt x="412838" y="250012"/>
                  </a:lnTo>
                  <a:close/>
                </a:path>
                <a:path w="521335" h="276860">
                  <a:moveTo>
                    <a:pt x="417664" y="194246"/>
                  </a:moveTo>
                  <a:lnTo>
                    <a:pt x="417639" y="191350"/>
                  </a:lnTo>
                  <a:lnTo>
                    <a:pt x="415620" y="191363"/>
                  </a:lnTo>
                  <a:lnTo>
                    <a:pt x="413600" y="191541"/>
                  </a:lnTo>
                  <a:lnTo>
                    <a:pt x="411607" y="191833"/>
                  </a:lnTo>
                  <a:lnTo>
                    <a:pt x="412038" y="194691"/>
                  </a:lnTo>
                  <a:lnTo>
                    <a:pt x="413893" y="194424"/>
                  </a:lnTo>
                  <a:lnTo>
                    <a:pt x="415785" y="194271"/>
                  </a:lnTo>
                  <a:lnTo>
                    <a:pt x="417664" y="194246"/>
                  </a:lnTo>
                  <a:close/>
                </a:path>
                <a:path w="521335" h="276860">
                  <a:moveTo>
                    <a:pt x="417868" y="216928"/>
                  </a:moveTo>
                  <a:lnTo>
                    <a:pt x="417842" y="214033"/>
                  </a:lnTo>
                  <a:lnTo>
                    <a:pt x="415759" y="214045"/>
                  </a:lnTo>
                  <a:lnTo>
                    <a:pt x="413702" y="214388"/>
                  </a:lnTo>
                  <a:lnTo>
                    <a:pt x="411734" y="215049"/>
                  </a:lnTo>
                  <a:lnTo>
                    <a:pt x="412648" y="217792"/>
                  </a:lnTo>
                  <a:lnTo>
                    <a:pt x="414324" y="217220"/>
                  </a:lnTo>
                  <a:lnTo>
                    <a:pt x="416090" y="216941"/>
                  </a:lnTo>
                  <a:lnTo>
                    <a:pt x="417868" y="216928"/>
                  </a:lnTo>
                  <a:close/>
                </a:path>
                <a:path w="521335" h="276860">
                  <a:moveTo>
                    <a:pt x="424180" y="275920"/>
                  </a:moveTo>
                  <a:lnTo>
                    <a:pt x="423760" y="273075"/>
                  </a:lnTo>
                  <a:lnTo>
                    <a:pt x="421906" y="273329"/>
                  </a:lnTo>
                  <a:lnTo>
                    <a:pt x="420014" y="273469"/>
                  </a:lnTo>
                  <a:lnTo>
                    <a:pt x="418134" y="273481"/>
                  </a:lnTo>
                  <a:lnTo>
                    <a:pt x="418134" y="276377"/>
                  </a:lnTo>
                  <a:lnTo>
                    <a:pt x="420154" y="276377"/>
                  </a:lnTo>
                  <a:lnTo>
                    <a:pt x="422186" y="276212"/>
                  </a:lnTo>
                  <a:lnTo>
                    <a:pt x="424180" y="275920"/>
                  </a:lnTo>
                  <a:close/>
                </a:path>
                <a:path w="521335" h="276860">
                  <a:moveTo>
                    <a:pt x="424192" y="252717"/>
                  </a:moveTo>
                  <a:lnTo>
                    <a:pt x="423291" y="249986"/>
                  </a:lnTo>
                  <a:lnTo>
                    <a:pt x="421614" y="250532"/>
                  </a:lnTo>
                  <a:lnTo>
                    <a:pt x="419849" y="250812"/>
                  </a:lnTo>
                  <a:lnTo>
                    <a:pt x="418071" y="250812"/>
                  </a:lnTo>
                  <a:lnTo>
                    <a:pt x="418084" y="253707"/>
                  </a:lnTo>
                  <a:lnTo>
                    <a:pt x="420166" y="253695"/>
                  </a:lnTo>
                  <a:lnTo>
                    <a:pt x="422224" y="253365"/>
                  </a:lnTo>
                  <a:lnTo>
                    <a:pt x="424192" y="252717"/>
                  </a:lnTo>
                  <a:close/>
                </a:path>
                <a:path w="521335" h="276860">
                  <a:moveTo>
                    <a:pt x="429526" y="217703"/>
                  </a:moveTo>
                  <a:lnTo>
                    <a:pt x="427824" y="216496"/>
                  </a:lnTo>
                  <a:lnTo>
                    <a:pt x="425958" y="215557"/>
                  </a:lnTo>
                  <a:lnTo>
                    <a:pt x="423976" y="214934"/>
                  </a:lnTo>
                  <a:lnTo>
                    <a:pt x="423113" y="217690"/>
                  </a:lnTo>
                  <a:lnTo>
                    <a:pt x="424802" y="218236"/>
                  </a:lnTo>
                  <a:lnTo>
                    <a:pt x="426389" y="219036"/>
                  </a:lnTo>
                  <a:lnTo>
                    <a:pt x="427850" y="220065"/>
                  </a:lnTo>
                  <a:lnTo>
                    <a:pt x="429526" y="217703"/>
                  </a:lnTo>
                  <a:close/>
                </a:path>
                <a:path w="521335" h="276860">
                  <a:moveTo>
                    <a:pt x="429615" y="192951"/>
                  </a:moveTo>
                  <a:lnTo>
                    <a:pt x="427672" y="192405"/>
                  </a:lnTo>
                  <a:lnTo>
                    <a:pt x="425678" y="191998"/>
                  </a:lnTo>
                  <a:lnTo>
                    <a:pt x="423684" y="191731"/>
                  </a:lnTo>
                  <a:lnTo>
                    <a:pt x="423303" y="194589"/>
                  </a:lnTo>
                  <a:lnTo>
                    <a:pt x="425170" y="194843"/>
                  </a:lnTo>
                  <a:lnTo>
                    <a:pt x="427024" y="195224"/>
                  </a:lnTo>
                  <a:lnTo>
                    <a:pt x="428815" y="195732"/>
                  </a:lnTo>
                  <a:lnTo>
                    <a:pt x="429615" y="192951"/>
                  </a:lnTo>
                  <a:close/>
                </a:path>
                <a:path w="521335" h="276860">
                  <a:moveTo>
                    <a:pt x="434073" y="245516"/>
                  </a:moveTo>
                  <a:lnTo>
                    <a:pt x="431749" y="243814"/>
                  </a:lnTo>
                  <a:lnTo>
                    <a:pt x="430695" y="245249"/>
                  </a:lnTo>
                  <a:lnTo>
                    <a:pt x="429437" y="246519"/>
                  </a:lnTo>
                  <a:lnTo>
                    <a:pt x="428002" y="247561"/>
                  </a:lnTo>
                  <a:lnTo>
                    <a:pt x="429704" y="249885"/>
                  </a:lnTo>
                  <a:lnTo>
                    <a:pt x="431393" y="248666"/>
                  </a:lnTo>
                  <a:lnTo>
                    <a:pt x="432866" y="247180"/>
                  </a:lnTo>
                  <a:lnTo>
                    <a:pt x="434073" y="245516"/>
                  </a:lnTo>
                  <a:close/>
                </a:path>
                <a:path w="521335" h="276860">
                  <a:moveTo>
                    <a:pt x="435762" y="272503"/>
                  </a:moveTo>
                  <a:lnTo>
                    <a:pt x="434555" y="269875"/>
                  </a:lnTo>
                  <a:lnTo>
                    <a:pt x="432854" y="270649"/>
                  </a:lnTo>
                  <a:lnTo>
                    <a:pt x="431076" y="271322"/>
                  </a:lnTo>
                  <a:lnTo>
                    <a:pt x="429272" y="271856"/>
                  </a:lnTo>
                  <a:lnTo>
                    <a:pt x="430085" y="274624"/>
                  </a:lnTo>
                  <a:lnTo>
                    <a:pt x="432028" y="274053"/>
                  </a:lnTo>
                  <a:lnTo>
                    <a:pt x="433933" y="273342"/>
                  </a:lnTo>
                  <a:lnTo>
                    <a:pt x="435762" y="272503"/>
                  </a:lnTo>
                  <a:close/>
                </a:path>
                <a:path w="521335" h="276860">
                  <a:moveTo>
                    <a:pt x="436816" y="227533"/>
                  </a:moveTo>
                  <a:lnTo>
                    <a:pt x="436156" y="225552"/>
                  </a:lnTo>
                  <a:lnTo>
                    <a:pt x="435190" y="223710"/>
                  </a:lnTo>
                  <a:lnTo>
                    <a:pt x="433946" y="222034"/>
                  </a:lnTo>
                  <a:lnTo>
                    <a:pt x="431622" y="223774"/>
                  </a:lnTo>
                  <a:lnTo>
                    <a:pt x="432689" y="225183"/>
                  </a:lnTo>
                  <a:lnTo>
                    <a:pt x="433514" y="226771"/>
                  </a:lnTo>
                  <a:lnTo>
                    <a:pt x="434073" y="228447"/>
                  </a:lnTo>
                  <a:lnTo>
                    <a:pt x="436816" y="227533"/>
                  </a:lnTo>
                  <a:close/>
                </a:path>
                <a:path w="521335" h="276860">
                  <a:moveTo>
                    <a:pt x="437857" y="233654"/>
                  </a:moveTo>
                  <a:lnTo>
                    <a:pt x="434962" y="233870"/>
                  </a:lnTo>
                  <a:lnTo>
                    <a:pt x="434924" y="235953"/>
                  </a:lnTo>
                  <a:lnTo>
                    <a:pt x="434695" y="237413"/>
                  </a:lnTo>
                  <a:lnTo>
                    <a:pt x="434149" y="239102"/>
                  </a:lnTo>
                  <a:lnTo>
                    <a:pt x="436892" y="239991"/>
                  </a:lnTo>
                  <a:lnTo>
                    <a:pt x="437527" y="238010"/>
                  </a:lnTo>
                  <a:lnTo>
                    <a:pt x="437857" y="235953"/>
                  </a:lnTo>
                  <a:lnTo>
                    <a:pt x="437857" y="233654"/>
                  </a:lnTo>
                  <a:close/>
                </a:path>
                <a:path w="521335" h="276860">
                  <a:moveTo>
                    <a:pt x="440639" y="197878"/>
                  </a:moveTo>
                  <a:lnTo>
                    <a:pt x="438950" y="196799"/>
                  </a:lnTo>
                  <a:lnTo>
                    <a:pt x="437146" y="195846"/>
                  </a:lnTo>
                  <a:lnTo>
                    <a:pt x="435305" y="195008"/>
                  </a:lnTo>
                  <a:lnTo>
                    <a:pt x="434136" y="197662"/>
                  </a:lnTo>
                  <a:lnTo>
                    <a:pt x="435851" y="198424"/>
                  </a:lnTo>
                  <a:lnTo>
                    <a:pt x="437515" y="199313"/>
                  </a:lnTo>
                  <a:lnTo>
                    <a:pt x="439102" y="200317"/>
                  </a:lnTo>
                  <a:lnTo>
                    <a:pt x="440639" y="197878"/>
                  </a:lnTo>
                  <a:close/>
                </a:path>
                <a:path w="521335" h="276860">
                  <a:moveTo>
                    <a:pt x="445897" y="265938"/>
                  </a:moveTo>
                  <a:lnTo>
                    <a:pt x="444004" y="263766"/>
                  </a:lnTo>
                  <a:lnTo>
                    <a:pt x="442569" y="265010"/>
                  </a:lnTo>
                  <a:lnTo>
                    <a:pt x="441058" y="266153"/>
                  </a:lnTo>
                  <a:lnTo>
                    <a:pt x="439496" y="267157"/>
                  </a:lnTo>
                  <a:lnTo>
                    <a:pt x="441058" y="269570"/>
                  </a:lnTo>
                  <a:lnTo>
                    <a:pt x="442747" y="268503"/>
                  </a:lnTo>
                  <a:lnTo>
                    <a:pt x="444373" y="267271"/>
                  </a:lnTo>
                  <a:lnTo>
                    <a:pt x="445897" y="265938"/>
                  </a:lnTo>
                  <a:close/>
                </a:path>
                <a:path w="521335" h="276860">
                  <a:moveTo>
                    <a:pt x="449859" y="205701"/>
                  </a:moveTo>
                  <a:lnTo>
                    <a:pt x="448525" y="204190"/>
                  </a:lnTo>
                  <a:lnTo>
                    <a:pt x="447065" y="202780"/>
                  </a:lnTo>
                  <a:lnTo>
                    <a:pt x="445528" y="201460"/>
                  </a:lnTo>
                  <a:lnTo>
                    <a:pt x="443661" y="203657"/>
                  </a:lnTo>
                  <a:lnTo>
                    <a:pt x="445084" y="204889"/>
                  </a:lnTo>
                  <a:lnTo>
                    <a:pt x="446443" y="206197"/>
                  </a:lnTo>
                  <a:lnTo>
                    <a:pt x="447700" y="207619"/>
                  </a:lnTo>
                  <a:lnTo>
                    <a:pt x="449859" y="205701"/>
                  </a:lnTo>
                  <a:close/>
                </a:path>
                <a:path w="521335" h="276860">
                  <a:moveTo>
                    <a:pt x="453796" y="256806"/>
                  </a:moveTo>
                  <a:lnTo>
                    <a:pt x="451370" y="255244"/>
                  </a:lnTo>
                  <a:lnTo>
                    <a:pt x="450354" y="256832"/>
                  </a:lnTo>
                  <a:lnTo>
                    <a:pt x="449097" y="258495"/>
                  </a:lnTo>
                  <a:lnTo>
                    <a:pt x="447992" y="259765"/>
                  </a:lnTo>
                  <a:lnTo>
                    <a:pt x="450176" y="261658"/>
                  </a:lnTo>
                  <a:lnTo>
                    <a:pt x="451485" y="260121"/>
                  </a:lnTo>
                  <a:lnTo>
                    <a:pt x="452805" y="258356"/>
                  </a:lnTo>
                  <a:lnTo>
                    <a:pt x="453796" y="256806"/>
                  </a:lnTo>
                  <a:close/>
                </a:path>
                <a:path w="521335" h="276860">
                  <a:moveTo>
                    <a:pt x="456488" y="215773"/>
                  </a:moveTo>
                  <a:lnTo>
                    <a:pt x="455637" y="213956"/>
                  </a:lnTo>
                  <a:lnTo>
                    <a:pt x="454583" y="212090"/>
                  </a:lnTo>
                  <a:lnTo>
                    <a:pt x="453542" y="210489"/>
                  </a:lnTo>
                  <a:lnTo>
                    <a:pt x="451129" y="212090"/>
                  </a:lnTo>
                  <a:lnTo>
                    <a:pt x="452145" y="213639"/>
                  </a:lnTo>
                  <a:lnTo>
                    <a:pt x="453072" y="215303"/>
                  </a:lnTo>
                  <a:lnTo>
                    <a:pt x="453885" y="217017"/>
                  </a:lnTo>
                  <a:lnTo>
                    <a:pt x="456488" y="215773"/>
                  </a:lnTo>
                  <a:close/>
                </a:path>
                <a:path w="521335" h="276860">
                  <a:moveTo>
                    <a:pt x="458812" y="245808"/>
                  </a:moveTo>
                  <a:lnTo>
                    <a:pt x="456044" y="244995"/>
                  </a:lnTo>
                  <a:lnTo>
                    <a:pt x="455510" y="246811"/>
                  </a:lnTo>
                  <a:lnTo>
                    <a:pt x="454850" y="248589"/>
                  </a:lnTo>
                  <a:lnTo>
                    <a:pt x="454075" y="250291"/>
                  </a:lnTo>
                  <a:lnTo>
                    <a:pt x="456704" y="251498"/>
                  </a:lnTo>
                  <a:lnTo>
                    <a:pt x="457542" y="249669"/>
                  </a:lnTo>
                  <a:lnTo>
                    <a:pt x="458254" y="247751"/>
                  </a:lnTo>
                  <a:lnTo>
                    <a:pt x="458812" y="245808"/>
                  </a:lnTo>
                  <a:close/>
                </a:path>
                <a:path w="521335" h="276860">
                  <a:moveTo>
                    <a:pt x="460019" y="227330"/>
                  </a:moveTo>
                  <a:lnTo>
                    <a:pt x="459714" y="225336"/>
                  </a:lnTo>
                  <a:lnTo>
                    <a:pt x="459257" y="223354"/>
                  </a:lnTo>
                  <a:lnTo>
                    <a:pt x="458673" y="221424"/>
                  </a:lnTo>
                  <a:lnTo>
                    <a:pt x="455917" y="222275"/>
                  </a:lnTo>
                  <a:lnTo>
                    <a:pt x="456463" y="224066"/>
                  </a:lnTo>
                  <a:lnTo>
                    <a:pt x="456882" y="225920"/>
                  </a:lnTo>
                  <a:lnTo>
                    <a:pt x="457174" y="227774"/>
                  </a:lnTo>
                  <a:lnTo>
                    <a:pt x="460019" y="227330"/>
                  </a:lnTo>
                  <a:close/>
                </a:path>
                <a:path w="521335" h="276860">
                  <a:moveTo>
                    <a:pt x="460514" y="233362"/>
                  </a:moveTo>
                  <a:lnTo>
                    <a:pt x="457631" y="233413"/>
                  </a:lnTo>
                  <a:lnTo>
                    <a:pt x="457504" y="237629"/>
                  </a:lnTo>
                  <a:lnTo>
                    <a:pt x="457238" y="239483"/>
                  </a:lnTo>
                  <a:lnTo>
                    <a:pt x="460095" y="239903"/>
                  </a:lnTo>
                  <a:lnTo>
                    <a:pt x="460375" y="237896"/>
                  </a:lnTo>
                  <a:lnTo>
                    <a:pt x="460514" y="233362"/>
                  </a:lnTo>
                  <a:close/>
                </a:path>
                <a:path w="521335" h="276860">
                  <a:moveTo>
                    <a:pt x="520865" y="92367"/>
                  </a:moveTo>
                  <a:lnTo>
                    <a:pt x="518642" y="51447"/>
                  </a:lnTo>
                  <a:lnTo>
                    <a:pt x="515086" y="31343"/>
                  </a:lnTo>
                  <a:lnTo>
                    <a:pt x="515086" y="92367"/>
                  </a:lnTo>
                  <a:lnTo>
                    <a:pt x="513359" y="126276"/>
                  </a:lnTo>
                  <a:lnTo>
                    <a:pt x="509333" y="149212"/>
                  </a:lnTo>
                  <a:lnTo>
                    <a:pt x="504774" y="162941"/>
                  </a:lnTo>
                  <a:lnTo>
                    <a:pt x="501434" y="169214"/>
                  </a:lnTo>
                  <a:lnTo>
                    <a:pt x="121107" y="169214"/>
                  </a:lnTo>
                  <a:lnTo>
                    <a:pt x="121107" y="5778"/>
                  </a:lnTo>
                  <a:lnTo>
                    <a:pt x="501751" y="5778"/>
                  </a:lnTo>
                  <a:lnTo>
                    <a:pt x="505053" y="14363"/>
                  </a:lnTo>
                  <a:lnTo>
                    <a:pt x="509498" y="31203"/>
                  </a:lnTo>
                  <a:lnTo>
                    <a:pt x="513410" y="56972"/>
                  </a:lnTo>
                  <a:lnTo>
                    <a:pt x="515086" y="92367"/>
                  </a:lnTo>
                  <a:lnTo>
                    <a:pt x="515086" y="31343"/>
                  </a:lnTo>
                  <a:lnTo>
                    <a:pt x="505244" y="0"/>
                  </a:lnTo>
                  <a:lnTo>
                    <a:pt x="115328" y="0"/>
                  </a:lnTo>
                  <a:lnTo>
                    <a:pt x="115328" y="174993"/>
                  </a:lnTo>
                  <a:lnTo>
                    <a:pt x="504113" y="174993"/>
                  </a:lnTo>
                  <a:lnTo>
                    <a:pt x="504964" y="174078"/>
                  </a:lnTo>
                  <a:lnTo>
                    <a:pt x="507720" y="170040"/>
                  </a:lnTo>
                  <a:lnTo>
                    <a:pt x="508063" y="169214"/>
                  </a:lnTo>
                  <a:lnTo>
                    <a:pt x="513156" y="157010"/>
                  </a:lnTo>
                  <a:lnTo>
                    <a:pt x="518477" y="132092"/>
                  </a:lnTo>
                  <a:lnTo>
                    <a:pt x="520865" y="92367"/>
                  </a:lnTo>
                  <a:close/>
                </a:path>
              </a:pathLst>
            </a:custGeom>
            <a:solidFill>
              <a:srgbClr val="231F20"/>
            </a:solidFill>
          </p:spPr>
          <p:txBody>
            <a:bodyPr wrap="square" lIns="0" tIns="0" rIns="0" bIns="0" rtlCol="0"/>
            <a:lstStyle/>
            <a:p>
              <a:endParaRPr/>
            </a:p>
          </p:txBody>
        </p:sp>
        <p:sp>
          <p:nvSpPr>
            <p:cNvPr id="58" name="object 58"/>
            <p:cNvSpPr/>
            <p:nvPr/>
          </p:nvSpPr>
          <p:spPr>
            <a:xfrm>
              <a:off x="1905571" y="2237486"/>
              <a:ext cx="640080" cy="247650"/>
            </a:xfrm>
            <a:custGeom>
              <a:avLst/>
              <a:gdLst/>
              <a:ahLst/>
              <a:cxnLst/>
              <a:rect l="l" t="t" r="r" b="b"/>
              <a:pathLst>
                <a:path w="640080" h="247650">
                  <a:moveTo>
                    <a:pt x="3136" y="224447"/>
                  </a:moveTo>
                  <a:lnTo>
                    <a:pt x="2908" y="223393"/>
                  </a:lnTo>
                  <a:lnTo>
                    <a:pt x="2908" y="219278"/>
                  </a:lnTo>
                  <a:lnTo>
                    <a:pt x="50" y="218859"/>
                  </a:lnTo>
                  <a:lnTo>
                    <a:pt x="0" y="223393"/>
                  </a:lnTo>
                  <a:lnTo>
                    <a:pt x="38" y="223786"/>
                  </a:lnTo>
                  <a:lnTo>
                    <a:pt x="304" y="225056"/>
                  </a:lnTo>
                  <a:lnTo>
                    <a:pt x="3136" y="224447"/>
                  </a:lnTo>
                  <a:close/>
                </a:path>
                <a:path w="640080" h="247650">
                  <a:moveTo>
                    <a:pt x="9486" y="230886"/>
                  </a:moveTo>
                  <a:lnTo>
                    <a:pt x="8318" y="230708"/>
                  </a:lnTo>
                  <a:lnTo>
                    <a:pt x="6654" y="230212"/>
                  </a:lnTo>
                  <a:lnTo>
                    <a:pt x="5283" y="228803"/>
                  </a:lnTo>
                  <a:lnTo>
                    <a:pt x="3302" y="230708"/>
                  </a:lnTo>
                  <a:lnTo>
                    <a:pt x="3276" y="230886"/>
                  </a:lnTo>
                  <a:lnTo>
                    <a:pt x="5130" y="232803"/>
                  </a:lnTo>
                  <a:lnTo>
                    <a:pt x="7454" y="233514"/>
                  </a:lnTo>
                  <a:lnTo>
                    <a:pt x="9067" y="233730"/>
                  </a:lnTo>
                  <a:lnTo>
                    <a:pt x="9486" y="230886"/>
                  </a:lnTo>
                  <a:close/>
                </a:path>
                <a:path w="640080" h="247650">
                  <a:moveTo>
                    <a:pt x="9702" y="209092"/>
                  </a:moveTo>
                  <a:lnTo>
                    <a:pt x="6807" y="209092"/>
                  </a:lnTo>
                  <a:lnTo>
                    <a:pt x="6807" y="210756"/>
                  </a:lnTo>
                  <a:lnTo>
                    <a:pt x="6540" y="210794"/>
                  </a:lnTo>
                  <a:lnTo>
                    <a:pt x="4559" y="211658"/>
                  </a:lnTo>
                  <a:lnTo>
                    <a:pt x="3073" y="213004"/>
                  </a:lnTo>
                  <a:lnTo>
                    <a:pt x="4991" y="215163"/>
                  </a:lnTo>
                  <a:lnTo>
                    <a:pt x="6070" y="214185"/>
                  </a:lnTo>
                  <a:lnTo>
                    <a:pt x="7569" y="213550"/>
                  </a:lnTo>
                  <a:lnTo>
                    <a:pt x="9448" y="213220"/>
                  </a:lnTo>
                  <a:lnTo>
                    <a:pt x="9232" y="211988"/>
                  </a:lnTo>
                  <a:lnTo>
                    <a:pt x="9702" y="211988"/>
                  </a:lnTo>
                  <a:lnTo>
                    <a:pt x="9702" y="209092"/>
                  </a:lnTo>
                  <a:close/>
                </a:path>
                <a:path w="640080" h="247650">
                  <a:moveTo>
                    <a:pt x="9702" y="197675"/>
                  </a:moveTo>
                  <a:lnTo>
                    <a:pt x="6807" y="197675"/>
                  </a:lnTo>
                  <a:lnTo>
                    <a:pt x="6807" y="203390"/>
                  </a:lnTo>
                  <a:lnTo>
                    <a:pt x="9702" y="203390"/>
                  </a:lnTo>
                  <a:lnTo>
                    <a:pt x="9702" y="197675"/>
                  </a:lnTo>
                  <a:close/>
                </a:path>
                <a:path w="640080" h="247650">
                  <a:moveTo>
                    <a:pt x="9702" y="186232"/>
                  </a:moveTo>
                  <a:lnTo>
                    <a:pt x="6807" y="186232"/>
                  </a:lnTo>
                  <a:lnTo>
                    <a:pt x="6807" y="191960"/>
                  </a:lnTo>
                  <a:lnTo>
                    <a:pt x="9702" y="191960"/>
                  </a:lnTo>
                  <a:lnTo>
                    <a:pt x="9702" y="186232"/>
                  </a:lnTo>
                  <a:close/>
                </a:path>
                <a:path w="640080" h="247650">
                  <a:moveTo>
                    <a:pt x="9702" y="174815"/>
                  </a:moveTo>
                  <a:lnTo>
                    <a:pt x="6807" y="174815"/>
                  </a:lnTo>
                  <a:lnTo>
                    <a:pt x="6807" y="180530"/>
                  </a:lnTo>
                  <a:lnTo>
                    <a:pt x="9702" y="180530"/>
                  </a:lnTo>
                  <a:lnTo>
                    <a:pt x="9702" y="174815"/>
                  </a:lnTo>
                  <a:close/>
                </a:path>
                <a:path w="640080" h="247650">
                  <a:moveTo>
                    <a:pt x="9702" y="163385"/>
                  </a:moveTo>
                  <a:lnTo>
                    <a:pt x="6807" y="163385"/>
                  </a:lnTo>
                  <a:lnTo>
                    <a:pt x="6807" y="169087"/>
                  </a:lnTo>
                  <a:lnTo>
                    <a:pt x="9702" y="169087"/>
                  </a:lnTo>
                  <a:lnTo>
                    <a:pt x="9702" y="163385"/>
                  </a:lnTo>
                  <a:close/>
                </a:path>
                <a:path w="640080" h="247650">
                  <a:moveTo>
                    <a:pt x="9702" y="151955"/>
                  </a:moveTo>
                  <a:lnTo>
                    <a:pt x="6807" y="151955"/>
                  </a:lnTo>
                  <a:lnTo>
                    <a:pt x="6807" y="157657"/>
                  </a:lnTo>
                  <a:lnTo>
                    <a:pt x="9702" y="157657"/>
                  </a:lnTo>
                  <a:lnTo>
                    <a:pt x="9702" y="151955"/>
                  </a:lnTo>
                  <a:close/>
                </a:path>
                <a:path w="640080" h="247650">
                  <a:moveTo>
                    <a:pt x="9702" y="140525"/>
                  </a:moveTo>
                  <a:lnTo>
                    <a:pt x="6807" y="140525"/>
                  </a:lnTo>
                  <a:lnTo>
                    <a:pt x="6807" y="146240"/>
                  </a:lnTo>
                  <a:lnTo>
                    <a:pt x="9702" y="146240"/>
                  </a:lnTo>
                  <a:lnTo>
                    <a:pt x="9702" y="140525"/>
                  </a:lnTo>
                  <a:close/>
                </a:path>
                <a:path w="640080" h="247650">
                  <a:moveTo>
                    <a:pt x="9702" y="129095"/>
                  </a:moveTo>
                  <a:lnTo>
                    <a:pt x="6807" y="129095"/>
                  </a:lnTo>
                  <a:lnTo>
                    <a:pt x="6807" y="134810"/>
                  </a:lnTo>
                  <a:lnTo>
                    <a:pt x="9702" y="134810"/>
                  </a:lnTo>
                  <a:lnTo>
                    <a:pt x="9702" y="129095"/>
                  </a:lnTo>
                  <a:close/>
                </a:path>
                <a:path w="640080" h="247650">
                  <a:moveTo>
                    <a:pt x="9766" y="118402"/>
                  </a:moveTo>
                  <a:lnTo>
                    <a:pt x="7226" y="117043"/>
                  </a:lnTo>
                  <a:lnTo>
                    <a:pt x="6985" y="117500"/>
                  </a:lnTo>
                  <a:lnTo>
                    <a:pt x="6807" y="123380"/>
                  </a:lnTo>
                  <a:lnTo>
                    <a:pt x="9702" y="123380"/>
                  </a:lnTo>
                  <a:lnTo>
                    <a:pt x="9766" y="118402"/>
                  </a:lnTo>
                  <a:close/>
                </a:path>
                <a:path w="640080" h="247650">
                  <a:moveTo>
                    <a:pt x="15163" y="108318"/>
                  </a:moveTo>
                  <a:lnTo>
                    <a:pt x="12623" y="106959"/>
                  </a:lnTo>
                  <a:lnTo>
                    <a:pt x="9931" y="112001"/>
                  </a:lnTo>
                  <a:lnTo>
                    <a:pt x="12471" y="113372"/>
                  </a:lnTo>
                  <a:lnTo>
                    <a:pt x="15163" y="108318"/>
                  </a:lnTo>
                  <a:close/>
                </a:path>
                <a:path w="640080" h="247650">
                  <a:moveTo>
                    <a:pt x="20637" y="210439"/>
                  </a:moveTo>
                  <a:lnTo>
                    <a:pt x="16535" y="210464"/>
                  </a:lnTo>
                  <a:lnTo>
                    <a:pt x="15989" y="210362"/>
                  </a:lnTo>
                  <a:lnTo>
                    <a:pt x="15087" y="210248"/>
                  </a:lnTo>
                  <a:lnTo>
                    <a:pt x="14757" y="213118"/>
                  </a:lnTo>
                  <a:lnTo>
                    <a:pt x="15468" y="213194"/>
                  </a:lnTo>
                  <a:lnTo>
                    <a:pt x="15913" y="213296"/>
                  </a:lnTo>
                  <a:lnTo>
                    <a:pt x="16243" y="213321"/>
                  </a:lnTo>
                  <a:lnTo>
                    <a:pt x="20637" y="213321"/>
                  </a:lnTo>
                  <a:lnTo>
                    <a:pt x="20637" y="210464"/>
                  </a:lnTo>
                  <a:close/>
                </a:path>
                <a:path w="640080" h="247650">
                  <a:moveTo>
                    <a:pt x="20726" y="230949"/>
                  </a:moveTo>
                  <a:lnTo>
                    <a:pt x="14998" y="230949"/>
                  </a:lnTo>
                  <a:lnTo>
                    <a:pt x="14998" y="233845"/>
                  </a:lnTo>
                  <a:lnTo>
                    <a:pt x="20726" y="233845"/>
                  </a:lnTo>
                  <a:lnTo>
                    <a:pt x="20726" y="230949"/>
                  </a:lnTo>
                  <a:close/>
                </a:path>
                <a:path w="640080" h="247650">
                  <a:moveTo>
                    <a:pt x="23075" y="100774"/>
                  </a:moveTo>
                  <a:lnTo>
                    <a:pt x="21094" y="98666"/>
                  </a:lnTo>
                  <a:lnTo>
                    <a:pt x="16929" y="102565"/>
                  </a:lnTo>
                  <a:lnTo>
                    <a:pt x="18910" y="104673"/>
                  </a:lnTo>
                  <a:lnTo>
                    <a:pt x="23075" y="100774"/>
                  </a:lnTo>
                  <a:close/>
                </a:path>
                <a:path w="640080" h="247650">
                  <a:moveTo>
                    <a:pt x="31648" y="92290"/>
                  </a:moveTo>
                  <a:lnTo>
                    <a:pt x="29629" y="91579"/>
                  </a:lnTo>
                  <a:lnTo>
                    <a:pt x="29171" y="91109"/>
                  </a:lnTo>
                  <a:lnTo>
                    <a:pt x="25273" y="94754"/>
                  </a:lnTo>
                  <a:lnTo>
                    <a:pt x="27241" y="96862"/>
                  </a:lnTo>
                  <a:lnTo>
                    <a:pt x="31153" y="93218"/>
                  </a:lnTo>
                  <a:lnTo>
                    <a:pt x="31648" y="92290"/>
                  </a:lnTo>
                  <a:close/>
                </a:path>
                <a:path w="640080" h="247650">
                  <a:moveTo>
                    <a:pt x="32092" y="210439"/>
                  </a:moveTo>
                  <a:lnTo>
                    <a:pt x="26365" y="210439"/>
                  </a:lnTo>
                  <a:lnTo>
                    <a:pt x="26365" y="213321"/>
                  </a:lnTo>
                  <a:lnTo>
                    <a:pt x="32092" y="213321"/>
                  </a:lnTo>
                  <a:lnTo>
                    <a:pt x="32092" y="210439"/>
                  </a:lnTo>
                  <a:close/>
                </a:path>
                <a:path w="640080" h="247650">
                  <a:moveTo>
                    <a:pt x="32194" y="230949"/>
                  </a:moveTo>
                  <a:lnTo>
                    <a:pt x="26466" y="230949"/>
                  </a:lnTo>
                  <a:lnTo>
                    <a:pt x="26466" y="233845"/>
                  </a:lnTo>
                  <a:lnTo>
                    <a:pt x="32194" y="233845"/>
                  </a:lnTo>
                  <a:lnTo>
                    <a:pt x="32194" y="230949"/>
                  </a:lnTo>
                  <a:close/>
                </a:path>
                <a:path w="640080" h="247650">
                  <a:moveTo>
                    <a:pt x="35407" y="81483"/>
                  </a:moveTo>
                  <a:lnTo>
                    <a:pt x="32677" y="80543"/>
                  </a:lnTo>
                  <a:lnTo>
                    <a:pt x="30797" y="85940"/>
                  </a:lnTo>
                  <a:lnTo>
                    <a:pt x="33528" y="86893"/>
                  </a:lnTo>
                  <a:lnTo>
                    <a:pt x="35407" y="81483"/>
                  </a:lnTo>
                  <a:close/>
                </a:path>
                <a:path w="640080" h="247650">
                  <a:moveTo>
                    <a:pt x="39154" y="70688"/>
                  </a:moveTo>
                  <a:lnTo>
                    <a:pt x="36423" y="69748"/>
                  </a:lnTo>
                  <a:lnTo>
                    <a:pt x="34556" y="75145"/>
                  </a:lnTo>
                  <a:lnTo>
                    <a:pt x="37274" y="76085"/>
                  </a:lnTo>
                  <a:lnTo>
                    <a:pt x="39154" y="70688"/>
                  </a:lnTo>
                  <a:close/>
                </a:path>
                <a:path w="640080" h="247650">
                  <a:moveTo>
                    <a:pt x="42913" y="59905"/>
                  </a:moveTo>
                  <a:lnTo>
                    <a:pt x="40182" y="58953"/>
                  </a:lnTo>
                  <a:lnTo>
                    <a:pt x="38303" y="64338"/>
                  </a:lnTo>
                  <a:lnTo>
                    <a:pt x="41033" y="65303"/>
                  </a:lnTo>
                  <a:lnTo>
                    <a:pt x="42913" y="59905"/>
                  </a:lnTo>
                  <a:close/>
                </a:path>
                <a:path w="640080" h="247650">
                  <a:moveTo>
                    <a:pt x="43548" y="210439"/>
                  </a:moveTo>
                  <a:lnTo>
                    <a:pt x="37820" y="210439"/>
                  </a:lnTo>
                  <a:lnTo>
                    <a:pt x="37820" y="213321"/>
                  </a:lnTo>
                  <a:lnTo>
                    <a:pt x="43548" y="213321"/>
                  </a:lnTo>
                  <a:lnTo>
                    <a:pt x="43548" y="210439"/>
                  </a:lnTo>
                  <a:close/>
                </a:path>
                <a:path w="640080" h="247650">
                  <a:moveTo>
                    <a:pt x="43649" y="230949"/>
                  </a:moveTo>
                  <a:lnTo>
                    <a:pt x="37922" y="230949"/>
                  </a:lnTo>
                  <a:lnTo>
                    <a:pt x="37922" y="233845"/>
                  </a:lnTo>
                  <a:lnTo>
                    <a:pt x="43649" y="233845"/>
                  </a:lnTo>
                  <a:lnTo>
                    <a:pt x="43649" y="230949"/>
                  </a:lnTo>
                  <a:close/>
                </a:path>
                <a:path w="640080" h="247650">
                  <a:moveTo>
                    <a:pt x="46672" y="49110"/>
                  </a:moveTo>
                  <a:lnTo>
                    <a:pt x="43942" y="48158"/>
                  </a:lnTo>
                  <a:lnTo>
                    <a:pt x="42062" y="53555"/>
                  </a:lnTo>
                  <a:lnTo>
                    <a:pt x="44792" y="54495"/>
                  </a:lnTo>
                  <a:lnTo>
                    <a:pt x="46672" y="49110"/>
                  </a:lnTo>
                  <a:close/>
                </a:path>
                <a:path w="640080" h="247650">
                  <a:moveTo>
                    <a:pt x="50419" y="38315"/>
                  </a:moveTo>
                  <a:lnTo>
                    <a:pt x="47688" y="37350"/>
                  </a:lnTo>
                  <a:lnTo>
                    <a:pt x="45821" y="42760"/>
                  </a:lnTo>
                  <a:lnTo>
                    <a:pt x="48552" y="43700"/>
                  </a:lnTo>
                  <a:lnTo>
                    <a:pt x="50419" y="38315"/>
                  </a:lnTo>
                  <a:close/>
                </a:path>
                <a:path w="640080" h="247650">
                  <a:moveTo>
                    <a:pt x="54178" y="27508"/>
                  </a:moveTo>
                  <a:lnTo>
                    <a:pt x="51447" y="26568"/>
                  </a:lnTo>
                  <a:lnTo>
                    <a:pt x="49568" y="31965"/>
                  </a:lnTo>
                  <a:lnTo>
                    <a:pt x="52298" y="32918"/>
                  </a:lnTo>
                  <a:lnTo>
                    <a:pt x="54178" y="27508"/>
                  </a:lnTo>
                  <a:close/>
                </a:path>
                <a:path w="640080" h="247650">
                  <a:moveTo>
                    <a:pt x="55003" y="210439"/>
                  </a:moveTo>
                  <a:lnTo>
                    <a:pt x="49276" y="210439"/>
                  </a:lnTo>
                  <a:lnTo>
                    <a:pt x="49276" y="213321"/>
                  </a:lnTo>
                  <a:lnTo>
                    <a:pt x="55003" y="213321"/>
                  </a:lnTo>
                  <a:lnTo>
                    <a:pt x="55003" y="210439"/>
                  </a:lnTo>
                  <a:close/>
                </a:path>
                <a:path w="640080" h="247650">
                  <a:moveTo>
                    <a:pt x="55105" y="230949"/>
                  </a:moveTo>
                  <a:lnTo>
                    <a:pt x="49377" y="230949"/>
                  </a:lnTo>
                  <a:lnTo>
                    <a:pt x="49377" y="233845"/>
                  </a:lnTo>
                  <a:lnTo>
                    <a:pt x="55105" y="233845"/>
                  </a:lnTo>
                  <a:lnTo>
                    <a:pt x="55105" y="230949"/>
                  </a:lnTo>
                  <a:close/>
                </a:path>
                <a:path w="640080" h="247650">
                  <a:moveTo>
                    <a:pt x="60667" y="16624"/>
                  </a:moveTo>
                  <a:lnTo>
                    <a:pt x="57835" y="16624"/>
                  </a:lnTo>
                  <a:lnTo>
                    <a:pt x="57721" y="16421"/>
                  </a:lnTo>
                  <a:lnTo>
                    <a:pt x="54698" y="18211"/>
                  </a:lnTo>
                  <a:lnTo>
                    <a:pt x="53174" y="19964"/>
                  </a:lnTo>
                  <a:lnTo>
                    <a:pt x="53174" y="21628"/>
                  </a:lnTo>
                  <a:lnTo>
                    <a:pt x="56057" y="21666"/>
                  </a:lnTo>
                  <a:lnTo>
                    <a:pt x="56261" y="20650"/>
                  </a:lnTo>
                  <a:lnTo>
                    <a:pt x="58127" y="19532"/>
                  </a:lnTo>
                  <a:lnTo>
                    <a:pt x="60667" y="19532"/>
                  </a:lnTo>
                  <a:lnTo>
                    <a:pt x="60667" y="16624"/>
                  </a:lnTo>
                  <a:close/>
                </a:path>
                <a:path w="640080" h="247650">
                  <a:moveTo>
                    <a:pt x="66459" y="210439"/>
                  </a:moveTo>
                  <a:lnTo>
                    <a:pt x="60731" y="210439"/>
                  </a:lnTo>
                  <a:lnTo>
                    <a:pt x="60731" y="213321"/>
                  </a:lnTo>
                  <a:lnTo>
                    <a:pt x="66459" y="213321"/>
                  </a:lnTo>
                  <a:lnTo>
                    <a:pt x="66459" y="210439"/>
                  </a:lnTo>
                  <a:close/>
                </a:path>
                <a:path w="640080" h="247650">
                  <a:moveTo>
                    <a:pt x="66560" y="230949"/>
                  </a:moveTo>
                  <a:lnTo>
                    <a:pt x="60833" y="230949"/>
                  </a:lnTo>
                  <a:lnTo>
                    <a:pt x="60833" y="233845"/>
                  </a:lnTo>
                  <a:lnTo>
                    <a:pt x="66560" y="233845"/>
                  </a:lnTo>
                  <a:lnTo>
                    <a:pt x="66560" y="230949"/>
                  </a:lnTo>
                  <a:close/>
                </a:path>
                <a:path w="640080" h="247650">
                  <a:moveTo>
                    <a:pt x="69380" y="14541"/>
                  </a:moveTo>
                  <a:lnTo>
                    <a:pt x="68503" y="11785"/>
                  </a:lnTo>
                  <a:lnTo>
                    <a:pt x="66179" y="12573"/>
                  </a:lnTo>
                  <a:lnTo>
                    <a:pt x="64490" y="13220"/>
                  </a:lnTo>
                  <a:lnTo>
                    <a:pt x="63042" y="13817"/>
                  </a:lnTo>
                  <a:lnTo>
                    <a:pt x="64147" y="16497"/>
                  </a:lnTo>
                  <a:lnTo>
                    <a:pt x="65544" y="15913"/>
                  </a:lnTo>
                  <a:lnTo>
                    <a:pt x="67183" y="15290"/>
                  </a:lnTo>
                  <a:lnTo>
                    <a:pt x="69380" y="14541"/>
                  </a:lnTo>
                  <a:close/>
                </a:path>
                <a:path w="640080" h="247650">
                  <a:moveTo>
                    <a:pt x="72021" y="16624"/>
                  </a:moveTo>
                  <a:lnTo>
                    <a:pt x="66344" y="16624"/>
                  </a:lnTo>
                  <a:lnTo>
                    <a:pt x="66344" y="19532"/>
                  </a:lnTo>
                  <a:lnTo>
                    <a:pt x="72021" y="19532"/>
                  </a:lnTo>
                  <a:lnTo>
                    <a:pt x="72021" y="16624"/>
                  </a:lnTo>
                  <a:close/>
                </a:path>
                <a:path w="640080" h="247650">
                  <a:moveTo>
                    <a:pt x="77914" y="210439"/>
                  </a:moveTo>
                  <a:lnTo>
                    <a:pt x="72186" y="210439"/>
                  </a:lnTo>
                  <a:lnTo>
                    <a:pt x="72186" y="213321"/>
                  </a:lnTo>
                  <a:lnTo>
                    <a:pt x="77914" y="213321"/>
                  </a:lnTo>
                  <a:lnTo>
                    <a:pt x="77914" y="210439"/>
                  </a:lnTo>
                  <a:close/>
                </a:path>
                <a:path w="640080" h="247650">
                  <a:moveTo>
                    <a:pt x="78028" y="230949"/>
                  </a:moveTo>
                  <a:lnTo>
                    <a:pt x="72301" y="230949"/>
                  </a:lnTo>
                  <a:lnTo>
                    <a:pt x="72301" y="233845"/>
                  </a:lnTo>
                  <a:lnTo>
                    <a:pt x="78028" y="233845"/>
                  </a:lnTo>
                  <a:lnTo>
                    <a:pt x="78028" y="230949"/>
                  </a:lnTo>
                  <a:close/>
                </a:path>
                <a:path w="640080" h="247650">
                  <a:moveTo>
                    <a:pt x="80276" y="11239"/>
                  </a:moveTo>
                  <a:lnTo>
                    <a:pt x="79514" y="8458"/>
                  </a:lnTo>
                  <a:lnTo>
                    <a:pt x="77673" y="8966"/>
                  </a:lnTo>
                  <a:lnTo>
                    <a:pt x="73977" y="10045"/>
                  </a:lnTo>
                  <a:lnTo>
                    <a:pt x="74815" y="12814"/>
                  </a:lnTo>
                  <a:lnTo>
                    <a:pt x="78460" y="11734"/>
                  </a:lnTo>
                  <a:lnTo>
                    <a:pt x="80276" y="11239"/>
                  </a:lnTo>
                  <a:close/>
                </a:path>
                <a:path w="640080" h="247650">
                  <a:moveTo>
                    <a:pt x="83375" y="16624"/>
                  </a:moveTo>
                  <a:lnTo>
                    <a:pt x="77698" y="16624"/>
                  </a:lnTo>
                  <a:lnTo>
                    <a:pt x="77698" y="19532"/>
                  </a:lnTo>
                  <a:lnTo>
                    <a:pt x="83375" y="19532"/>
                  </a:lnTo>
                  <a:lnTo>
                    <a:pt x="83375" y="16624"/>
                  </a:lnTo>
                  <a:close/>
                </a:path>
                <a:path w="640080" h="247650">
                  <a:moveTo>
                    <a:pt x="89382" y="210439"/>
                  </a:moveTo>
                  <a:lnTo>
                    <a:pt x="83654" y="210439"/>
                  </a:lnTo>
                  <a:lnTo>
                    <a:pt x="83654" y="213321"/>
                  </a:lnTo>
                  <a:lnTo>
                    <a:pt x="89382" y="213321"/>
                  </a:lnTo>
                  <a:lnTo>
                    <a:pt x="89382" y="210439"/>
                  </a:lnTo>
                  <a:close/>
                </a:path>
                <a:path w="640080" h="247650">
                  <a:moveTo>
                    <a:pt x="89471" y="230949"/>
                  </a:moveTo>
                  <a:lnTo>
                    <a:pt x="83743" y="230949"/>
                  </a:lnTo>
                  <a:lnTo>
                    <a:pt x="83743" y="233845"/>
                  </a:lnTo>
                  <a:lnTo>
                    <a:pt x="89471" y="233845"/>
                  </a:lnTo>
                  <a:lnTo>
                    <a:pt x="89471" y="230949"/>
                  </a:lnTo>
                  <a:close/>
                </a:path>
                <a:path w="640080" h="247650">
                  <a:moveTo>
                    <a:pt x="91313" y="8407"/>
                  </a:moveTo>
                  <a:lnTo>
                    <a:pt x="90639" y="5600"/>
                  </a:lnTo>
                  <a:lnTo>
                    <a:pt x="85064" y="6985"/>
                  </a:lnTo>
                  <a:lnTo>
                    <a:pt x="85775" y="9766"/>
                  </a:lnTo>
                  <a:lnTo>
                    <a:pt x="91313" y="8407"/>
                  </a:lnTo>
                  <a:close/>
                </a:path>
                <a:path w="640080" h="247650">
                  <a:moveTo>
                    <a:pt x="94729" y="16624"/>
                  </a:moveTo>
                  <a:lnTo>
                    <a:pt x="89052" y="16624"/>
                  </a:lnTo>
                  <a:lnTo>
                    <a:pt x="89052" y="19532"/>
                  </a:lnTo>
                  <a:lnTo>
                    <a:pt x="94729" y="19532"/>
                  </a:lnTo>
                  <a:lnTo>
                    <a:pt x="94729" y="16624"/>
                  </a:lnTo>
                  <a:close/>
                </a:path>
                <a:path w="640080" h="247650">
                  <a:moveTo>
                    <a:pt x="100317" y="230098"/>
                  </a:moveTo>
                  <a:lnTo>
                    <a:pt x="97586" y="229171"/>
                  </a:lnTo>
                  <a:lnTo>
                    <a:pt x="97383" y="229768"/>
                  </a:lnTo>
                  <a:lnTo>
                    <a:pt x="97015" y="230949"/>
                  </a:lnTo>
                  <a:lnTo>
                    <a:pt x="95211" y="230949"/>
                  </a:lnTo>
                  <a:lnTo>
                    <a:pt x="95211" y="233845"/>
                  </a:lnTo>
                  <a:lnTo>
                    <a:pt x="99199" y="233845"/>
                  </a:lnTo>
                  <a:lnTo>
                    <a:pt x="99491" y="232791"/>
                  </a:lnTo>
                  <a:lnTo>
                    <a:pt x="100012" y="230974"/>
                  </a:lnTo>
                  <a:lnTo>
                    <a:pt x="100317" y="230098"/>
                  </a:lnTo>
                  <a:close/>
                </a:path>
                <a:path w="640080" h="247650">
                  <a:moveTo>
                    <a:pt x="100838" y="210439"/>
                  </a:moveTo>
                  <a:lnTo>
                    <a:pt x="95110" y="210439"/>
                  </a:lnTo>
                  <a:lnTo>
                    <a:pt x="95110" y="213321"/>
                  </a:lnTo>
                  <a:lnTo>
                    <a:pt x="100838" y="213321"/>
                  </a:lnTo>
                  <a:lnTo>
                    <a:pt x="100838" y="210439"/>
                  </a:lnTo>
                  <a:close/>
                </a:path>
                <a:path w="640080" h="247650">
                  <a:moveTo>
                    <a:pt x="102438" y="5930"/>
                  </a:moveTo>
                  <a:lnTo>
                    <a:pt x="101854" y="3098"/>
                  </a:lnTo>
                  <a:lnTo>
                    <a:pt x="98717" y="3746"/>
                  </a:lnTo>
                  <a:lnTo>
                    <a:pt x="96227" y="4305"/>
                  </a:lnTo>
                  <a:lnTo>
                    <a:pt x="96862" y="7112"/>
                  </a:lnTo>
                  <a:lnTo>
                    <a:pt x="99326" y="6565"/>
                  </a:lnTo>
                  <a:lnTo>
                    <a:pt x="102438" y="5930"/>
                  </a:lnTo>
                  <a:close/>
                </a:path>
                <a:path w="640080" h="247650">
                  <a:moveTo>
                    <a:pt x="105041" y="220002"/>
                  </a:moveTo>
                  <a:lnTo>
                    <a:pt x="102577" y="218478"/>
                  </a:lnTo>
                  <a:lnTo>
                    <a:pt x="101561" y="220141"/>
                  </a:lnTo>
                  <a:lnTo>
                    <a:pt x="100634" y="221869"/>
                  </a:lnTo>
                  <a:lnTo>
                    <a:pt x="99809" y="223608"/>
                  </a:lnTo>
                  <a:lnTo>
                    <a:pt x="102438" y="224840"/>
                  </a:lnTo>
                  <a:lnTo>
                    <a:pt x="103200" y="223189"/>
                  </a:lnTo>
                  <a:lnTo>
                    <a:pt x="104076" y="221576"/>
                  </a:lnTo>
                  <a:lnTo>
                    <a:pt x="105041" y="220002"/>
                  </a:lnTo>
                  <a:close/>
                </a:path>
                <a:path w="640080" h="247650">
                  <a:moveTo>
                    <a:pt x="106095" y="16624"/>
                  </a:moveTo>
                  <a:lnTo>
                    <a:pt x="100418" y="16624"/>
                  </a:lnTo>
                  <a:lnTo>
                    <a:pt x="100418" y="19532"/>
                  </a:lnTo>
                  <a:lnTo>
                    <a:pt x="106095" y="19532"/>
                  </a:lnTo>
                  <a:lnTo>
                    <a:pt x="106095" y="16624"/>
                  </a:lnTo>
                  <a:close/>
                </a:path>
                <a:path w="640080" h="247650">
                  <a:moveTo>
                    <a:pt x="111785" y="211302"/>
                  </a:moveTo>
                  <a:lnTo>
                    <a:pt x="109715" y="209296"/>
                  </a:lnTo>
                  <a:lnTo>
                    <a:pt x="108597" y="210439"/>
                  </a:lnTo>
                  <a:lnTo>
                    <a:pt x="106641" y="210439"/>
                  </a:lnTo>
                  <a:lnTo>
                    <a:pt x="106641" y="212737"/>
                  </a:lnTo>
                  <a:lnTo>
                    <a:pt x="105892" y="213702"/>
                  </a:lnTo>
                  <a:lnTo>
                    <a:pt x="108178" y="215468"/>
                  </a:lnTo>
                  <a:lnTo>
                    <a:pt x="109296" y="214033"/>
                  </a:lnTo>
                  <a:lnTo>
                    <a:pt x="110515" y="212623"/>
                  </a:lnTo>
                  <a:lnTo>
                    <a:pt x="111785" y="211302"/>
                  </a:lnTo>
                  <a:close/>
                </a:path>
                <a:path w="640080" h="247650">
                  <a:moveTo>
                    <a:pt x="113614" y="5283"/>
                  </a:moveTo>
                  <a:lnTo>
                    <a:pt x="113487" y="2387"/>
                  </a:lnTo>
                  <a:lnTo>
                    <a:pt x="107784" y="2628"/>
                  </a:lnTo>
                  <a:lnTo>
                    <a:pt x="107899" y="5511"/>
                  </a:lnTo>
                  <a:lnTo>
                    <a:pt x="113614" y="5283"/>
                  </a:lnTo>
                  <a:close/>
                </a:path>
                <a:path w="640080" h="247650">
                  <a:moveTo>
                    <a:pt x="117449" y="16624"/>
                  </a:moveTo>
                  <a:lnTo>
                    <a:pt x="111772" y="16624"/>
                  </a:lnTo>
                  <a:lnTo>
                    <a:pt x="111772" y="19532"/>
                  </a:lnTo>
                  <a:lnTo>
                    <a:pt x="117449" y="19532"/>
                  </a:lnTo>
                  <a:lnTo>
                    <a:pt x="117449" y="16624"/>
                  </a:lnTo>
                  <a:close/>
                </a:path>
                <a:path w="640080" h="247650">
                  <a:moveTo>
                    <a:pt x="120256" y="204279"/>
                  </a:moveTo>
                  <a:lnTo>
                    <a:pt x="118681" y="201879"/>
                  </a:lnTo>
                  <a:lnTo>
                    <a:pt x="117068" y="202933"/>
                  </a:lnTo>
                  <a:lnTo>
                    <a:pt x="115481" y="204114"/>
                  </a:lnTo>
                  <a:lnTo>
                    <a:pt x="113995" y="205346"/>
                  </a:lnTo>
                  <a:lnTo>
                    <a:pt x="115836" y="207568"/>
                  </a:lnTo>
                  <a:lnTo>
                    <a:pt x="117246" y="206387"/>
                  </a:lnTo>
                  <a:lnTo>
                    <a:pt x="118745" y="205295"/>
                  </a:lnTo>
                  <a:lnTo>
                    <a:pt x="120256" y="204279"/>
                  </a:lnTo>
                  <a:close/>
                </a:path>
                <a:path w="640080" h="247650">
                  <a:moveTo>
                    <a:pt x="125031" y="4813"/>
                  </a:moveTo>
                  <a:lnTo>
                    <a:pt x="124904" y="1905"/>
                  </a:lnTo>
                  <a:lnTo>
                    <a:pt x="119202" y="2159"/>
                  </a:lnTo>
                  <a:lnTo>
                    <a:pt x="119316" y="5029"/>
                  </a:lnTo>
                  <a:lnTo>
                    <a:pt x="125031" y="4813"/>
                  </a:lnTo>
                  <a:close/>
                </a:path>
                <a:path w="640080" h="247650">
                  <a:moveTo>
                    <a:pt x="128803" y="16624"/>
                  </a:moveTo>
                  <a:lnTo>
                    <a:pt x="123126" y="16624"/>
                  </a:lnTo>
                  <a:lnTo>
                    <a:pt x="123126" y="19532"/>
                  </a:lnTo>
                  <a:lnTo>
                    <a:pt x="128803" y="19532"/>
                  </a:lnTo>
                  <a:lnTo>
                    <a:pt x="128803" y="16624"/>
                  </a:lnTo>
                  <a:close/>
                </a:path>
                <a:path w="640080" h="247650">
                  <a:moveTo>
                    <a:pt x="130073" y="199275"/>
                  </a:moveTo>
                  <a:lnTo>
                    <a:pt x="129032" y="196570"/>
                  </a:lnTo>
                  <a:lnTo>
                    <a:pt x="127215" y="197269"/>
                  </a:lnTo>
                  <a:lnTo>
                    <a:pt x="125425" y="198056"/>
                  </a:lnTo>
                  <a:lnTo>
                    <a:pt x="123710" y="198932"/>
                  </a:lnTo>
                  <a:lnTo>
                    <a:pt x="125031" y="201510"/>
                  </a:lnTo>
                  <a:lnTo>
                    <a:pt x="126644" y="200685"/>
                  </a:lnTo>
                  <a:lnTo>
                    <a:pt x="128346" y="199936"/>
                  </a:lnTo>
                  <a:lnTo>
                    <a:pt x="130073" y="199275"/>
                  </a:lnTo>
                  <a:close/>
                </a:path>
                <a:path w="640080" h="247650">
                  <a:moveTo>
                    <a:pt x="136448" y="4318"/>
                  </a:moveTo>
                  <a:lnTo>
                    <a:pt x="136321" y="1435"/>
                  </a:lnTo>
                  <a:lnTo>
                    <a:pt x="130619" y="1676"/>
                  </a:lnTo>
                  <a:lnTo>
                    <a:pt x="130733" y="4559"/>
                  </a:lnTo>
                  <a:lnTo>
                    <a:pt x="136448" y="4318"/>
                  </a:lnTo>
                  <a:close/>
                </a:path>
                <a:path w="640080" h="247650">
                  <a:moveTo>
                    <a:pt x="140169" y="16624"/>
                  </a:moveTo>
                  <a:lnTo>
                    <a:pt x="134493" y="16624"/>
                  </a:lnTo>
                  <a:lnTo>
                    <a:pt x="134493" y="19532"/>
                  </a:lnTo>
                  <a:lnTo>
                    <a:pt x="140169" y="19532"/>
                  </a:lnTo>
                  <a:lnTo>
                    <a:pt x="140169" y="16624"/>
                  </a:lnTo>
                  <a:close/>
                </a:path>
                <a:path w="640080" h="247650">
                  <a:moveTo>
                    <a:pt x="140716" y="196469"/>
                  </a:moveTo>
                  <a:lnTo>
                    <a:pt x="140284" y="193611"/>
                  </a:lnTo>
                  <a:lnTo>
                    <a:pt x="138366" y="193890"/>
                  </a:lnTo>
                  <a:lnTo>
                    <a:pt x="136448" y="194297"/>
                  </a:lnTo>
                  <a:lnTo>
                    <a:pt x="134581" y="194779"/>
                  </a:lnTo>
                  <a:lnTo>
                    <a:pt x="135318" y="197586"/>
                  </a:lnTo>
                  <a:lnTo>
                    <a:pt x="137096" y="197116"/>
                  </a:lnTo>
                  <a:lnTo>
                    <a:pt x="138899" y="196748"/>
                  </a:lnTo>
                  <a:lnTo>
                    <a:pt x="140716" y="196469"/>
                  </a:lnTo>
                  <a:close/>
                </a:path>
                <a:path w="640080" h="247650">
                  <a:moveTo>
                    <a:pt x="147866" y="3848"/>
                  </a:moveTo>
                  <a:lnTo>
                    <a:pt x="147751" y="939"/>
                  </a:lnTo>
                  <a:lnTo>
                    <a:pt x="142036" y="1193"/>
                  </a:lnTo>
                  <a:lnTo>
                    <a:pt x="142163" y="4089"/>
                  </a:lnTo>
                  <a:lnTo>
                    <a:pt x="147866" y="3848"/>
                  </a:lnTo>
                  <a:close/>
                </a:path>
                <a:path w="640080" h="247650">
                  <a:moveTo>
                    <a:pt x="151523" y="16624"/>
                  </a:moveTo>
                  <a:lnTo>
                    <a:pt x="145846" y="16624"/>
                  </a:lnTo>
                  <a:lnTo>
                    <a:pt x="145846" y="19532"/>
                  </a:lnTo>
                  <a:lnTo>
                    <a:pt x="151523" y="19532"/>
                  </a:lnTo>
                  <a:lnTo>
                    <a:pt x="151523" y="16624"/>
                  </a:lnTo>
                  <a:close/>
                </a:path>
                <a:path w="640080" h="247650">
                  <a:moveTo>
                    <a:pt x="151904" y="193078"/>
                  </a:moveTo>
                  <a:lnTo>
                    <a:pt x="149796" y="192989"/>
                  </a:lnTo>
                  <a:lnTo>
                    <a:pt x="146964" y="193001"/>
                  </a:lnTo>
                  <a:lnTo>
                    <a:pt x="146075" y="193052"/>
                  </a:lnTo>
                  <a:lnTo>
                    <a:pt x="146202" y="195922"/>
                  </a:lnTo>
                  <a:lnTo>
                    <a:pt x="149682" y="195846"/>
                  </a:lnTo>
                  <a:lnTo>
                    <a:pt x="151726" y="195973"/>
                  </a:lnTo>
                  <a:lnTo>
                    <a:pt x="151726" y="195846"/>
                  </a:lnTo>
                  <a:lnTo>
                    <a:pt x="151904" y="193078"/>
                  </a:lnTo>
                  <a:close/>
                </a:path>
                <a:path w="640080" h="247650">
                  <a:moveTo>
                    <a:pt x="159283" y="3365"/>
                  </a:moveTo>
                  <a:lnTo>
                    <a:pt x="159169" y="469"/>
                  </a:lnTo>
                  <a:lnTo>
                    <a:pt x="153454" y="723"/>
                  </a:lnTo>
                  <a:lnTo>
                    <a:pt x="153581" y="3594"/>
                  </a:lnTo>
                  <a:lnTo>
                    <a:pt x="159283" y="3365"/>
                  </a:lnTo>
                  <a:close/>
                </a:path>
                <a:path w="640080" h="247650">
                  <a:moveTo>
                    <a:pt x="162877" y="16624"/>
                  </a:moveTo>
                  <a:lnTo>
                    <a:pt x="157200" y="16624"/>
                  </a:lnTo>
                  <a:lnTo>
                    <a:pt x="157200" y="19532"/>
                  </a:lnTo>
                  <a:lnTo>
                    <a:pt x="162877" y="19532"/>
                  </a:lnTo>
                  <a:lnTo>
                    <a:pt x="162877" y="16624"/>
                  </a:lnTo>
                  <a:close/>
                </a:path>
                <a:path w="640080" h="247650">
                  <a:moveTo>
                    <a:pt x="163372" y="195033"/>
                  </a:moveTo>
                  <a:lnTo>
                    <a:pt x="161505" y="194513"/>
                  </a:lnTo>
                  <a:lnTo>
                    <a:pt x="159588" y="194068"/>
                  </a:lnTo>
                  <a:lnTo>
                    <a:pt x="157683" y="193738"/>
                  </a:lnTo>
                  <a:lnTo>
                    <a:pt x="157200" y="196596"/>
                  </a:lnTo>
                  <a:lnTo>
                    <a:pt x="159004" y="196900"/>
                  </a:lnTo>
                  <a:lnTo>
                    <a:pt x="160807" y="197307"/>
                  </a:lnTo>
                  <a:lnTo>
                    <a:pt x="162572" y="197815"/>
                  </a:lnTo>
                  <a:lnTo>
                    <a:pt x="163372" y="195033"/>
                  </a:lnTo>
                  <a:close/>
                </a:path>
                <a:path w="640080" h="247650">
                  <a:moveTo>
                    <a:pt x="170700" y="2870"/>
                  </a:moveTo>
                  <a:lnTo>
                    <a:pt x="170586" y="0"/>
                  </a:lnTo>
                  <a:lnTo>
                    <a:pt x="164884" y="215"/>
                  </a:lnTo>
                  <a:lnTo>
                    <a:pt x="164998" y="3124"/>
                  </a:lnTo>
                  <a:lnTo>
                    <a:pt x="170700" y="2870"/>
                  </a:lnTo>
                  <a:close/>
                </a:path>
                <a:path w="640080" h="247650">
                  <a:moveTo>
                    <a:pt x="174142" y="199415"/>
                  </a:moveTo>
                  <a:lnTo>
                    <a:pt x="172427" y="198488"/>
                  </a:lnTo>
                  <a:lnTo>
                    <a:pt x="170662" y="197662"/>
                  </a:lnTo>
                  <a:lnTo>
                    <a:pt x="168871" y="196938"/>
                  </a:lnTo>
                  <a:lnTo>
                    <a:pt x="167792" y="199605"/>
                  </a:lnTo>
                  <a:lnTo>
                    <a:pt x="169481" y="200291"/>
                  </a:lnTo>
                  <a:lnTo>
                    <a:pt x="171157" y="201079"/>
                  </a:lnTo>
                  <a:lnTo>
                    <a:pt x="172770" y="201955"/>
                  </a:lnTo>
                  <a:lnTo>
                    <a:pt x="174142" y="199415"/>
                  </a:lnTo>
                  <a:close/>
                </a:path>
                <a:path w="640080" h="247650">
                  <a:moveTo>
                    <a:pt x="174244" y="16624"/>
                  </a:moveTo>
                  <a:lnTo>
                    <a:pt x="168554" y="16624"/>
                  </a:lnTo>
                  <a:lnTo>
                    <a:pt x="168554" y="19532"/>
                  </a:lnTo>
                  <a:lnTo>
                    <a:pt x="174244" y="19532"/>
                  </a:lnTo>
                  <a:lnTo>
                    <a:pt x="174244" y="16624"/>
                  </a:lnTo>
                  <a:close/>
                </a:path>
                <a:path w="640080" h="247650">
                  <a:moveTo>
                    <a:pt x="180619" y="7086"/>
                  </a:moveTo>
                  <a:lnTo>
                    <a:pt x="179514" y="5130"/>
                  </a:lnTo>
                  <a:lnTo>
                    <a:pt x="178219" y="3517"/>
                  </a:lnTo>
                  <a:lnTo>
                    <a:pt x="176745" y="2286"/>
                  </a:lnTo>
                  <a:lnTo>
                    <a:pt x="174866" y="4457"/>
                  </a:lnTo>
                  <a:lnTo>
                    <a:pt x="176085" y="5499"/>
                  </a:lnTo>
                  <a:lnTo>
                    <a:pt x="177165" y="6870"/>
                  </a:lnTo>
                  <a:lnTo>
                    <a:pt x="178104" y="8509"/>
                  </a:lnTo>
                  <a:lnTo>
                    <a:pt x="180619" y="7086"/>
                  </a:lnTo>
                  <a:close/>
                </a:path>
                <a:path w="640080" h="247650">
                  <a:moveTo>
                    <a:pt x="183718" y="206006"/>
                  </a:moveTo>
                  <a:lnTo>
                    <a:pt x="182245" y="204736"/>
                  </a:lnTo>
                  <a:lnTo>
                    <a:pt x="180695" y="203542"/>
                  </a:lnTo>
                  <a:lnTo>
                    <a:pt x="179108" y="202450"/>
                  </a:lnTo>
                  <a:lnTo>
                    <a:pt x="177469" y="204825"/>
                  </a:lnTo>
                  <a:lnTo>
                    <a:pt x="178981" y="205867"/>
                  </a:lnTo>
                  <a:lnTo>
                    <a:pt x="180441" y="206997"/>
                  </a:lnTo>
                  <a:lnTo>
                    <a:pt x="181838" y="208203"/>
                  </a:lnTo>
                  <a:lnTo>
                    <a:pt x="183718" y="206006"/>
                  </a:lnTo>
                  <a:close/>
                </a:path>
                <a:path w="640080" h="247650">
                  <a:moveTo>
                    <a:pt x="184315" y="18364"/>
                  </a:moveTo>
                  <a:lnTo>
                    <a:pt x="183984" y="16319"/>
                  </a:lnTo>
                  <a:lnTo>
                    <a:pt x="183527" y="14389"/>
                  </a:lnTo>
                  <a:lnTo>
                    <a:pt x="182981" y="12598"/>
                  </a:lnTo>
                  <a:lnTo>
                    <a:pt x="180225" y="13462"/>
                  </a:lnTo>
                  <a:lnTo>
                    <a:pt x="180733" y="15100"/>
                  </a:lnTo>
                  <a:lnTo>
                    <a:pt x="181152" y="16916"/>
                  </a:lnTo>
                  <a:lnTo>
                    <a:pt x="181457" y="18821"/>
                  </a:lnTo>
                  <a:lnTo>
                    <a:pt x="184315" y="18364"/>
                  </a:lnTo>
                  <a:close/>
                </a:path>
                <a:path w="640080" h="247650">
                  <a:moveTo>
                    <a:pt x="185394" y="29857"/>
                  </a:moveTo>
                  <a:lnTo>
                    <a:pt x="184950" y="24155"/>
                  </a:lnTo>
                  <a:lnTo>
                    <a:pt x="182067" y="24384"/>
                  </a:lnTo>
                  <a:lnTo>
                    <a:pt x="182524" y="30111"/>
                  </a:lnTo>
                  <a:lnTo>
                    <a:pt x="185394" y="29857"/>
                  </a:lnTo>
                  <a:close/>
                </a:path>
                <a:path w="640080" h="247650">
                  <a:moveTo>
                    <a:pt x="186397" y="41262"/>
                  </a:moveTo>
                  <a:lnTo>
                    <a:pt x="185889" y="35572"/>
                  </a:lnTo>
                  <a:lnTo>
                    <a:pt x="183007" y="35814"/>
                  </a:lnTo>
                  <a:lnTo>
                    <a:pt x="183515" y="41516"/>
                  </a:lnTo>
                  <a:lnTo>
                    <a:pt x="186397" y="41262"/>
                  </a:lnTo>
                  <a:close/>
                </a:path>
                <a:path w="640080" h="247650">
                  <a:moveTo>
                    <a:pt x="187452" y="52654"/>
                  </a:moveTo>
                  <a:lnTo>
                    <a:pt x="186918" y="46951"/>
                  </a:lnTo>
                  <a:lnTo>
                    <a:pt x="184048" y="47231"/>
                  </a:lnTo>
                  <a:lnTo>
                    <a:pt x="184581" y="52933"/>
                  </a:lnTo>
                  <a:lnTo>
                    <a:pt x="187452" y="52654"/>
                  </a:lnTo>
                  <a:close/>
                </a:path>
                <a:path w="640080" h="247650">
                  <a:moveTo>
                    <a:pt x="188531" y="64058"/>
                  </a:moveTo>
                  <a:lnTo>
                    <a:pt x="187985" y="58369"/>
                  </a:lnTo>
                  <a:lnTo>
                    <a:pt x="185102" y="58635"/>
                  </a:lnTo>
                  <a:lnTo>
                    <a:pt x="185648" y="64325"/>
                  </a:lnTo>
                  <a:lnTo>
                    <a:pt x="188531" y="64058"/>
                  </a:lnTo>
                  <a:close/>
                </a:path>
                <a:path w="640080" h="247650">
                  <a:moveTo>
                    <a:pt x="189623" y="75450"/>
                  </a:moveTo>
                  <a:lnTo>
                    <a:pt x="189077" y="69748"/>
                  </a:lnTo>
                  <a:lnTo>
                    <a:pt x="186194" y="70027"/>
                  </a:lnTo>
                  <a:lnTo>
                    <a:pt x="186740" y="75730"/>
                  </a:lnTo>
                  <a:lnTo>
                    <a:pt x="189623" y="75450"/>
                  </a:lnTo>
                  <a:close/>
                </a:path>
                <a:path w="640080" h="247650">
                  <a:moveTo>
                    <a:pt x="190741" y="86842"/>
                  </a:moveTo>
                  <a:lnTo>
                    <a:pt x="190182" y="81153"/>
                  </a:lnTo>
                  <a:lnTo>
                    <a:pt x="187312" y="81432"/>
                  </a:lnTo>
                  <a:lnTo>
                    <a:pt x="187871" y="87134"/>
                  </a:lnTo>
                  <a:lnTo>
                    <a:pt x="190741" y="86842"/>
                  </a:lnTo>
                  <a:close/>
                </a:path>
                <a:path w="640080" h="247650">
                  <a:moveTo>
                    <a:pt x="191668" y="214503"/>
                  </a:moveTo>
                  <a:lnTo>
                    <a:pt x="190500" y="212940"/>
                  </a:lnTo>
                  <a:lnTo>
                    <a:pt x="189230" y="211455"/>
                  </a:lnTo>
                  <a:lnTo>
                    <a:pt x="187921" y="210032"/>
                  </a:lnTo>
                  <a:lnTo>
                    <a:pt x="185813" y="212026"/>
                  </a:lnTo>
                  <a:lnTo>
                    <a:pt x="187058" y="213347"/>
                  </a:lnTo>
                  <a:lnTo>
                    <a:pt x="188239" y="214769"/>
                  </a:lnTo>
                  <a:lnTo>
                    <a:pt x="189357" y="216242"/>
                  </a:lnTo>
                  <a:lnTo>
                    <a:pt x="191668" y="214503"/>
                  </a:lnTo>
                  <a:close/>
                </a:path>
                <a:path w="640080" h="247650">
                  <a:moveTo>
                    <a:pt x="192290" y="97675"/>
                  </a:moveTo>
                  <a:lnTo>
                    <a:pt x="191681" y="96291"/>
                  </a:lnTo>
                  <a:lnTo>
                    <a:pt x="191312" y="92557"/>
                  </a:lnTo>
                  <a:lnTo>
                    <a:pt x="188429" y="92837"/>
                  </a:lnTo>
                  <a:lnTo>
                    <a:pt x="188823" y="96812"/>
                  </a:lnTo>
                  <a:lnTo>
                    <a:pt x="189649" y="98844"/>
                  </a:lnTo>
                  <a:lnTo>
                    <a:pt x="192290" y="97675"/>
                  </a:lnTo>
                  <a:close/>
                </a:path>
                <a:path w="640080" h="247650">
                  <a:moveTo>
                    <a:pt x="195262" y="170853"/>
                  </a:moveTo>
                  <a:lnTo>
                    <a:pt x="192379" y="170853"/>
                  </a:lnTo>
                  <a:lnTo>
                    <a:pt x="192379" y="176580"/>
                  </a:lnTo>
                  <a:lnTo>
                    <a:pt x="195262" y="176580"/>
                  </a:lnTo>
                  <a:lnTo>
                    <a:pt x="195262" y="170853"/>
                  </a:lnTo>
                  <a:close/>
                </a:path>
                <a:path w="640080" h="247650">
                  <a:moveTo>
                    <a:pt x="195262" y="159435"/>
                  </a:moveTo>
                  <a:lnTo>
                    <a:pt x="192379" y="159435"/>
                  </a:lnTo>
                  <a:lnTo>
                    <a:pt x="192379" y="165150"/>
                  </a:lnTo>
                  <a:lnTo>
                    <a:pt x="195262" y="165150"/>
                  </a:lnTo>
                  <a:lnTo>
                    <a:pt x="195262" y="159435"/>
                  </a:lnTo>
                  <a:close/>
                </a:path>
                <a:path w="640080" h="247650">
                  <a:moveTo>
                    <a:pt x="195262" y="148005"/>
                  </a:moveTo>
                  <a:lnTo>
                    <a:pt x="192379" y="148005"/>
                  </a:lnTo>
                  <a:lnTo>
                    <a:pt x="192379" y="153708"/>
                  </a:lnTo>
                  <a:lnTo>
                    <a:pt x="195262" y="153708"/>
                  </a:lnTo>
                  <a:lnTo>
                    <a:pt x="195262" y="148005"/>
                  </a:lnTo>
                  <a:close/>
                </a:path>
                <a:path w="640080" h="247650">
                  <a:moveTo>
                    <a:pt x="195351" y="136791"/>
                  </a:moveTo>
                  <a:lnTo>
                    <a:pt x="192493" y="136347"/>
                  </a:lnTo>
                  <a:lnTo>
                    <a:pt x="192379" y="142278"/>
                  </a:lnTo>
                  <a:lnTo>
                    <a:pt x="195262" y="142278"/>
                  </a:lnTo>
                  <a:lnTo>
                    <a:pt x="195351" y="136791"/>
                  </a:lnTo>
                  <a:close/>
                </a:path>
                <a:path w="640080" h="247650">
                  <a:moveTo>
                    <a:pt x="196697" y="183616"/>
                  </a:moveTo>
                  <a:lnTo>
                    <a:pt x="195249" y="183616"/>
                  </a:lnTo>
                  <a:lnTo>
                    <a:pt x="195249" y="182181"/>
                  </a:lnTo>
                  <a:lnTo>
                    <a:pt x="192366" y="182181"/>
                  </a:lnTo>
                  <a:lnTo>
                    <a:pt x="192366" y="186499"/>
                  </a:lnTo>
                  <a:lnTo>
                    <a:pt x="196697" y="186499"/>
                  </a:lnTo>
                  <a:lnTo>
                    <a:pt x="196697" y="183616"/>
                  </a:lnTo>
                  <a:close/>
                </a:path>
                <a:path w="640080" h="247650">
                  <a:moveTo>
                    <a:pt x="196926" y="108127"/>
                  </a:moveTo>
                  <a:lnTo>
                    <a:pt x="194614" y="102895"/>
                  </a:lnTo>
                  <a:lnTo>
                    <a:pt x="191973" y="104076"/>
                  </a:lnTo>
                  <a:lnTo>
                    <a:pt x="194284" y="109296"/>
                  </a:lnTo>
                  <a:lnTo>
                    <a:pt x="196926" y="108127"/>
                  </a:lnTo>
                  <a:close/>
                </a:path>
                <a:path w="640080" h="247650">
                  <a:moveTo>
                    <a:pt x="197129" y="125514"/>
                  </a:moveTo>
                  <a:lnTo>
                    <a:pt x="194271" y="125069"/>
                  </a:lnTo>
                  <a:lnTo>
                    <a:pt x="193382" y="130708"/>
                  </a:lnTo>
                  <a:lnTo>
                    <a:pt x="196227" y="131165"/>
                  </a:lnTo>
                  <a:lnTo>
                    <a:pt x="197129" y="125514"/>
                  </a:lnTo>
                  <a:close/>
                </a:path>
                <a:path w="640080" h="247650">
                  <a:moveTo>
                    <a:pt x="197612" y="224497"/>
                  </a:moveTo>
                  <a:lnTo>
                    <a:pt x="196811" y="222732"/>
                  </a:lnTo>
                  <a:lnTo>
                    <a:pt x="195783" y="220814"/>
                  </a:lnTo>
                  <a:lnTo>
                    <a:pt x="194906" y="219341"/>
                  </a:lnTo>
                  <a:lnTo>
                    <a:pt x="192430" y="220814"/>
                  </a:lnTo>
                  <a:lnTo>
                    <a:pt x="193357" y="222389"/>
                  </a:lnTo>
                  <a:lnTo>
                    <a:pt x="194221" y="224028"/>
                  </a:lnTo>
                  <a:lnTo>
                    <a:pt x="194983" y="225704"/>
                  </a:lnTo>
                  <a:lnTo>
                    <a:pt x="197612" y="224497"/>
                  </a:lnTo>
                  <a:close/>
                </a:path>
                <a:path w="640080" h="247650">
                  <a:moveTo>
                    <a:pt x="198894" y="114223"/>
                  </a:moveTo>
                  <a:lnTo>
                    <a:pt x="196049" y="113779"/>
                  </a:lnTo>
                  <a:lnTo>
                    <a:pt x="195160" y="119405"/>
                  </a:lnTo>
                  <a:lnTo>
                    <a:pt x="198018" y="119862"/>
                  </a:lnTo>
                  <a:lnTo>
                    <a:pt x="198894" y="114223"/>
                  </a:lnTo>
                  <a:close/>
                </a:path>
                <a:path w="640080" h="247650">
                  <a:moveTo>
                    <a:pt x="202831" y="231394"/>
                  </a:moveTo>
                  <a:lnTo>
                    <a:pt x="200787" y="231394"/>
                  </a:lnTo>
                  <a:lnTo>
                    <a:pt x="199783" y="229616"/>
                  </a:lnTo>
                  <a:lnTo>
                    <a:pt x="197269" y="231025"/>
                  </a:lnTo>
                  <a:lnTo>
                    <a:pt x="199110" y="234276"/>
                  </a:lnTo>
                  <a:lnTo>
                    <a:pt x="202831" y="234276"/>
                  </a:lnTo>
                  <a:lnTo>
                    <a:pt x="202831" y="231394"/>
                  </a:lnTo>
                  <a:close/>
                </a:path>
                <a:path w="640080" h="247650">
                  <a:moveTo>
                    <a:pt x="206476" y="183616"/>
                  </a:moveTo>
                  <a:lnTo>
                    <a:pt x="201587" y="183616"/>
                  </a:lnTo>
                  <a:lnTo>
                    <a:pt x="201587" y="186499"/>
                  </a:lnTo>
                  <a:lnTo>
                    <a:pt x="206476" y="186499"/>
                  </a:lnTo>
                  <a:lnTo>
                    <a:pt x="206476" y="183616"/>
                  </a:lnTo>
                  <a:close/>
                </a:path>
                <a:path w="640080" h="247650">
                  <a:moveTo>
                    <a:pt x="214185" y="231394"/>
                  </a:moveTo>
                  <a:lnTo>
                    <a:pt x="208508" y="231394"/>
                  </a:lnTo>
                  <a:lnTo>
                    <a:pt x="208508" y="234276"/>
                  </a:lnTo>
                  <a:lnTo>
                    <a:pt x="214185" y="234276"/>
                  </a:lnTo>
                  <a:lnTo>
                    <a:pt x="214185" y="231394"/>
                  </a:lnTo>
                  <a:close/>
                </a:path>
                <a:path w="640080" h="247650">
                  <a:moveTo>
                    <a:pt x="216255" y="183616"/>
                  </a:moveTo>
                  <a:lnTo>
                    <a:pt x="211366" y="183616"/>
                  </a:lnTo>
                  <a:lnTo>
                    <a:pt x="211366" y="186499"/>
                  </a:lnTo>
                  <a:lnTo>
                    <a:pt x="216255" y="186499"/>
                  </a:lnTo>
                  <a:lnTo>
                    <a:pt x="216255" y="183616"/>
                  </a:lnTo>
                  <a:close/>
                </a:path>
                <a:path w="640080" h="247650">
                  <a:moveTo>
                    <a:pt x="224040" y="183616"/>
                  </a:moveTo>
                  <a:lnTo>
                    <a:pt x="221145" y="183616"/>
                  </a:lnTo>
                  <a:lnTo>
                    <a:pt x="221145" y="186499"/>
                  </a:lnTo>
                  <a:lnTo>
                    <a:pt x="224040" y="186499"/>
                  </a:lnTo>
                  <a:lnTo>
                    <a:pt x="224040" y="183616"/>
                  </a:lnTo>
                  <a:close/>
                </a:path>
                <a:path w="640080" h="247650">
                  <a:moveTo>
                    <a:pt x="225539" y="231394"/>
                  </a:moveTo>
                  <a:lnTo>
                    <a:pt x="219862" y="231394"/>
                  </a:lnTo>
                  <a:lnTo>
                    <a:pt x="219862" y="234276"/>
                  </a:lnTo>
                  <a:lnTo>
                    <a:pt x="225539" y="234276"/>
                  </a:lnTo>
                  <a:lnTo>
                    <a:pt x="225539" y="231394"/>
                  </a:lnTo>
                  <a:close/>
                </a:path>
                <a:path w="640080" h="247650">
                  <a:moveTo>
                    <a:pt x="236893" y="231394"/>
                  </a:moveTo>
                  <a:lnTo>
                    <a:pt x="231216" y="231394"/>
                  </a:lnTo>
                  <a:lnTo>
                    <a:pt x="231216" y="234276"/>
                  </a:lnTo>
                  <a:lnTo>
                    <a:pt x="236893" y="234276"/>
                  </a:lnTo>
                  <a:lnTo>
                    <a:pt x="236893" y="231394"/>
                  </a:lnTo>
                  <a:close/>
                </a:path>
                <a:path w="640080" h="247650">
                  <a:moveTo>
                    <a:pt x="248246" y="231394"/>
                  </a:moveTo>
                  <a:lnTo>
                    <a:pt x="242570" y="231394"/>
                  </a:lnTo>
                  <a:lnTo>
                    <a:pt x="242570" y="234276"/>
                  </a:lnTo>
                  <a:lnTo>
                    <a:pt x="248246" y="234276"/>
                  </a:lnTo>
                  <a:lnTo>
                    <a:pt x="248246" y="231394"/>
                  </a:lnTo>
                  <a:close/>
                </a:path>
                <a:path w="640080" h="247650">
                  <a:moveTo>
                    <a:pt x="259588" y="231394"/>
                  </a:moveTo>
                  <a:lnTo>
                    <a:pt x="253911" y="231394"/>
                  </a:lnTo>
                  <a:lnTo>
                    <a:pt x="253911" y="234276"/>
                  </a:lnTo>
                  <a:lnTo>
                    <a:pt x="259588" y="234276"/>
                  </a:lnTo>
                  <a:lnTo>
                    <a:pt x="259588" y="231394"/>
                  </a:lnTo>
                  <a:close/>
                </a:path>
                <a:path w="640080" h="247650">
                  <a:moveTo>
                    <a:pt x="270941" y="231394"/>
                  </a:moveTo>
                  <a:lnTo>
                    <a:pt x="265264" y="231394"/>
                  </a:lnTo>
                  <a:lnTo>
                    <a:pt x="265264" y="234276"/>
                  </a:lnTo>
                  <a:lnTo>
                    <a:pt x="270941" y="234276"/>
                  </a:lnTo>
                  <a:lnTo>
                    <a:pt x="270941" y="231394"/>
                  </a:lnTo>
                  <a:close/>
                </a:path>
                <a:path w="640080" h="247650">
                  <a:moveTo>
                    <a:pt x="282295" y="231394"/>
                  </a:moveTo>
                  <a:lnTo>
                    <a:pt x="276618" y="231394"/>
                  </a:lnTo>
                  <a:lnTo>
                    <a:pt x="276618" y="234276"/>
                  </a:lnTo>
                  <a:lnTo>
                    <a:pt x="282295" y="234276"/>
                  </a:lnTo>
                  <a:lnTo>
                    <a:pt x="282295" y="231394"/>
                  </a:lnTo>
                  <a:close/>
                </a:path>
                <a:path w="640080" h="247650">
                  <a:moveTo>
                    <a:pt x="293649" y="231394"/>
                  </a:moveTo>
                  <a:lnTo>
                    <a:pt x="287972" y="231394"/>
                  </a:lnTo>
                  <a:lnTo>
                    <a:pt x="287972" y="234276"/>
                  </a:lnTo>
                  <a:lnTo>
                    <a:pt x="293649" y="234276"/>
                  </a:lnTo>
                  <a:lnTo>
                    <a:pt x="293649" y="231394"/>
                  </a:lnTo>
                  <a:close/>
                </a:path>
                <a:path w="640080" h="247650">
                  <a:moveTo>
                    <a:pt x="305003" y="231394"/>
                  </a:moveTo>
                  <a:lnTo>
                    <a:pt x="299326" y="231394"/>
                  </a:lnTo>
                  <a:lnTo>
                    <a:pt x="299326" y="234276"/>
                  </a:lnTo>
                  <a:lnTo>
                    <a:pt x="305003" y="234276"/>
                  </a:lnTo>
                  <a:lnTo>
                    <a:pt x="305003" y="231394"/>
                  </a:lnTo>
                  <a:close/>
                </a:path>
                <a:path w="640080" h="247650">
                  <a:moveTo>
                    <a:pt x="316357" y="231394"/>
                  </a:moveTo>
                  <a:lnTo>
                    <a:pt x="310680" y="231394"/>
                  </a:lnTo>
                  <a:lnTo>
                    <a:pt x="310680" y="234276"/>
                  </a:lnTo>
                  <a:lnTo>
                    <a:pt x="316357" y="234276"/>
                  </a:lnTo>
                  <a:lnTo>
                    <a:pt x="316357" y="231394"/>
                  </a:lnTo>
                  <a:close/>
                </a:path>
                <a:path w="640080" h="247650">
                  <a:moveTo>
                    <a:pt x="327698" y="231394"/>
                  </a:moveTo>
                  <a:lnTo>
                    <a:pt x="322021" y="231394"/>
                  </a:lnTo>
                  <a:lnTo>
                    <a:pt x="322021" y="234276"/>
                  </a:lnTo>
                  <a:lnTo>
                    <a:pt x="327698" y="234276"/>
                  </a:lnTo>
                  <a:lnTo>
                    <a:pt x="327698" y="231394"/>
                  </a:lnTo>
                  <a:close/>
                </a:path>
                <a:path w="640080" h="247650">
                  <a:moveTo>
                    <a:pt x="339051" y="231394"/>
                  </a:moveTo>
                  <a:lnTo>
                    <a:pt x="333375" y="231394"/>
                  </a:lnTo>
                  <a:lnTo>
                    <a:pt x="333375" y="234276"/>
                  </a:lnTo>
                  <a:lnTo>
                    <a:pt x="339051" y="234276"/>
                  </a:lnTo>
                  <a:lnTo>
                    <a:pt x="339051" y="231394"/>
                  </a:lnTo>
                  <a:close/>
                </a:path>
                <a:path w="640080" h="247650">
                  <a:moveTo>
                    <a:pt x="349821" y="230505"/>
                  </a:moveTo>
                  <a:lnTo>
                    <a:pt x="347103" y="229590"/>
                  </a:lnTo>
                  <a:lnTo>
                    <a:pt x="346887" y="230187"/>
                  </a:lnTo>
                  <a:lnTo>
                    <a:pt x="346697" y="230784"/>
                  </a:lnTo>
                  <a:lnTo>
                    <a:pt x="346519" y="231394"/>
                  </a:lnTo>
                  <a:lnTo>
                    <a:pt x="344716" y="231394"/>
                  </a:lnTo>
                  <a:lnTo>
                    <a:pt x="344716" y="234276"/>
                  </a:lnTo>
                  <a:lnTo>
                    <a:pt x="348703" y="234276"/>
                  </a:lnTo>
                  <a:lnTo>
                    <a:pt x="349250" y="232308"/>
                  </a:lnTo>
                  <a:lnTo>
                    <a:pt x="349529" y="231394"/>
                  </a:lnTo>
                  <a:lnTo>
                    <a:pt x="349821" y="230505"/>
                  </a:lnTo>
                  <a:close/>
                </a:path>
                <a:path w="640080" h="247650">
                  <a:moveTo>
                    <a:pt x="354533" y="220433"/>
                  </a:moveTo>
                  <a:lnTo>
                    <a:pt x="352056" y="218948"/>
                  </a:lnTo>
                  <a:lnTo>
                    <a:pt x="351053" y="220586"/>
                  </a:lnTo>
                  <a:lnTo>
                    <a:pt x="350139" y="222313"/>
                  </a:lnTo>
                  <a:lnTo>
                    <a:pt x="349313" y="224066"/>
                  </a:lnTo>
                  <a:lnTo>
                    <a:pt x="351929" y="225298"/>
                  </a:lnTo>
                  <a:lnTo>
                    <a:pt x="352717" y="223634"/>
                  </a:lnTo>
                  <a:lnTo>
                    <a:pt x="353580" y="221996"/>
                  </a:lnTo>
                  <a:lnTo>
                    <a:pt x="354533" y="220433"/>
                  </a:lnTo>
                  <a:close/>
                </a:path>
                <a:path w="640080" h="247650">
                  <a:moveTo>
                    <a:pt x="361200" y="211709"/>
                  </a:moveTo>
                  <a:lnTo>
                    <a:pt x="359105" y="209715"/>
                  </a:lnTo>
                  <a:lnTo>
                    <a:pt x="357771" y="211112"/>
                  </a:lnTo>
                  <a:lnTo>
                    <a:pt x="356501" y="212610"/>
                  </a:lnTo>
                  <a:lnTo>
                    <a:pt x="355333" y="214134"/>
                  </a:lnTo>
                  <a:lnTo>
                    <a:pt x="357632" y="215887"/>
                  </a:lnTo>
                  <a:lnTo>
                    <a:pt x="358736" y="214439"/>
                  </a:lnTo>
                  <a:lnTo>
                    <a:pt x="359943" y="213042"/>
                  </a:lnTo>
                  <a:lnTo>
                    <a:pt x="361200" y="211709"/>
                  </a:lnTo>
                  <a:close/>
                </a:path>
                <a:path w="640080" h="247650">
                  <a:moveTo>
                    <a:pt x="369595" y="204609"/>
                  </a:moveTo>
                  <a:lnTo>
                    <a:pt x="367969" y="202209"/>
                  </a:lnTo>
                  <a:lnTo>
                    <a:pt x="366382" y="203288"/>
                  </a:lnTo>
                  <a:lnTo>
                    <a:pt x="364832" y="204470"/>
                  </a:lnTo>
                  <a:lnTo>
                    <a:pt x="363334" y="205727"/>
                  </a:lnTo>
                  <a:lnTo>
                    <a:pt x="365201" y="207924"/>
                  </a:lnTo>
                  <a:lnTo>
                    <a:pt x="366610" y="206743"/>
                  </a:lnTo>
                  <a:lnTo>
                    <a:pt x="368084" y="205625"/>
                  </a:lnTo>
                  <a:lnTo>
                    <a:pt x="369595" y="204609"/>
                  </a:lnTo>
                  <a:close/>
                </a:path>
                <a:path w="640080" h="247650">
                  <a:moveTo>
                    <a:pt x="376478" y="183616"/>
                  </a:moveTo>
                  <a:lnTo>
                    <a:pt x="370725" y="183616"/>
                  </a:lnTo>
                  <a:lnTo>
                    <a:pt x="370725" y="186499"/>
                  </a:lnTo>
                  <a:lnTo>
                    <a:pt x="376478" y="186499"/>
                  </a:lnTo>
                  <a:lnTo>
                    <a:pt x="376478" y="183616"/>
                  </a:lnTo>
                  <a:close/>
                </a:path>
                <a:path w="640080" h="247650">
                  <a:moveTo>
                    <a:pt x="379310" y="199466"/>
                  </a:moveTo>
                  <a:lnTo>
                    <a:pt x="378231" y="196761"/>
                  </a:lnTo>
                  <a:lnTo>
                    <a:pt x="376440" y="197497"/>
                  </a:lnTo>
                  <a:lnTo>
                    <a:pt x="374662" y="198323"/>
                  </a:lnTo>
                  <a:lnTo>
                    <a:pt x="372948" y="199224"/>
                  </a:lnTo>
                  <a:lnTo>
                    <a:pt x="374307" y="201777"/>
                  </a:lnTo>
                  <a:lnTo>
                    <a:pt x="375920" y="200914"/>
                  </a:lnTo>
                  <a:lnTo>
                    <a:pt x="377596" y="200139"/>
                  </a:lnTo>
                  <a:lnTo>
                    <a:pt x="379310" y="199466"/>
                  </a:lnTo>
                  <a:close/>
                </a:path>
                <a:path w="640080" h="247650">
                  <a:moveTo>
                    <a:pt x="387985" y="183616"/>
                  </a:moveTo>
                  <a:lnTo>
                    <a:pt x="382231" y="183616"/>
                  </a:lnTo>
                  <a:lnTo>
                    <a:pt x="382231" y="186499"/>
                  </a:lnTo>
                  <a:lnTo>
                    <a:pt x="387985" y="186499"/>
                  </a:lnTo>
                  <a:lnTo>
                    <a:pt x="387985" y="183616"/>
                  </a:lnTo>
                  <a:close/>
                </a:path>
                <a:path w="640080" h="247650">
                  <a:moveTo>
                    <a:pt x="389902" y="196532"/>
                  </a:moveTo>
                  <a:lnTo>
                    <a:pt x="389445" y="193675"/>
                  </a:lnTo>
                  <a:lnTo>
                    <a:pt x="387527" y="193992"/>
                  </a:lnTo>
                  <a:lnTo>
                    <a:pt x="385610" y="194411"/>
                  </a:lnTo>
                  <a:lnTo>
                    <a:pt x="383755" y="194919"/>
                  </a:lnTo>
                  <a:lnTo>
                    <a:pt x="384517" y="197713"/>
                  </a:lnTo>
                  <a:lnTo>
                    <a:pt x="386283" y="197218"/>
                  </a:lnTo>
                  <a:lnTo>
                    <a:pt x="388086" y="196811"/>
                  </a:lnTo>
                  <a:lnTo>
                    <a:pt x="389902" y="196532"/>
                  </a:lnTo>
                  <a:close/>
                </a:path>
                <a:path w="640080" h="247650">
                  <a:moveTo>
                    <a:pt x="399478" y="183616"/>
                  </a:moveTo>
                  <a:lnTo>
                    <a:pt x="393725" y="183616"/>
                  </a:lnTo>
                  <a:lnTo>
                    <a:pt x="393725" y="186499"/>
                  </a:lnTo>
                  <a:lnTo>
                    <a:pt x="399478" y="186499"/>
                  </a:lnTo>
                  <a:lnTo>
                    <a:pt x="399478" y="183616"/>
                  </a:lnTo>
                  <a:close/>
                </a:path>
                <a:path w="640080" h="247650">
                  <a:moveTo>
                    <a:pt x="401040" y="193065"/>
                  </a:moveTo>
                  <a:lnTo>
                    <a:pt x="399110" y="192963"/>
                  </a:lnTo>
                  <a:lnTo>
                    <a:pt x="397141" y="192963"/>
                  </a:lnTo>
                  <a:lnTo>
                    <a:pt x="395224" y="193065"/>
                  </a:lnTo>
                  <a:lnTo>
                    <a:pt x="395376" y="195948"/>
                  </a:lnTo>
                  <a:lnTo>
                    <a:pt x="397192" y="195846"/>
                  </a:lnTo>
                  <a:lnTo>
                    <a:pt x="399046" y="195846"/>
                  </a:lnTo>
                  <a:lnTo>
                    <a:pt x="400875" y="195948"/>
                  </a:lnTo>
                  <a:lnTo>
                    <a:pt x="401040" y="193065"/>
                  </a:lnTo>
                  <a:close/>
                </a:path>
                <a:path w="640080" h="247650">
                  <a:moveTo>
                    <a:pt x="410984" y="183616"/>
                  </a:moveTo>
                  <a:lnTo>
                    <a:pt x="405231" y="183616"/>
                  </a:lnTo>
                  <a:lnTo>
                    <a:pt x="405231" y="186499"/>
                  </a:lnTo>
                  <a:lnTo>
                    <a:pt x="410984" y="186499"/>
                  </a:lnTo>
                  <a:lnTo>
                    <a:pt x="410984" y="183616"/>
                  </a:lnTo>
                  <a:close/>
                </a:path>
                <a:path w="640080" h="247650">
                  <a:moveTo>
                    <a:pt x="412496" y="194932"/>
                  </a:moveTo>
                  <a:lnTo>
                    <a:pt x="410641" y="194411"/>
                  </a:lnTo>
                  <a:lnTo>
                    <a:pt x="408736" y="193992"/>
                  </a:lnTo>
                  <a:lnTo>
                    <a:pt x="406806" y="193687"/>
                  </a:lnTo>
                  <a:lnTo>
                    <a:pt x="406349" y="196532"/>
                  </a:lnTo>
                  <a:lnTo>
                    <a:pt x="408165" y="196824"/>
                  </a:lnTo>
                  <a:lnTo>
                    <a:pt x="409968" y="197231"/>
                  </a:lnTo>
                  <a:lnTo>
                    <a:pt x="411721" y="197713"/>
                  </a:lnTo>
                  <a:lnTo>
                    <a:pt x="412496" y="194932"/>
                  </a:lnTo>
                  <a:close/>
                </a:path>
                <a:path w="640080" h="247650">
                  <a:moveTo>
                    <a:pt x="422490" y="183616"/>
                  </a:moveTo>
                  <a:lnTo>
                    <a:pt x="416737" y="183616"/>
                  </a:lnTo>
                  <a:lnTo>
                    <a:pt x="416737" y="186499"/>
                  </a:lnTo>
                  <a:lnTo>
                    <a:pt x="422490" y="186499"/>
                  </a:lnTo>
                  <a:lnTo>
                    <a:pt x="422490" y="183616"/>
                  </a:lnTo>
                  <a:close/>
                </a:path>
                <a:path w="640080" h="247650">
                  <a:moveTo>
                    <a:pt x="423278" y="199224"/>
                  </a:moveTo>
                  <a:lnTo>
                    <a:pt x="421563" y="198310"/>
                  </a:lnTo>
                  <a:lnTo>
                    <a:pt x="419798" y="197485"/>
                  </a:lnTo>
                  <a:lnTo>
                    <a:pt x="418007" y="196761"/>
                  </a:lnTo>
                  <a:lnTo>
                    <a:pt x="416941" y="199453"/>
                  </a:lnTo>
                  <a:lnTo>
                    <a:pt x="418630" y="200126"/>
                  </a:lnTo>
                  <a:lnTo>
                    <a:pt x="420306" y="200914"/>
                  </a:lnTo>
                  <a:lnTo>
                    <a:pt x="421932" y="201764"/>
                  </a:lnTo>
                  <a:lnTo>
                    <a:pt x="423278" y="199224"/>
                  </a:lnTo>
                  <a:close/>
                </a:path>
                <a:path w="640080" h="247650">
                  <a:moveTo>
                    <a:pt x="432892" y="205727"/>
                  </a:moveTo>
                  <a:lnTo>
                    <a:pt x="431406" y="204457"/>
                  </a:lnTo>
                  <a:lnTo>
                    <a:pt x="429844" y="203276"/>
                  </a:lnTo>
                  <a:lnTo>
                    <a:pt x="428256" y="202196"/>
                  </a:lnTo>
                  <a:lnTo>
                    <a:pt x="426643" y="204597"/>
                  </a:lnTo>
                  <a:lnTo>
                    <a:pt x="428142" y="205613"/>
                  </a:lnTo>
                  <a:lnTo>
                    <a:pt x="429615" y="206743"/>
                  </a:lnTo>
                  <a:lnTo>
                    <a:pt x="431025" y="207924"/>
                  </a:lnTo>
                  <a:lnTo>
                    <a:pt x="432892" y="205727"/>
                  </a:lnTo>
                  <a:close/>
                </a:path>
                <a:path w="640080" h="247650">
                  <a:moveTo>
                    <a:pt x="433997" y="183616"/>
                  </a:moveTo>
                  <a:lnTo>
                    <a:pt x="428244" y="183616"/>
                  </a:lnTo>
                  <a:lnTo>
                    <a:pt x="428244" y="186499"/>
                  </a:lnTo>
                  <a:lnTo>
                    <a:pt x="433997" y="186499"/>
                  </a:lnTo>
                  <a:lnTo>
                    <a:pt x="433997" y="183616"/>
                  </a:lnTo>
                  <a:close/>
                </a:path>
                <a:path w="640080" h="247650">
                  <a:moveTo>
                    <a:pt x="440893" y="214134"/>
                  </a:moveTo>
                  <a:lnTo>
                    <a:pt x="439724" y="212598"/>
                  </a:lnTo>
                  <a:lnTo>
                    <a:pt x="438454" y="211099"/>
                  </a:lnTo>
                  <a:lnTo>
                    <a:pt x="437121" y="209715"/>
                  </a:lnTo>
                  <a:lnTo>
                    <a:pt x="435025" y="211696"/>
                  </a:lnTo>
                  <a:lnTo>
                    <a:pt x="436295" y="213017"/>
                  </a:lnTo>
                  <a:lnTo>
                    <a:pt x="437489" y="214426"/>
                  </a:lnTo>
                  <a:lnTo>
                    <a:pt x="438607" y="215887"/>
                  </a:lnTo>
                  <a:lnTo>
                    <a:pt x="440893" y="214134"/>
                  </a:lnTo>
                  <a:close/>
                </a:path>
                <a:path w="640080" h="247650">
                  <a:moveTo>
                    <a:pt x="445503" y="183616"/>
                  </a:moveTo>
                  <a:lnTo>
                    <a:pt x="439750" y="183616"/>
                  </a:lnTo>
                  <a:lnTo>
                    <a:pt x="439750" y="186499"/>
                  </a:lnTo>
                  <a:lnTo>
                    <a:pt x="445503" y="186499"/>
                  </a:lnTo>
                  <a:lnTo>
                    <a:pt x="445503" y="183616"/>
                  </a:lnTo>
                  <a:close/>
                </a:path>
                <a:path w="640080" h="247650">
                  <a:moveTo>
                    <a:pt x="446925" y="224053"/>
                  </a:moveTo>
                  <a:lnTo>
                    <a:pt x="446112" y="222313"/>
                  </a:lnTo>
                  <a:lnTo>
                    <a:pt x="445096" y="220433"/>
                  </a:lnTo>
                  <a:lnTo>
                    <a:pt x="444182" y="218935"/>
                  </a:lnTo>
                  <a:lnTo>
                    <a:pt x="441706" y="220433"/>
                  </a:lnTo>
                  <a:lnTo>
                    <a:pt x="442658" y="221996"/>
                  </a:lnTo>
                  <a:lnTo>
                    <a:pt x="443534" y="223634"/>
                  </a:lnTo>
                  <a:lnTo>
                    <a:pt x="444296" y="225298"/>
                  </a:lnTo>
                  <a:lnTo>
                    <a:pt x="446925" y="224053"/>
                  </a:lnTo>
                  <a:close/>
                </a:path>
                <a:path w="640080" h="247650">
                  <a:moveTo>
                    <a:pt x="450697" y="231394"/>
                  </a:moveTo>
                  <a:lnTo>
                    <a:pt x="449148" y="231394"/>
                  </a:lnTo>
                  <a:lnTo>
                    <a:pt x="449046" y="229857"/>
                  </a:lnTo>
                  <a:lnTo>
                    <a:pt x="446163" y="230060"/>
                  </a:lnTo>
                  <a:lnTo>
                    <a:pt x="446468" y="234276"/>
                  </a:lnTo>
                  <a:lnTo>
                    <a:pt x="450697" y="234276"/>
                  </a:lnTo>
                  <a:lnTo>
                    <a:pt x="450697" y="231394"/>
                  </a:lnTo>
                  <a:close/>
                </a:path>
                <a:path w="640080" h="247650">
                  <a:moveTo>
                    <a:pt x="457009" y="183616"/>
                  </a:moveTo>
                  <a:lnTo>
                    <a:pt x="451256" y="183616"/>
                  </a:lnTo>
                  <a:lnTo>
                    <a:pt x="451256" y="186499"/>
                  </a:lnTo>
                  <a:lnTo>
                    <a:pt x="457009" y="186499"/>
                  </a:lnTo>
                  <a:lnTo>
                    <a:pt x="457009" y="183616"/>
                  </a:lnTo>
                  <a:close/>
                </a:path>
                <a:path w="640080" h="247650">
                  <a:moveTo>
                    <a:pt x="464210" y="231394"/>
                  </a:moveTo>
                  <a:lnTo>
                    <a:pt x="457454" y="231394"/>
                  </a:lnTo>
                  <a:lnTo>
                    <a:pt x="457454" y="234276"/>
                  </a:lnTo>
                  <a:lnTo>
                    <a:pt x="464210" y="234276"/>
                  </a:lnTo>
                  <a:lnTo>
                    <a:pt x="464210" y="231394"/>
                  </a:lnTo>
                  <a:close/>
                </a:path>
                <a:path w="640080" h="247650">
                  <a:moveTo>
                    <a:pt x="468515" y="183616"/>
                  </a:moveTo>
                  <a:lnTo>
                    <a:pt x="462762" y="183616"/>
                  </a:lnTo>
                  <a:lnTo>
                    <a:pt x="462762" y="186499"/>
                  </a:lnTo>
                  <a:lnTo>
                    <a:pt x="468515" y="186499"/>
                  </a:lnTo>
                  <a:lnTo>
                    <a:pt x="468515" y="183616"/>
                  </a:lnTo>
                  <a:close/>
                </a:path>
                <a:path w="640080" h="247650">
                  <a:moveTo>
                    <a:pt x="476072" y="230505"/>
                  </a:moveTo>
                  <a:lnTo>
                    <a:pt x="473329" y="229590"/>
                  </a:lnTo>
                  <a:lnTo>
                    <a:pt x="473125" y="230187"/>
                  </a:lnTo>
                  <a:lnTo>
                    <a:pt x="472935" y="230784"/>
                  </a:lnTo>
                  <a:lnTo>
                    <a:pt x="472757" y="231394"/>
                  </a:lnTo>
                  <a:lnTo>
                    <a:pt x="470954" y="231394"/>
                  </a:lnTo>
                  <a:lnTo>
                    <a:pt x="470954" y="234276"/>
                  </a:lnTo>
                  <a:lnTo>
                    <a:pt x="474941" y="234276"/>
                  </a:lnTo>
                  <a:lnTo>
                    <a:pt x="475488" y="232308"/>
                  </a:lnTo>
                  <a:lnTo>
                    <a:pt x="475767" y="231394"/>
                  </a:lnTo>
                  <a:lnTo>
                    <a:pt x="476072" y="230505"/>
                  </a:lnTo>
                  <a:close/>
                </a:path>
                <a:path w="640080" h="247650">
                  <a:moveTo>
                    <a:pt x="480021" y="183616"/>
                  </a:moveTo>
                  <a:lnTo>
                    <a:pt x="474268" y="183616"/>
                  </a:lnTo>
                  <a:lnTo>
                    <a:pt x="474268" y="186499"/>
                  </a:lnTo>
                  <a:lnTo>
                    <a:pt x="480021" y="186499"/>
                  </a:lnTo>
                  <a:lnTo>
                    <a:pt x="480021" y="183616"/>
                  </a:lnTo>
                  <a:close/>
                </a:path>
                <a:path w="640080" h="247650">
                  <a:moveTo>
                    <a:pt x="481139" y="219824"/>
                  </a:moveTo>
                  <a:lnTo>
                    <a:pt x="478688" y="218287"/>
                  </a:lnTo>
                  <a:lnTo>
                    <a:pt x="477596" y="220040"/>
                  </a:lnTo>
                  <a:lnTo>
                    <a:pt x="476592" y="221869"/>
                  </a:lnTo>
                  <a:lnTo>
                    <a:pt x="475703" y="223723"/>
                  </a:lnTo>
                  <a:lnTo>
                    <a:pt x="478320" y="224967"/>
                  </a:lnTo>
                  <a:lnTo>
                    <a:pt x="479145" y="223215"/>
                  </a:lnTo>
                  <a:lnTo>
                    <a:pt x="480098" y="221488"/>
                  </a:lnTo>
                  <a:lnTo>
                    <a:pt x="481139" y="219824"/>
                  </a:lnTo>
                  <a:close/>
                </a:path>
                <a:path w="640080" h="247650">
                  <a:moveTo>
                    <a:pt x="488454" y="210667"/>
                  </a:moveTo>
                  <a:lnTo>
                    <a:pt x="486422" y="208622"/>
                  </a:lnTo>
                  <a:lnTo>
                    <a:pt x="484962" y="210070"/>
                  </a:lnTo>
                  <a:lnTo>
                    <a:pt x="483565" y="211620"/>
                  </a:lnTo>
                  <a:lnTo>
                    <a:pt x="482282" y="213220"/>
                  </a:lnTo>
                  <a:lnTo>
                    <a:pt x="484530" y="215036"/>
                  </a:lnTo>
                  <a:lnTo>
                    <a:pt x="485749" y="213525"/>
                  </a:lnTo>
                  <a:lnTo>
                    <a:pt x="487070" y="212039"/>
                  </a:lnTo>
                  <a:lnTo>
                    <a:pt x="488454" y="210667"/>
                  </a:lnTo>
                  <a:close/>
                </a:path>
                <a:path w="640080" h="247650">
                  <a:moveTo>
                    <a:pt x="491528" y="183616"/>
                  </a:moveTo>
                  <a:lnTo>
                    <a:pt x="485775" y="183616"/>
                  </a:lnTo>
                  <a:lnTo>
                    <a:pt x="485775" y="186499"/>
                  </a:lnTo>
                  <a:lnTo>
                    <a:pt x="491528" y="186499"/>
                  </a:lnTo>
                  <a:lnTo>
                    <a:pt x="491528" y="183616"/>
                  </a:lnTo>
                  <a:close/>
                </a:path>
                <a:path w="640080" h="247650">
                  <a:moveTo>
                    <a:pt x="497674" y="203428"/>
                  </a:moveTo>
                  <a:lnTo>
                    <a:pt x="496163" y="200952"/>
                  </a:lnTo>
                  <a:lnTo>
                    <a:pt x="494398" y="202031"/>
                  </a:lnTo>
                  <a:lnTo>
                    <a:pt x="492683" y="203225"/>
                  </a:lnTo>
                  <a:lnTo>
                    <a:pt x="491070" y="204520"/>
                  </a:lnTo>
                  <a:lnTo>
                    <a:pt x="492861" y="206768"/>
                  </a:lnTo>
                  <a:lnTo>
                    <a:pt x="494385" y="205574"/>
                  </a:lnTo>
                  <a:lnTo>
                    <a:pt x="496011" y="204444"/>
                  </a:lnTo>
                  <a:lnTo>
                    <a:pt x="497674" y="203428"/>
                  </a:lnTo>
                  <a:close/>
                </a:path>
                <a:path w="640080" h="247650">
                  <a:moveTo>
                    <a:pt x="503021" y="183616"/>
                  </a:moveTo>
                  <a:lnTo>
                    <a:pt x="497268" y="183616"/>
                  </a:lnTo>
                  <a:lnTo>
                    <a:pt x="497268" y="186499"/>
                  </a:lnTo>
                  <a:lnTo>
                    <a:pt x="503021" y="186499"/>
                  </a:lnTo>
                  <a:lnTo>
                    <a:pt x="503021" y="183616"/>
                  </a:lnTo>
                  <a:close/>
                </a:path>
                <a:path w="640080" h="247650">
                  <a:moveTo>
                    <a:pt x="508304" y="198462"/>
                  </a:moveTo>
                  <a:lnTo>
                    <a:pt x="507403" y="195707"/>
                  </a:lnTo>
                  <a:lnTo>
                    <a:pt x="505421" y="196380"/>
                  </a:lnTo>
                  <a:lnTo>
                    <a:pt x="503478" y="197154"/>
                  </a:lnTo>
                  <a:lnTo>
                    <a:pt x="501624" y="198018"/>
                  </a:lnTo>
                  <a:lnTo>
                    <a:pt x="502843" y="200634"/>
                  </a:lnTo>
                  <a:lnTo>
                    <a:pt x="504609" y="199809"/>
                  </a:lnTo>
                  <a:lnTo>
                    <a:pt x="506437" y="199085"/>
                  </a:lnTo>
                  <a:lnTo>
                    <a:pt x="508304" y="198462"/>
                  </a:lnTo>
                  <a:close/>
                </a:path>
                <a:path w="640080" h="247650">
                  <a:moveTo>
                    <a:pt x="514527" y="183616"/>
                  </a:moveTo>
                  <a:lnTo>
                    <a:pt x="508774" y="183616"/>
                  </a:lnTo>
                  <a:lnTo>
                    <a:pt x="508774" y="186499"/>
                  </a:lnTo>
                  <a:lnTo>
                    <a:pt x="514527" y="186499"/>
                  </a:lnTo>
                  <a:lnTo>
                    <a:pt x="514527" y="183616"/>
                  </a:lnTo>
                  <a:close/>
                </a:path>
                <a:path w="640080" h="247650">
                  <a:moveTo>
                    <a:pt x="519785" y="196088"/>
                  </a:moveTo>
                  <a:lnTo>
                    <a:pt x="519531" y="193205"/>
                  </a:lnTo>
                  <a:lnTo>
                    <a:pt x="517474" y="193395"/>
                  </a:lnTo>
                  <a:lnTo>
                    <a:pt x="515416" y="193700"/>
                  </a:lnTo>
                  <a:lnTo>
                    <a:pt x="513397" y="194119"/>
                  </a:lnTo>
                  <a:lnTo>
                    <a:pt x="513969" y="196951"/>
                  </a:lnTo>
                  <a:lnTo>
                    <a:pt x="515886" y="196557"/>
                  </a:lnTo>
                  <a:lnTo>
                    <a:pt x="517842" y="196253"/>
                  </a:lnTo>
                  <a:lnTo>
                    <a:pt x="519785" y="196088"/>
                  </a:lnTo>
                  <a:close/>
                </a:path>
                <a:path w="640080" h="247650">
                  <a:moveTo>
                    <a:pt x="526034" y="183616"/>
                  </a:moveTo>
                  <a:lnTo>
                    <a:pt x="520280" y="183616"/>
                  </a:lnTo>
                  <a:lnTo>
                    <a:pt x="520280" y="186499"/>
                  </a:lnTo>
                  <a:lnTo>
                    <a:pt x="526034" y="186499"/>
                  </a:lnTo>
                  <a:lnTo>
                    <a:pt x="526034" y="183616"/>
                  </a:lnTo>
                  <a:close/>
                </a:path>
                <a:path w="640080" h="247650">
                  <a:moveTo>
                    <a:pt x="531901" y="193522"/>
                  </a:moveTo>
                  <a:lnTo>
                    <a:pt x="529882" y="193230"/>
                  </a:lnTo>
                  <a:lnTo>
                    <a:pt x="527799" y="193065"/>
                  </a:lnTo>
                  <a:lnTo>
                    <a:pt x="525716" y="193001"/>
                  </a:lnTo>
                  <a:lnTo>
                    <a:pt x="525653" y="195910"/>
                  </a:lnTo>
                  <a:lnTo>
                    <a:pt x="527621" y="195961"/>
                  </a:lnTo>
                  <a:lnTo>
                    <a:pt x="529590" y="196113"/>
                  </a:lnTo>
                  <a:lnTo>
                    <a:pt x="531507" y="196380"/>
                  </a:lnTo>
                  <a:lnTo>
                    <a:pt x="531901" y="193522"/>
                  </a:lnTo>
                  <a:close/>
                </a:path>
                <a:path w="640080" h="247650">
                  <a:moveTo>
                    <a:pt x="537540" y="183616"/>
                  </a:moveTo>
                  <a:lnTo>
                    <a:pt x="531787" y="183616"/>
                  </a:lnTo>
                  <a:lnTo>
                    <a:pt x="531787" y="186499"/>
                  </a:lnTo>
                  <a:lnTo>
                    <a:pt x="537540" y="186499"/>
                  </a:lnTo>
                  <a:lnTo>
                    <a:pt x="537540" y="183616"/>
                  </a:lnTo>
                  <a:close/>
                </a:path>
                <a:path w="640080" h="247650">
                  <a:moveTo>
                    <a:pt x="543890" y="196646"/>
                  </a:moveTo>
                  <a:lnTo>
                    <a:pt x="541959" y="195910"/>
                  </a:lnTo>
                  <a:lnTo>
                    <a:pt x="539978" y="195262"/>
                  </a:lnTo>
                  <a:lnTo>
                    <a:pt x="537997" y="194741"/>
                  </a:lnTo>
                  <a:lnTo>
                    <a:pt x="537260" y="197535"/>
                  </a:lnTo>
                  <a:lnTo>
                    <a:pt x="539140" y="198018"/>
                  </a:lnTo>
                  <a:lnTo>
                    <a:pt x="541020" y="198640"/>
                  </a:lnTo>
                  <a:lnTo>
                    <a:pt x="542848" y="199326"/>
                  </a:lnTo>
                  <a:lnTo>
                    <a:pt x="543890" y="196646"/>
                  </a:lnTo>
                  <a:close/>
                </a:path>
                <a:path w="640080" h="247650">
                  <a:moveTo>
                    <a:pt x="549046" y="183616"/>
                  </a:moveTo>
                  <a:lnTo>
                    <a:pt x="543280" y="183616"/>
                  </a:lnTo>
                  <a:lnTo>
                    <a:pt x="543280" y="186499"/>
                  </a:lnTo>
                  <a:lnTo>
                    <a:pt x="549046" y="186499"/>
                  </a:lnTo>
                  <a:lnTo>
                    <a:pt x="549046" y="183616"/>
                  </a:lnTo>
                  <a:close/>
                </a:path>
                <a:path w="640080" h="247650">
                  <a:moveTo>
                    <a:pt x="554824" y="202450"/>
                  </a:moveTo>
                  <a:lnTo>
                    <a:pt x="553123" y="201269"/>
                  </a:lnTo>
                  <a:lnTo>
                    <a:pt x="551345" y="200190"/>
                  </a:lnTo>
                  <a:lnTo>
                    <a:pt x="549516" y="199237"/>
                  </a:lnTo>
                  <a:lnTo>
                    <a:pt x="548170" y="201790"/>
                  </a:lnTo>
                  <a:lnTo>
                    <a:pt x="549897" y="202692"/>
                  </a:lnTo>
                  <a:lnTo>
                    <a:pt x="551586" y="203720"/>
                  </a:lnTo>
                  <a:lnTo>
                    <a:pt x="553199" y="204838"/>
                  </a:lnTo>
                  <a:lnTo>
                    <a:pt x="554824" y="202450"/>
                  </a:lnTo>
                  <a:close/>
                </a:path>
                <a:path w="640080" h="247650">
                  <a:moveTo>
                    <a:pt x="560552" y="183616"/>
                  </a:moveTo>
                  <a:lnTo>
                    <a:pt x="554799" y="183616"/>
                  </a:lnTo>
                  <a:lnTo>
                    <a:pt x="554799" y="186499"/>
                  </a:lnTo>
                  <a:lnTo>
                    <a:pt x="560552" y="186499"/>
                  </a:lnTo>
                  <a:lnTo>
                    <a:pt x="560552" y="183616"/>
                  </a:lnTo>
                  <a:close/>
                </a:path>
                <a:path w="640080" h="247650">
                  <a:moveTo>
                    <a:pt x="564159" y="210591"/>
                  </a:moveTo>
                  <a:lnTo>
                    <a:pt x="562775" y="209080"/>
                  </a:lnTo>
                  <a:lnTo>
                    <a:pt x="561289" y="207619"/>
                  </a:lnTo>
                  <a:lnTo>
                    <a:pt x="559739" y="206248"/>
                  </a:lnTo>
                  <a:lnTo>
                    <a:pt x="557834" y="208432"/>
                  </a:lnTo>
                  <a:lnTo>
                    <a:pt x="559308" y="209715"/>
                  </a:lnTo>
                  <a:lnTo>
                    <a:pt x="560717" y="211099"/>
                  </a:lnTo>
                  <a:lnTo>
                    <a:pt x="562025" y="212534"/>
                  </a:lnTo>
                  <a:lnTo>
                    <a:pt x="564159" y="210591"/>
                  </a:lnTo>
                  <a:close/>
                </a:path>
                <a:path w="640080" h="247650">
                  <a:moveTo>
                    <a:pt x="571398" y="220649"/>
                  </a:moveTo>
                  <a:lnTo>
                    <a:pt x="570293" y="218694"/>
                  </a:lnTo>
                  <a:lnTo>
                    <a:pt x="569277" y="217093"/>
                  </a:lnTo>
                  <a:lnTo>
                    <a:pt x="568071" y="215417"/>
                  </a:lnTo>
                  <a:lnTo>
                    <a:pt x="565721" y="217106"/>
                  </a:lnTo>
                  <a:lnTo>
                    <a:pt x="566966" y="218859"/>
                  </a:lnTo>
                  <a:lnTo>
                    <a:pt x="567931" y="220370"/>
                  </a:lnTo>
                  <a:lnTo>
                    <a:pt x="568883" y="222046"/>
                  </a:lnTo>
                  <a:lnTo>
                    <a:pt x="571398" y="220649"/>
                  </a:lnTo>
                  <a:close/>
                </a:path>
                <a:path w="640080" h="247650">
                  <a:moveTo>
                    <a:pt x="572046" y="183616"/>
                  </a:moveTo>
                  <a:lnTo>
                    <a:pt x="566293" y="183616"/>
                  </a:lnTo>
                  <a:lnTo>
                    <a:pt x="566293" y="186499"/>
                  </a:lnTo>
                  <a:lnTo>
                    <a:pt x="572046" y="186499"/>
                  </a:lnTo>
                  <a:lnTo>
                    <a:pt x="572046" y="183616"/>
                  </a:lnTo>
                  <a:close/>
                </a:path>
                <a:path w="640080" h="247650">
                  <a:moveTo>
                    <a:pt x="576656" y="228447"/>
                  </a:moveTo>
                  <a:lnTo>
                    <a:pt x="575995" y="228473"/>
                  </a:lnTo>
                  <a:lnTo>
                    <a:pt x="574890" y="228257"/>
                  </a:lnTo>
                  <a:lnTo>
                    <a:pt x="574649" y="227571"/>
                  </a:lnTo>
                  <a:lnTo>
                    <a:pt x="574382" y="226898"/>
                  </a:lnTo>
                  <a:lnTo>
                    <a:pt x="574103" y="226250"/>
                  </a:lnTo>
                  <a:lnTo>
                    <a:pt x="571436" y="227342"/>
                  </a:lnTo>
                  <a:lnTo>
                    <a:pt x="571792" y="228206"/>
                  </a:lnTo>
                  <a:lnTo>
                    <a:pt x="572135" y="229082"/>
                  </a:lnTo>
                  <a:lnTo>
                    <a:pt x="572706" y="230733"/>
                  </a:lnTo>
                  <a:lnTo>
                    <a:pt x="575691" y="231343"/>
                  </a:lnTo>
                  <a:lnTo>
                    <a:pt x="576656" y="231343"/>
                  </a:lnTo>
                  <a:lnTo>
                    <a:pt x="576656" y="228447"/>
                  </a:lnTo>
                  <a:close/>
                </a:path>
                <a:path w="640080" h="247650">
                  <a:moveTo>
                    <a:pt x="583552" y="183616"/>
                  </a:moveTo>
                  <a:lnTo>
                    <a:pt x="577799" y="183616"/>
                  </a:lnTo>
                  <a:lnTo>
                    <a:pt x="577799" y="186499"/>
                  </a:lnTo>
                  <a:lnTo>
                    <a:pt x="583552" y="186499"/>
                  </a:lnTo>
                  <a:lnTo>
                    <a:pt x="583552" y="183616"/>
                  </a:lnTo>
                  <a:close/>
                </a:path>
                <a:path w="640080" h="247650">
                  <a:moveTo>
                    <a:pt x="590232" y="228434"/>
                  </a:moveTo>
                  <a:lnTo>
                    <a:pt x="583450" y="228434"/>
                  </a:lnTo>
                  <a:lnTo>
                    <a:pt x="583450" y="231330"/>
                  </a:lnTo>
                  <a:lnTo>
                    <a:pt x="590232" y="231330"/>
                  </a:lnTo>
                  <a:lnTo>
                    <a:pt x="590232" y="228434"/>
                  </a:lnTo>
                  <a:close/>
                </a:path>
                <a:path w="640080" h="247650">
                  <a:moveTo>
                    <a:pt x="595058" y="183616"/>
                  </a:moveTo>
                  <a:lnTo>
                    <a:pt x="589305" y="183616"/>
                  </a:lnTo>
                  <a:lnTo>
                    <a:pt x="589305" y="186499"/>
                  </a:lnTo>
                  <a:lnTo>
                    <a:pt x="595058" y="186499"/>
                  </a:lnTo>
                  <a:lnTo>
                    <a:pt x="595058" y="183616"/>
                  </a:lnTo>
                  <a:close/>
                </a:path>
                <a:path w="640080" h="247650">
                  <a:moveTo>
                    <a:pt x="603796" y="228434"/>
                  </a:moveTo>
                  <a:lnTo>
                    <a:pt x="597014" y="228434"/>
                  </a:lnTo>
                  <a:lnTo>
                    <a:pt x="597014" y="231330"/>
                  </a:lnTo>
                  <a:lnTo>
                    <a:pt x="603796" y="231330"/>
                  </a:lnTo>
                  <a:lnTo>
                    <a:pt x="603796" y="228434"/>
                  </a:lnTo>
                  <a:close/>
                </a:path>
                <a:path w="640080" h="247650">
                  <a:moveTo>
                    <a:pt x="606564" y="183616"/>
                  </a:moveTo>
                  <a:lnTo>
                    <a:pt x="600811" y="183616"/>
                  </a:lnTo>
                  <a:lnTo>
                    <a:pt x="600811" y="186499"/>
                  </a:lnTo>
                  <a:lnTo>
                    <a:pt x="606564" y="186499"/>
                  </a:lnTo>
                  <a:lnTo>
                    <a:pt x="606564" y="183616"/>
                  </a:lnTo>
                  <a:close/>
                </a:path>
                <a:path w="640080" h="247650">
                  <a:moveTo>
                    <a:pt x="614908" y="228447"/>
                  </a:moveTo>
                  <a:lnTo>
                    <a:pt x="610577" y="228447"/>
                  </a:lnTo>
                  <a:lnTo>
                    <a:pt x="610577" y="231343"/>
                  </a:lnTo>
                  <a:lnTo>
                    <a:pt x="612013" y="231343"/>
                  </a:lnTo>
                  <a:lnTo>
                    <a:pt x="612013" y="232791"/>
                  </a:lnTo>
                  <a:lnTo>
                    <a:pt x="614908" y="232791"/>
                  </a:lnTo>
                  <a:lnTo>
                    <a:pt x="614908" y="228447"/>
                  </a:lnTo>
                  <a:close/>
                </a:path>
                <a:path w="640080" h="247650">
                  <a:moveTo>
                    <a:pt x="614921" y="236207"/>
                  </a:moveTo>
                  <a:lnTo>
                    <a:pt x="612025" y="236207"/>
                  </a:lnTo>
                  <a:lnTo>
                    <a:pt x="612025" y="239649"/>
                  </a:lnTo>
                  <a:lnTo>
                    <a:pt x="614921" y="239649"/>
                  </a:lnTo>
                  <a:lnTo>
                    <a:pt x="614921" y="236207"/>
                  </a:lnTo>
                  <a:close/>
                </a:path>
                <a:path w="640080" h="247650">
                  <a:moveTo>
                    <a:pt x="616356" y="244538"/>
                  </a:moveTo>
                  <a:lnTo>
                    <a:pt x="614908" y="244538"/>
                  </a:lnTo>
                  <a:lnTo>
                    <a:pt x="614908" y="243090"/>
                  </a:lnTo>
                  <a:lnTo>
                    <a:pt x="612025" y="243090"/>
                  </a:lnTo>
                  <a:lnTo>
                    <a:pt x="612025" y="247421"/>
                  </a:lnTo>
                  <a:lnTo>
                    <a:pt x="616356" y="247421"/>
                  </a:lnTo>
                  <a:lnTo>
                    <a:pt x="616356" y="244538"/>
                  </a:lnTo>
                  <a:close/>
                </a:path>
                <a:path w="640080" h="247650">
                  <a:moveTo>
                    <a:pt x="618058" y="183616"/>
                  </a:moveTo>
                  <a:lnTo>
                    <a:pt x="612305" y="183616"/>
                  </a:lnTo>
                  <a:lnTo>
                    <a:pt x="612305" y="186499"/>
                  </a:lnTo>
                  <a:lnTo>
                    <a:pt x="618058" y="186499"/>
                  </a:lnTo>
                  <a:lnTo>
                    <a:pt x="618058" y="183616"/>
                  </a:lnTo>
                  <a:close/>
                </a:path>
                <a:path w="640080" h="247650">
                  <a:moveTo>
                    <a:pt x="629005" y="244538"/>
                  </a:moveTo>
                  <a:lnTo>
                    <a:pt x="622681" y="244538"/>
                  </a:lnTo>
                  <a:lnTo>
                    <a:pt x="622681" y="247421"/>
                  </a:lnTo>
                  <a:lnTo>
                    <a:pt x="629005" y="247421"/>
                  </a:lnTo>
                  <a:lnTo>
                    <a:pt x="629005" y="244538"/>
                  </a:lnTo>
                  <a:close/>
                </a:path>
                <a:path w="640080" h="247650">
                  <a:moveTo>
                    <a:pt x="629577" y="183616"/>
                  </a:moveTo>
                  <a:lnTo>
                    <a:pt x="623824" y="183616"/>
                  </a:lnTo>
                  <a:lnTo>
                    <a:pt x="623824" y="186499"/>
                  </a:lnTo>
                  <a:lnTo>
                    <a:pt x="629577" y="186499"/>
                  </a:lnTo>
                  <a:lnTo>
                    <a:pt x="629577" y="183616"/>
                  </a:lnTo>
                  <a:close/>
                </a:path>
                <a:path w="640080" h="247650">
                  <a:moveTo>
                    <a:pt x="639648" y="243090"/>
                  </a:moveTo>
                  <a:lnTo>
                    <a:pt x="636752" y="243090"/>
                  </a:lnTo>
                  <a:lnTo>
                    <a:pt x="636752" y="244538"/>
                  </a:lnTo>
                  <a:lnTo>
                    <a:pt x="635317" y="244538"/>
                  </a:lnTo>
                  <a:lnTo>
                    <a:pt x="635317" y="247421"/>
                  </a:lnTo>
                  <a:lnTo>
                    <a:pt x="639648" y="247421"/>
                  </a:lnTo>
                  <a:lnTo>
                    <a:pt x="639648" y="243090"/>
                  </a:lnTo>
                  <a:close/>
                </a:path>
                <a:path w="640080" h="247650">
                  <a:moveTo>
                    <a:pt x="639648" y="183629"/>
                  </a:moveTo>
                  <a:lnTo>
                    <a:pt x="635317" y="183629"/>
                  </a:lnTo>
                  <a:lnTo>
                    <a:pt x="635317" y="186512"/>
                  </a:lnTo>
                  <a:lnTo>
                    <a:pt x="636752" y="186512"/>
                  </a:lnTo>
                  <a:lnTo>
                    <a:pt x="636752" y="187972"/>
                  </a:lnTo>
                  <a:lnTo>
                    <a:pt x="639648" y="187972"/>
                  </a:lnTo>
                  <a:lnTo>
                    <a:pt x="639648" y="183629"/>
                  </a:lnTo>
                  <a:close/>
                </a:path>
                <a:path w="640080" h="247650">
                  <a:moveTo>
                    <a:pt x="639660" y="230835"/>
                  </a:moveTo>
                  <a:lnTo>
                    <a:pt x="636765" y="230835"/>
                  </a:lnTo>
                  <a:lnTo>
                    <a:pt x="636765" y="236956"/>
                  </a:lnTo>
                  <a:lnTo>
                    <a:pt x="639660" y="236956"/>
                  </a:lnTo>
                  <a:lnTo>
                    <a:pt x="639660" y="230835"/>
                  </a:lnTo>
                  <a:close/>
                </a:path>
                <a:path w="640080" h="247650">
                  <a:moveTo>
                    <a:pt x="639660" y="218592"/>
                  </a:moveTo>
                  <a:lnTo>
                    <a:pt x="636765" y="218592"/>
                  </a:lnTo>
                  <a:lnTo>
                    <a:pt x="636765" y="224713"/>
                  </a:lnTo>
                  <a:lnTo>
                    <a:pt x="639660" y="224713"/>
                  </a:lnTo>
                  <a:lnTo>
                    <a:pt x="639660" y="218592"/>
                  </a:lnTo>
                  <a:close/>
                </a:path>
                <a:path w="640080" h="247650">
                  <a:moveTo>
                    <a:pt x="639660" y="206336"/>
                  </a:moveTo>
                  <a:lnTo>
                    <a:pt x="636765" y="206336"/>
                  </a:lnTo>
                  <a:lnTo>
                    <a:pt x="636765" y="212458"/>
                  </a:lnTo>
                  <a:lnTo>
                    <a:pt x="639660" y="212458"/>
                  </a:lnTo>
                  <a:lnTo>
                    <a:pt x="639660" y="206336"/>
                  </a:lnTo>
                  <a:close/>
                </a:path>
                <a:path w="640080" h="247650">
                  <a:moveTo>
                    <a:pt x="639660" y="194094"/>
                  </a:moveTo>
                  <a:lnTo>
                    <a:pt x="636765" y="194094"/>
                  </a:lnTo>
                  <a:lnTo>
                    <a:pt x="636765" y="200215"/>
                  </a:lnTo>
                  <a:lnTo>
                    <a:pt x="639660" y="200215"/>
                  </a:lnTo>
                  <a:lnTo>
                    <a:pt x="639660" y="194094"/>
                  </a:lnTo>
                  <a:close/>
                </a:path>
              </a:pathLst>
            </a:custGeom>
            <a:solidFill>
              <a:srgbClr val="231F20"/>
            </a:solidFill>
          </p:spPr>
          <p:txBody>
            <a:bodyPr wrap="square" lIns="0" tIns="0" rIns="0" bIns="0" rtlCol="0"/>
            <a:lstStyle/>
            <a:p>
              <a:endParaRPr/>
            </a:p>
          </p:txBody>
        </p:sp>
        <p:sp>
          <p:nvSpPr>
            <p:cNvPr id="59" name="object 59"/>
            <p:cNvSpPr/>
            <p:nvPr/>
          </p:nvSpPr>
          <p:spPr>
            <a:xfrm>
              <a:off x="1912175" y="2254110"/>
              <a:ext cx="176530" cy="215900"/>
            </a:xfrm>
            <a:custGeom>
              <a:avLst/>
              <a:gdLst/>
              <a:ahLst/>
              <a:cxnLst/>
              <a:rect l="l" t="t" r="r" b="b"/>
              <a:pathLst>
                <a:path w="176530" h="215900">
                  <a:moveTo>
                    <a:pt x="3340" y="151930"/>
                  </a:moveTo>
                  <a:lnTo>
                    <a:pt x="444" y="151930"/>
                  </a:lnTo>
                  <a:lnTo>
                    <a:pt x="444" y="154838"/>
                  </a:lnTo>
                  <a:lnTo>
                    <a:pt x="3340" y="154838"/>
                  </a:lnTo>
                  <a:lnTo>
                    <a:pt x="3340" y="151930"/>
                  </a:lnTo>
                  <a:close/>
                </a:path>
                <a:path w="176530" h="215900">
                  <a:moveTo>
                    <a:pt x="3340" y="138595"/>
                  </a:moveTo>
                  <a:lnTo>
                    <a:pt x="444" y="138595"/>
                  </a:lnTo>
                  <a:lnTo>
                    <a:pt x="444" y="141490"/>
                  </a:lnTo>
                  <a:lnTo>
                    <a:pt x="3340" y="141490"/>
                  </a:lnTo>
                  <a:lnTo>
                    <a:pt x="3340" y="138595"/>
                  </a:lnTo>
                  <a:close/>
                </a:path>
                <a:path w="176530" h="215900">
                  <a:moveTo>
                    <a:pt x="3746" y="184150"/>
                  </a:moveTo>
                  <a:lnTo>
                    <a:pt x="2692" y="181457"/>
                  </a:lnTo>
                  <a:lnTo>
                    <a:pt x="0" y="182511"/>
                  </a:lnTo>
                  <a:lnTo>
                    <a:pt x="1054" y="185204"/>
                  </a:lnTo>
                  <a:lnTo>
                    <a:pt x="3746" y="184150"/>
                  </a:lnTo>
                  <a:close/>
                </a:path>
                <a:path w="176530" h="215900">
                  <a:moveTo>
                    <a:pt x="12712" y="138595"/>
                  </a:moveTo>
                  <a:lnTo>
                    <a:pt x="8026" y="138595"/>
                  </a:lnTo>
                  <a:lnTo>
                    <a:pt x="8026" y="141490"/>
                  </a:lnTo>
                  <a:lnTo>
                    <a:pt x="12712" y="141490"/>
                  </a:lnTo>
                  <a:lnTo>
                    <a:pt x="12712" y="138595"/>
                  </a:lnTo>
                  <a:close/>
                </a:path>
                <a:path w="176530" h="215900">
                  <a:moveTo>
                    <a:pt x="13055" y="180517"/>
                  </a:moveTo>
                  <a:lnTo>
                    <a:pt x="12014" y="177850"/>
                  </a:lnTo>
                  <a:lnTo>
                    <a:pt x="7353" y="179654"/>
                  </a:lnTo>
                  <a:lnTo>
                    <a:pt x="8407" y="182346"/>
                  </a:lnTo>
                  <a:lnTo>
                    <a:pt x="13055" y="180517"/>
                  </a:lnTo>
                  <a:close/>
                </a:path>
                <a:path w="176530" h="215900">
                  <a:moveTo>
                    <a:pt x="13233" y="151930"/>
                  </a:moveTo>
                  <a:lnTo>
                    <a:pt x="8280" y="151930"/>
                  </a:lnTo>
                  <a:lnTo>
                    <a:pt x="8280" y="154838"/>
                  </a:lnTo>
                  <a:lnTo>
                    <a:pt x="13233" y="154838"/>
                  </a:lnTo>
                  <a:lnTo>
                    <a:pt x="13233" y="151930"/>
                  </a:lnTo>
                  <a:close/>
                </a:path>
                <a:path w="176530" h="215900">
                  <a:moveTo>
                    <a:pt x="21209" y="158419"/>
                  </a:moveTo>
                  <a:lnTo>
                    <a:pt x="20942" y="155905"/>
                  </a:lnTo>
                  <a:lnTo>
                    <a:pt x="20193" y="154076"/>
                  </a:lnTo>
                  <a:lnTo>
                    <a:pt x="18986" y="152984"/>
                  </a:lnTo>
                  <a:lnTo>
                    <a:pt x="17043" y="155143"/>
                  </a:lnTo>
                  <a:lnTo>
                    <a:pt x="17424" y="155473"/>
                  </a:lnTo>
                  <a:lnTo>
                    <a:pt x="18084" y="156375"/>
                  </a:lnTo>
                  <a:lnTo>
                    <a:pt x="18338" y="158724"/>
                  </a:lnTo>
                  <a:lnTo>
                    <a:pt x="21209" y="158419"/>
                  </a:lnTo>
                  <a:close/>
                </a:path>
                <a:path w="176530" h="215900">
                  <a:moveTo>
                    <a:pt x="21310" y="173456"/>
                  </a:moveTo>
                  <a:lnTo>
                    <a:pt x="18427" y="173456"/>
                  </a:lnTo>
                  <a:lnTo>
                    <a:pt x="18427" y="175336"/>
                  </a:lnTo>
                  <a:lnTo>
                    <a:pt x="16649" y="176034"/>
                  </a:lnTo>
                  <a:lnTo>
                    <a:pt x="17703" y="178714"/>
                  </a:lnTo>
                  <a:lnTo>
                    <a:pt x="21310" y="177317"/>
                  </a:lnTo>
                  <a:lnTo>
                    <a:pt x="21310" y="173456"/>
                  </a:lnTo>
                  <a:close/>
                </a:path>
                <a:path w="176530" h="215900">
                  <a:moveTo>
                    <a:pt x="21323" y="163525"/>
                  </a:moveTo>
                  <a:lnTo>
                    <a:pt x="18427" y="163525"/>
                  </a:lnTo>
                  <a:lnTo>
                    <a:pt x="18427" y="168465"/>
                  </a:lnTo>
                  <a:lnTo>
                    <a:pt x="21323" y="168465"/>
                  </a:lnTo>
                  <a:lnTo>
                    <a:pt x="21323" y="163525"/>
                  </a:lnTo>
                  <a:close/>
                </a:path>
                <a:path w="176530" h="215900">
                  <a:moveTo>
                    <a:pt x="22085" y="138595"/>
                  </a:moveTo>
                  <a:lnTo>
                    <a:pt x="17399" y="138595"/>
                  </a:lnTo>
                  <a:lnTo>
                    <a:pt x="17399" y="141490"/>
                  </a:lnTo>
                  <a:lnTo>
                    <a:pt x="22085" y="141490"/>
                  </a:lnTo>
                  <a:lnTo>
                    <a:pt x="22085" y="138595"/>
                  </a:lnTo>
                  <a:close/>
                </a:path>
                <a:path w="176530" h="215900">
                  <a:moveTo>
                    <a:pt x="31102" y="212877"/>
                  </a:moveTo>
                  <a:lnTo>
                    <a:pt x="28206" y="212877"/>
                  </a:lnTo>
                  <a:lnTo>
                    <a:pt x="28206" y="215760"/>
                  </a:lnTo>
                  <a:lnTo>
                    <a:pt x="31102" y="215760"/>
                  </a:lnTo>
                  <a:lnTo>
                    <a:pt x="31102" y="212877"/>
                  </a:lnTo>
                  <a:close/>
                </a:path>
                <a:path w="176530" h="215900">
                  <a:moveTo>
                    <a:pt x="31102" y="202120"/>
                  </a:moveTo>
                  <a:lnTo>
                    <a:pt x="28206" y="202120"/>
                  </a:lnTo>
                  <a:lnTo>
                    <a:pt x="28206" y="207505"/>
                  </a:lnTo>
                  <a:lnTo>
                    <a:pt x="31102" y="207505"/>
                  </a:lnTo>
                  <a:lnTo>
                    <a:pt x="31102" y="202120"/>
                  </a:lnTo>
                  <a:close/>
                </a:path>
                <a:path w="176530" h="215900">
                  <a:moveTo>
                    <a:pt x="31102" y="191350"/>
                  </a:moveTo>
                  <a:lnTo>
                    <a:pt x="28206" y="191350"/>
                  </a:lnTo>
                  <a:lnTo>
                    <a:pt x="28206" y="196735"/>
                  </a:lnTo>
                  <a:lnTo>
                    <a:pt x="31102" y="196735"/>
                  </a:lnTo>
                  <a:lnTo>
                    <a:pt x="31102" y="191350"/>
                  </a:lnTo>
                  <a:close/>
                </a:path>
                <a:path w="176530" h="215900">
                  <a:moveTo>
                    <a:pt x="31102" y="180594"/>
                  </a:moveTo>
                  <a:lnTo>
                    <a:pt x="28206" y="180594"/>
                  </a:lnTo>
                  <a:lnTo>
                    <a:pt x="28206" y="185966"/>
                  </a:lnTo>
                  <a:lnTo>
                    <a:pt x="31102" y="185966"/>
                  </a:lnTo>
                  <a:lnTo>
                    <a:pt x="31102" y="180594"/>
                  </a:lnTo>
                  <a:close/>
                </a:path>
                <a:path w="176530" h="215900">
                  <a:moveTo>
                    <a:pt x="31102" y="169849"/>
                  </a:moveTo>
                  <a:lnTo>
                    <a:pt x="28206" y="169849"/>
                  </a:lnTo>
                  <a:lnTo>
                    <a:pt x="28206" y="175221"/>
                  </a:lnTo>
                  <a:lnTo>
                    <a:pt x="31102" y="175221"/>
                  </a:lnTo>
                  <a:lnTo>
                    <a:pt x="31102" y="169849"/>
                  </a:lnTo>
                  <a:close/>
                </a:path>
                <a:path w="176530" h="215900">
                  <a:moveTo>
                    <a:pt x="31102" y="159080"/>
                  </a:moveTo>
                  <a:lnTo>
                    <a:pt x="28206" y="159080"/>
                  </a:lnTo>
                  <a:lnTo>
                    <a:pt x="28206" y="164452"/>
                  </a:lnTo>
                  <a:lnTo>
                    <a:pt x="31102" y="164452"/>
                  </a:lnTo>
                  <a:lnTo>
                    <a:pt x="31102" y="159080"/>
                  </a:lnTo>
                  <a:close/>
                </a:path>
                <a:path w="176530" h="215900">
                  <a:moveTo>
                    <a:pt x="31102" y="148310"/>
                  </a:moveTo>
                  <a:lnTo>
                    <a:pt x="28206" y="148310"/>
                  </a:lnTo>
                  <a:lnTo>
                    <a:pt x="28206" y="153695"/>
                  </a:lnTo>
                  <a:lnTo>
                    <a:pt x="31102" y="153695"/>
                  </a:lnTo>
                  <a:lnTo>
                    <a:pt x="31102" y="148310"/>
                  </a:lnTo>
                  <a:close/>
                </a:path>
                <a:path w="176530" h="215900">
                  <a:moveTo>
                    <a:pt x="31102" y="138595"/>
                  </a:moveTo>
                  <a:lnTo>
                    <a:pt x="26771" y="138595"/>
                  </a:lnTo>
                  <a:lnTo>
                    <a:pt x="26771" y="141503"/>
                  </a:lnTo>
                  <a:lnTo>
                    <a:pt x="28206" y="141503"/>
                  </a:lnTo>
                  <a:lnTo>
                    <a:pt x="28206" y="142938"/>
                  </a:lnTo>
                  <a:lnTo>
                    <a:pt x="31102" y="142938"/>
                  </a:lnTo>
                  <a:lnTo>
                    <a:pt x="31102" y="138595"/>
                  </a:lnTo>
                  <a:close/>
                </a:path>
                <a:path w="176530" h="215900">
                  <a:moveTo>
                    <a:pt x="36601" y="91770"/>
                  </a:moveTo>
                  <a:lnTo>
                    <a:pt x="36436" y="86017"/>
                  </a:lnTo>
                  <a:lnTo>
                    <a:pt x="33553" y="86106"/>
                  </a:lnTo>
                  <a:lnTo>
                    <a:pt x="33705" y="91846"/>
                  </a:lnTo>
                  <a:lnTo>
                    <a:pt x="36601" y="91770"/>
                  </a:lnTo>
                  <a:close/>
                </a:path>
                <a:path w="176530" h="215900">
                  <a:moveTo>
                    <a:pt x="36893" y="103263"/>
                  </a:moveTo>
                  <a:lnTo>
                    <a:pt x="36741" y="97523"/>
                  </a:lnTo>
                  <a:lnTo>
                    <a:pt x="33858" y="97599"/>
                  </a:lnTo>
                  <a:lnTo>
                    <a:pt x="34010" y="103352"/>
                  </a:lnTo>
                  <a:lnTo>
                    <a:pt x="36893" y="103263"/>
                  </a:lnTo>
                  <a:close/>
                </a:path>
                <a:path w="176530" h="215900">
                  <a:moveTo>
                    <a:pt x="37198" y="114757"/>
                  </a:moveTo>
                  <a:lnTo>
                    <a:pt x="37045" y="109004"/>
                  </a:lnTo>
                  <a:lnTo>
                    <a:pt x="34150" y="109093"/>
                  </a:lnTo>
                  <a:lnTo>
                    <a:pt x="34302" y="114833"/>
                  </a:lnTo>
                  <a:lnTo>
                    <a:pt x="37198" y="114757"/>
                  </a:lnTo>
                  <a:close/>
                </a:path>
                <a:path w="176530" h="215900">
                  <a:moveTo>
                    <a:pt x="37490" y="126276"/>
                  </a:moveTo>
                  <a:lnTo>
                    <a:pt x="37350" y="120523"/>
                  </a:lnTo>
                  <a:lnTo>
                    <a:pt x="34455" y="120586"/>
                  </a:lnTo>
                  <a:lnTo>
                    <a:pt x="34607" y="126352"/>
                  </a:lnTo>
                  <a:lnTo>
                    <a:pt x="37490" y="126276"/>
                  </a:lnTo>
                  <a:close/>
                </a:path>
                <a:path w="176530" h="215900">
                  <a:moveTo>
                    <a:pt x="37795" y="137769"/>
                  </a:moveTo>
                  <a:lnTo>
                    <a:pt x="37642" y="132029"/>
                  </a:lnTo>
                  <a:lnTo>
                    <a:pt x="34759" y="132105"/>
                  </a:lnTo>
                  <a:lnTo>
                    <a:pt x="34912" y="137845"/>
                  </a:lnTo>
                  <a:lnTo>
                    <a:pt x="37795" y="137769"/>
                  </a:lnTo>
                  <a:close/>
                </a:path>
                <a:path w="176530" h="215900">
                  <a:moveTo>
                    <a:pt x="37947" y="75323"/>
                  </a:moveTo>
                  <a:lnTo>
                    <a:pt x="35204" y="74383"/>
                  </a:lnTo>
                  <a:lnTo>
                    <a:pt x="33388" y="79641"/>
                  </a:lnTo>
                  <a:lnTo>
                    <a:pt x="33401" y="80352"/>
                  </a:lnTo>
                  <a:lnTo>
                    <a:pt x="36283" y="80276"/>
                  </a:lnTo>
                  <a:lnTo>
                    <a:pt x="36283" y="80098"/>
                  </a:lnTo>
                  <a:lnTo>
                    <a:pt x="37947" y="75323"/>
                  </a:lnTo>
                  <a:close/>
                </a:path>
                <a:path w="176530" h="215900">
                  <a:moveTo>
                    <a:pt x="38100" y="149263"/>
                  </a:moveTo>
                  <a:lnTo>
                    <a:pt x="37947" y="143510"/>
                  </a:lnTo>
                  <a:lnTo>
                    <a:pt x="35064" y="143586"/>
                  </a:lnTo>
                  <a:lnTo>
                    <a:pt x="35204" y="149339"/>
                  </a:lnTo>
                  <a:lnTo>
                    <a:pt x="38100" y="149263"/>
                  </a:lnTo>
                  <a:close/>
                </a:path>
                <a:path w="176530" h="215900">
                  <a:moveTo>
                    <a:pt x="39776" y="156489"/>
                  </a:moveTo>
                  <a:lnTo>
                    <a:pt x="38290" y="156489"/>
                  </a:lnTo>
                  <a:lnTo>
                    <a:pt x="38252" y="155016"/>
                  </a:lnTo>
                  <a:lnTo>
                    <a:pt x="35369" y="155092"/>
                  </a:lnTo>
                  <a:lnTo>
                    <a:pt x="35483" y="159385"/>
                  </a:lnTo>
                  <a:lnTo>
                    <a:pt x="39776" y="159385"/>
                  </a:lnTo>
                  <a:lnTo>
                    <a:pt x="39776" y="156489"/>
                  </a:lnTo>
                  <a:close/>
                </a:path>
                <a:path w="176530" h="215900">
                  <a:moveTo>
                    <a:pt x="41706" y="64465"/>
                  </a:moveTo>
                  <a:lnTo>
                    <a:pt x="38976" y="63500"/>
                  </a:lnTo>
                  <a:lnTo>
                    <a:pt x="37096" y="68948"/>
                  </a:lnTo>
                  <a:lnTo>
                    <a:pt x="39827" y="69888"/>
                  </a:lnTo>
                  <a:lnTo>
                    <a:pt x="41706" y="64465"/>
                  </a:lnTo>
                  <a:close/>
                </a:path>
                <a:path w="176530" h="215900">
                  <a:moveTo>
                    <a:pt x="45466" y="53594"/>
                  </a:moveTo>
                  <a:lnTo>
                    <a:pt x="42748" y="52628"/>
                  </a:lnTo>
                  <a:lnTo>
                    <a:pt x="40855" y="58064"/>
                  </a:lnTo>
                  <a:lnTo>
                    <a:pt x="43586" y="59016"/>
                  </a:lnTo>
                  <a:lnTo>
                    <a:pt x="45466" y="53594"/>
                  </a:lnTo>
                  <a:close/>
                </a:path>
                <a:path w="176530" h="215900">
                  <a:moveTo>
                    <a:pt x="49237" y="42710"/>
                  </a:moveTo>
                  <a:lnTo>
                    <a:pt x="46507" y="41757"/>
                  </a:lnTo>
                  <a:lnTo>
                    <a:pt x="44627" y="47193"/>
                  </a:lnTo>
                  <a:lnTo>
                    <a:pt x="47345" y="48145"/>
                  </a:lnTo>
                  <a:lnTo>
                    <a:pt x="49237" y="42710"/>
                  </a:lnTo>
                  <a:close/>
                </a:path>
                <a:path w="176530" h="215900">
                  <a:moveTo>
                    <a:pt x="50939" y="156489"/>
                  </a:moveTo>
                  <a:lnTo>
                    <a:pt x="45364" y="156489"/>
                  </a:lnTo>
                  <a:lnTo>
                    <a:pt x="45364" y="159385"/>
                  </a:lnTo>
                  <a:lnTo>
                    <a:pt x="50939" y="159385"/>
                  </a:lnTo>
                  <a:lnTo>
                    <a:pt x="50939" y="156489"/>
                  </a:lnTo>
                  <a:close/>
                </a:path>
                <a:path w="176530" h="215900">
                  <a:moveTo>
                    <a:pt x="52997" y="31838"/>
                  </a:moveTo>
                  <a:lnTo>
                    <a:pt x="50266" y="30899"/>
                  </a:lnTo>
                  <a:lnTo>
                    <a:pt x="48387" y="36334"/>
                  </a:lnTo>
                  <a:lnTo>
                    <a:pt x="51117" y="37274"/>
                  </a:lnTo>
                  <a:lnTo>
                    <a:pt x="52997" y="31838"/>
                  </a:lnTo>
                  <a:close/>
                </a:path>
                <a:path w="176530" h="215900">
                  <a:moveTo>
                    <a:pt x="56769" y="20980"/>
                  </a:moveTo>
                  <a:lnTo>
                    <a:pt x="54038" y="20027"/>
                  </a:lnTo>
                  <a:lnTo>
                    <a:pt x="52146" y="25463"/>
                  </a:lnTo>
                  <a:lnTo>
                    <a:pt x="54889" y="26403"/>
                  </a:lnTo>
                  <a:lnTo>
                    <a:pt x="56769" y="20980"/>
                  </a:lnTo>
                  <a:close/>
                </a:path>
                <a:path w="176530" h="215900">
                  <a:moveTo>
                    <a:pt x="58216" y="69494"/>
                  </a:moveTo>
                  <a:lnTo>
                    <a:pt x="57619" y="67424"/>
                  </a:lnTo>
                  <a:lnTo>
                    <a:pt x="57442" y="65798"/>
                  </a:lnTo>
                  <a:lnTo>
                    <a:pt x="57327" y="64198"/>
                  </a:lnTo>
                  <a:lnTo>
                    <a:pt x="54444" y="64350"/>
                  </a:lnTo>
                  <a:lnTo>
                    <a:pt x="54533" y="65798"/>
                  </a:lnTo>
                  <a:lnTo>
                    <a:pt x="54775" y="67970"/>
                  </a:lnTo>
                  <a:lnTo>
                    <a:pt x="55435" y="70307"/>
                  </a:lnTo>
                  <a:lnTo>
                    <a:pt x="58216" y="69494"/>
                  </a:lnTo>
                  <a:close/>
                </a:path>
                <a:path w="176530" h="215900">
                  <a:moveTo>
                    <a:pt x="59702" y="53517"/>
                  </a:moveTo>
                  <a:lnTo>
                    <a:pt x="56908" y="52793"/>
                  </a:lnTo>
                  <a:lnTo>
                    <a:pt x="55486" y="58331"/>
                  </a:lnTo>
                  <a:lnTo>
                    <a:pt x="58280" y="59042"/>
                  </a:lnTo>
                  <a:lnTo>
                    <a:pt x="59702" y="53517"/>
                  </a:lnTo>
                  <a:close/>
                </a:path>
                <a:path w="176530" h="215900">
                  <a:moveTo>
                    <a:pt x="60528" y="10096"/>
                  </a:moveTo>
                  <a:lnTo>
                    <a:pt x="57797" y="9144"/>
                  </a:lnTo>
                  <a:lnTo>
                    <a:pt x="55918" y="14592"/>
                  </a:lnTo>
                  <a:lnTo>
                    <a:pt x="58648" y="15544"/>
                  </a:lnTo>
                  <a:lnTo>
                    <a:pt x="60528" y="10096"/>
                  </a:lnTo>
                  <a:close/>
                </a:path>
                <a:path w="176530" h="215900">
                  <a:moveTo>
                    <a:pt x="62103" y="156489"/>
                  </a:moveTo>
                  <a:lnTo>
                    <a:pt x="56527" y="156489"/>
                  </a:lnTo>
                  <a:lnTo>
                    <a:pt x="56527" y="159385"/>
                  </a:lnTo>
                  <a:lnTo>
                    <a:pt x="62103" y="159385"/>
                  </a:lnTo>
                  <a:lnTo>
                    <a:pt x="62103" y="156489"/>
                  </a:lnTo>
                  <a:close/>
                </a:path>
                <a:path w="176530" h="215900">
                  <a:moveTo>
                    <a:pt x="62560" y="42456"/>
                  </a:moveTo>
                  <a:lnTo>
                    <a:pt x="59766" y="41732"/>
                  </a:lnTo>
                  <a:lnTo>
                    <a:pt x="58331" y="47256"/>
                  </a:lnTo>
                  <a:lnTo>
                    <a:pt x="61137" y="47980"/>
                  </a:lnTo>
                  <a:lnTo>
                    <a:pt x="62560" y="42456"/>
                  </a:lnTo>
                  <a:close/>
                </a:path>
                <a:path w="176530" h="215900">
                  <a:moveTo>
                    <a:pt x="63360" y="1930"/>
                  </a:moveTo>
                  <a:lnTo>
                    <a:pt x="60629" y="990"/>
                  </a:lnTo>
                  <a:lnTo>
                    <a:pt x="59690" y="3733"/>
                  </a:lnTo>
                  <a:lnTo>
                    <a:pt x="62420" y="4673"/>
                  </a:lnTo>
                  <a:lnTo>
                    <a:pt x="63360" y="1930"/>
                  </a:lnTo>
                  <a:close/>
                </a:path>
                <a:path w="176530" h="215900">
                  <a:moveTo>
                    <a:pt x="64122" y="77406"/>
                  </a:moveTo>
                  <a:lnTo>
                    <a:pt x="62674" y="76708"/>
                  </a:lnTo>
                  <a:lnTo>
                    <a:pt x="61404" y="75641"/>
                  </a:lnTo>
                  <a:lnTo>
                    <a:pt x="60401" y="74231"/>
                  </a:lnTo>
                  <a:lnTo>
                    <a:pt x="58039" y="75882"/>
                  </a:lnTo>
                  <a:lnTo>
                    <a:pt x="59347" y="77724"/>
                  </a:lnTo>
                  <a:lnTo>
                    <a:pt x="60972" y="79095"/>
                  </a:lnTo>
                  <a:lnTo>
                    <a:pt x="62890" y="80010"/>
                  </a:lnTo>
                  <a:lnTo>
                    <a:pt x="64122" y="77406"/>
                  </a:lnTo>
                  <a:close/>
                </a:path>
                <a:path w="176530" h="215900">
                  <a:moveTo>
                    <a:pt x="65417" y="31394"/>
                  </a:moveTo>
                  <a:lnTo>
                    <a:pt x="62623" y="30670"/>
                  </a:lnTo>
                  <a:lnTo>
                    <a:pt x="61188" y="36195"/>
                  </a:lnTo>
                  <a:lnTo>
                    <a:pt x="63995" y="36918"/>
                  </a:lnTo>
                  <a:lnTo>
                    <a:pt x="65417" y="31394"/>
                  </a:lnTo>
                  <a:close/>
                </a:path>
                <a:path w="176530" h="215900">
                  <a:moveTo>
                    <a:pt x="69049" y="21336"/>
                  </a:moveTo>
                  <a:lnTo>
                    <a:pt x="66802" y="19507"/>
                  </a:lnTo>
                  <a:lnTo>
                    <a:pt x="65532" y="21069"/>
                  </a:lnTo>
                  <a:lnTo>
                    <a:pt x="64617" y="22910"/>
                  </a:lnTo>
                  <a:lnTo>
                    <a:pt x="64058" y="25107"/>
                  </a:lnTo>
                  <a:lnTo>
                    <a:pt x="66878" y="25717"/>
                  </a:lnTo>
                  <a:lnTo>
                    <a:pt x="67310" y="24041"/>
                  </a:lnTo>
                  <a:lnTo>
                    <a:pt x="68033" y="22555"/>
                  </a:lnTo>
                  <a:lnTo>
                    <a:pt x="69049" y="21336"/>
                  </a:lnTo>
                  <a:close/>
                </a:path>
                <a:path w="176530" h="215900">
                  <a:moveTo>
                    <a:pt x="73253" y="156489"/>
                  </a:moveTo>
                  <a:lnTo>
                    <a:pt x="67678" y="156489"/>
                  </a:lnTo>
                  <a:lnTo>
                    <a:pt x="67678" y="159385"/>
                  </a:lnTo>
                  <a:lnTo>
                    <a:pt x="73253" y="159385"/>
                  </a:lnTo>
                  <a:lnTo>
                    <a:pt x="73253" y="156489"/>
                  </a:lnTo>
                  <a:close/>
                </a:path>
                <a:path w="176530" h="215900">
                  <a:moveTo>
                    <a:pt x="74752" y="78422"/>
                  </a:moveTo>
                  <a:lnTo>
                    <a:pt x="69037" y="78422"/>
                  </a:lnTo>
                  <a:lnTo>
                    <a:pt x="69049" y="81305"/>
                  </a:lnTo>
                  <a:lnTo>
                    <a:pt x="74752" y="81305"/>
                  </a:lnTo>
                  <a:lnTo>
                    <a:pt x="74752" y="78422"/>
                  </a:lnTo>
                  <a:close/>
                </a:path>
                <a:path w="176530" h="215900">
                  <a:moveTo>
                    <a:pt x="78041" y="16598"/>
                  </a:moveTo>
                  <a:lnTo>
                    <a:pt x="77533" y="13766"/>
                  </a:lnTo>
                  <a:lnTo>
                    <a:pt x="75387" y="14147"/>
                  </a:lnTo>
                  <a:lnTo>
                    <a:pt x="73444" y="14770"/>
                  </a:lnTo>
                  <a:lnTo>
                    <a:pt x="71729" y="15621"/>
                  </a:lnTo>
                  <a:lnTo>
                    <a:pt x="73025" y="18211"/>
                  </a:lnTo>
                  <a:lnTo>
                    <a:pt x="74472" y="17487"/>
                  </a:lnTo>
                  <a:lnTo>
                    <a:pt x="76174" y="16954"/>
                  </a:lnTo>
                  <a:lnTo>
                    <a:pt x="78041" y="16598"/>
                  </a:lnTo>
                  <a:close/>
                </a:path>
                <a:path w="176530" h="215900">
                  <a:moveTo>
                    <a:pt x="84620" y="156616"/>
                  </a:moveTo>
                  <a:lnTo>
                    <a:pt x="83197" y="154101"/>
                  </a:lnTo>
                  <a:lnTo>
                    <a:pt x="81254" y="155194"/>
                  </a:lnTo>
                  <a:lnTo>
                    <a:pt x="79489" y="155841"/>
                  </a:lnTo>
                  <a:lnTo>
                    <a:pt x="78359" y="156210"/>
                  </a:lnTo>
                  <a:lnTo>
                    <a:pt x="79235" y="158953"/>
                  </a:lnTo>
                  <a:lnTo>
                    <a:pt x="80505" y="158559"/>
                  </a:lnTo>
                  <a:lnTo>
                    <a:pt x="82461" y="157822"/>
                  </a:lnTo>
                  <a:lnTo>
                    <a:pt x="84620" y="156616"/>
                  </a:lnTo>
                  <a:close/>
                </a:path>
                <a:path w="176530" h="215900">
                  <a:moveTo>
                    <a:pt x="86156" y="78409"/>
                  </a:moveTo>
                  <a:lnTo>
                    <a:pt x="80454" y="78409"/>
                  </a:lnTo>
                  <a:lnTo>
                    <a:pt x="80454" y="81305"/>
                  </a:lnTo>
                  <a:lnTo>
                    <a:pt x="86156" y="81305"/>
                  </a:lnTo>
                  <a:lnTo>
                    <a:pt x="86156" y="78409"/>
                  </a:lnTo>
                  <a:close/>
                </a:path>
                <a:path w="176530" h="215900">
                  <a:moveTo>
                    <a:pt x="89192" y="13423"/>
                  </a:moveTo>
                  <a:lnTo>
                    <a:pt x="85013" y="13423"/>
                  </a:lnTo>
                  <a:lnTo>
                    <a:pt x="83515" y="13347"/>
                  </a:lnTo>
                  <a:lnTo>
                    <a:pt x="83426" y="16230"/>
                  </a:lnTo>
                  <a:lnTo>
                    <a:pt x="84188" y="16256"/>
                  </a:lnTo>
                  <a:lnTo>
                    <a:pt x="84670" y="16306"/>
                  </a:lnTo>
                  <a:lnTo>
                    <a:pt x="89192" y="16319"/>
                  </a:lnTo>
                  <a:lnTo>
                    <a:pt x="89192" y="13423"/>
                  </a:lnTo>
                  <a:close/>
                </a:path>
                <a:path w="176530" h="215900">
                  <a:moveTo>
                    <a:pt x="93218" y="148615"/>
                  </a:moveTo>
                  <a:lnTo>
                    <a:pt x="90779" y="147078"/>
                  </a:lnTo>
                  <a:lnTo>
                    <a:pt x="89877" y="148513"/>
                  </a:lnTo>
                  <a:lnTo>
                    <a:pt x="88760" y="149860"/>
                  </a:lnTo>
                  <a:lnTo>
                    <a:pt x="87452" y="151041"/>
                  </a:lnTo>
                  <a:lnTo>
                    <a:pt x="89395" y="153174"/>
                  </a:lnTo>
                  <a:lnTo>
                    <a:pt x="90906" y="151803"/>
                  </a:lnTo>
                  <a:lnTo>
                    <a:pt x="92189" y="150266"/>
                  </a:lnTo>
                  <a:lnTo>
                    <a:pt x="93218" y="148615"/>
                  </a:lnTo>
                  <a:close/>
                </a:path>
                <a:path w="176530" h="215900">
                  <a:moveTo>
                    <a:pt x="97561" y="78409"/>
                  </a:moveTo>
                  <a:lnTo>
                    <a:pt x="91859" y="78409"/>
                  </a:lnTo>
                  <a:lnTo>
                    <a:pt x="91859" y="81305"/>
                  </a:lnTo>
                  <a:lnTo>
                    <a:pt x="97561" y="81305"/>
                  </a:lnTo>
                  <a:lnTo>
                    <a:pt x="97561" y="78409"/>
                  </a:lnTo>
                  <a:close/>
                </a:path>
                <a:path w="176530" h="215900">
                  <a:moveTo>
                    <a:pt x="99987" y="140411"/>
                  </a:moveTo>
                  <a:lnTo>
                    <a:pt x="98145" y="138176"/>
                  </a:lnTo>
                  <a:lnTo>
                    <a:pt x="96672" y="139382"/>
                  </a:lnTo>
                  <a:lnTo>
                    <a:pt x="95288" y="140804"/>
                  </a:lnTo>
                  <a:lnTo>
                    <a:pt x="94030" y="142341"/>
                  </a:lnTo>
                  <a:lnTo>
                    <a:pt x="96266" y="144157"/>
                  </a:lnTo>
                  <a:lnTo>
                    <a:pt x="97409" y="142760"/>
                  </a:lnTo>
                  <a:lnTo>
                    <a:pt x="98653" y="141503"/>
                  </a:lnTo>
                  <a:lnTo>
                    <a:pt x="99987" y="140411"/>
                  </a:lnTo>
                  <a:close/>
                </a:path>
                <a:path w="176530" h="215900">
                  <a:moveTo>
                    <a:pt x="100609" y="13423"/>
                  </a:moveTo>
                  <a:lnTo>
                    <a:pt x="94894" y="13423"/>
                  </a:lnTo>
                  <a:lnTo>
                    <a:pt x="94894" y="16319"/>
                  </a:lnTo>
                  <a:lnTo>
                    <a:pt x="100609" y="16319"/>
                  </a:lnTo>
                  <a:lnTo>
                    <a:pt x="100609" y="13423"/>
                  </a:lnTo>
                  <a:close/>
                </a:path>
                <a:path w="176530" h="215900">
                  <a:moveTo>
                    <a:pt x="108966" y="78409"/>
                  </a:moveTo>
                  <a:lnTo>
                    <a:pt x="103263" y="78409"/>
                  </a:lnTo>
                  <a:lnTo>
                    <a:pt x="103263" y="81305"/>
                  </a:lnTo>
                  <a:lnTo>
                    <a:pt x="108966" y="81305"/>
                  </a:lnTo>
                  <a:lnTo>
                    <a:pt x="108966" y="78409"/>
                  </a:lnTo>
                  <a:close/>
                </a:path>
                <a:path w="176530" h="215900">
                  <a:moveTo>
                    <a:pt x="109270" y="135521"/>
                  </a:moveTo>
                  <a:lnTo>
                    <a:pt x="108470" y="132753"/>
                  </a:lnTo>
                  <a:lnTo>
                    <a:pt x="106578" y="133311"/>
                  </a:lnTo>
                  <a:lnTo>
                    <a:pt x="104736" y="134035"/>
                  </a:lnTo>
                  <a:lnTo>
                    <a:pt x="103035" y="134924"/>
                  </a:lnTo>
                  <a:lnTo>
                    <a:pt x="104381" y="137490"/>
                  </a:lnTo>
                  <a:lnTo>
                    <a:pt x="105918" y="136690"/>
                  </a:lnTo>
                  <a:lnTo>
                    <a:pt x="107569" y="136017"/>
                  </a:lnTo>
                  <a:lnTo>
                    <a:pt x="109270" y="135521"/>
                  </a:lnTo>
                  <a:close/>
                </a:path>
                <a:path w="176530" h="215900">
                  <a:moveTo>
                    <a:pt x="112026" y="13423"/>
                  </a:moveTo>
                  <a:lnTo>
                    <a:pt x="106311" y="13423"/>
                  </a:lnTo>
                  <a:lnTo>
                    <a:pt x="106311" y="16319"/>
                  </a:lnTo>
                  <a:lnTo>
                    <a:pt x="112026" y="16319"/>
                  </a:lnTo>
                  <a:lnTo>
                    <a:pt x="112026" y="13423"/>
                  </a:lnTo>
                  <a:close/>
                </a:path>
                <a:path w="176530" h="215900">
                  <a:moveTo>
                    <a:pt x="119900" y="131381"/>
                  </a:moveTo>
                  <a:lnTo>
                    <a:pt x="117144" y="131381"/>
                  </a:lnTo>
                  <a:lnTo>
                    <a:pt x="115620" y="131445"/>
                  </a:lnTo>
                  <a:lnTo>
                    <a:pt x="114173" y="131622"/>
                  </a:lnTo>
                  <a:lnTo>
                    <a:pt x="114503" y="134493"/>
                  </a:lnTo>
                  <a:lnTo>
                    <a:pt x="115849" y="134340"/>
                  </a:lnTo>
                  <a:lnTo>
                    <a:pt x="117246" y="134251"/>
                  </a:lnTo>
                  <a:lnTo>
                    <a:pt x="119900" y="134251"/>
                  </a:lnTo>
                  <a:lnTo>
                    <a:pt x="119900" y="131381"/>
                  </a:lnTo>
                  <a:close/>
                </a:path>
                <a:path w="176530" h="215900">
                  <a:moveTo>
                    <a:pt x="120383" y="78409"/>
                  </a:moveTo>
                  <a:lnTo>
                    <a:pt x="114681" y="78409"/>
                  </a:lnTo>
                  <a:lnTo>
                    <a:pt x="114681" y="81305"/>
                  </a:lnTo>
                  <a:lnTo>
                    <a:pt x="120383" y="81305"/>
                  </a:lnTo>
                  <a:lnTo>
                    <a:pt x="120383" y="78409"/>
                  </a:lnTo>
                  <a:close/>
                </a:path>
                <a:path w="176530" h="215900">
                  <a:moveTo>
                    <a:pt x="123444" y="13423"/>
                  </a:moveTo>
                  <a:lnTo>
                    <a:pt x="117741" y="13423"/>
                  </a:lnTo>
                  <a:lnTo>
                    <a:pt x="117741" y="16319"/>
                  </a:lnTo>
                  <a:lnTo>
                    <a:pt x="123444" y="16319"/>
                  </a:lnTo>
                  <a:lnTo>
                    <a:pt x="123444" y="13423"/>
                  </a:lnTo>
                  <a:close/>
                </a:path>
                <a:path w="176530" h="215900">
                  <a:moveTo>
                    <a:pt x="131076" y="131381"/>
                  </a:moveTo>
                  <a:lnTo>
                    <a:pt x="125488" y="131381"/>
                  </a:lnTo>
                  <a:lnTo>
                    <a:pt x="125488" y="134251"/>
                  </a:lnTo>
                  <a:lnTo>
                    <a:pt x="131076" y="134251"/>
                  </a:lnTo>
                  <a:lnTo>
                    <a:pt x="131076" y="131381"/>
                  </a:lnTo>
                  <a:close/>
                </a:path>
                <a:path w="176530" h="215900">
                  <a:moveTo>
                    <a:pt x="131787" y="78409"/>
                  </a:moveTo>
                  <a:lnTo>
                    <a:pt x="126085" y="78409"/>
                  </a:lnTo>
                  <a:lnTo>
                    <a:pt x="126085" y="81305"/>
                  </a:lnTo>
                  <a:lnTo>
                    <a:pt x="131787" y="81305"/>
                  </a:lnTo>
                  <a:lnTo>
                    <a:pt x="131787" y="78409"/>
                  </a:lnTo>
                  <a:close/>
                </a:path>
                <a:path w="176530" h="215900">
                  <a:moveTo>
                    <a:pt x="135001" y="13754"/>
                  </a:moveTo>
                  <a:lnTo>
                    <a:pt x="133210" y="13550"/>
                  </a:lnTo>
                  <a:lnTo>
                    <a:pt x="131254" y="13449"/>
                  </a:lnTo>
                  <a:lnTo>
                    <a:pt x="129171" y="13423"/>
                  </a:lnTo>
                  <a:lnTo>
                    <a:pt x="129146" y="16319"/>
                  </a:lnTo>
                  <a:lnTo>
                    <a:pt x="131127" y="16332"/>
                  </a:lnTo>
                  <a:lnTo>
                    <a:pt x="132994" y="16433"/>
                  </a:lnTo>
                  <a:lnTo>
                    <a:pt x="134696" y="16624"/>
                  </a:lnTo>
                  <a:lnTo>
                    <a:pt x="135001" y="13754"/>
                  </a:lnTo>
                  <a:close/>
                </a:path>
                <a:path w="176530" h="215900">
                  <a:moveTo>
                    <a:pt x="142240" y="131381"/>
                  </a:moveTo>
                  <a:lnTo>
                    <a:pt x="136664" y="131381"/>
                  </a:lnTo>
                  <a:lnTo>
                    <a:pt x="136664" y="134251"/>
                  </a:lnTo>
                  <a:lnTo>
                    <a:pt x="142240" y="134251"/>
                  </a:lnTo>
                  <a:lnTo>
                    <a:pt x="142240" y="131381"/>
                  </a:lnTo>
                  <a:close/>
                </a:path>
                <a:path w="176530" h="215900">
                  <a:moveTo>
                    <a:pt x="143624" y="79552"/>
                  </a:moveTo>
                  <a:lnTo>
                    <a:pt x="142252" y="77025"/>
                  </a:lnTo>
                  <a:lnTo>
                    <a:pt x="140296" y="78066"/>
                  </a:lnTo>
                  <a:lnTo>
                    <a:pt x="138366" y="78346"/>
                  </a:lnTo>
                  <a:lnTo>
                    <a:pt x="137388" y="78397"/>
                  </a:lnTo>
                  <a:lnTo>
                    <a:pt x="137579" y="81280"/>
                  </a:lnTo>
                  <a:lnTo>
                    <a:pt x="138798" y="81191"/>
                  </a:lnTo>
                  <a:lnTo>
                    <a:pt x="141185" y="80873"/>
                  </a:lnTo>
                  <a:lnTo>
                    <a:pt x="143624" y="79552"/>
                  </a:lnTo>
                  <a:close/>
                </a:path>
                <a:path w="176530" h="215900">
                  <a:moveTo>
                    <a:pt x="146443" y="17614"/>
                  </a:moveTo>
                  <a:lnTo>
                    <a:pt x="145084" y="16459"/>
                  </a:lnTo>
                  <a:lnTo>
                    <a:pt x="143192" y="15532"/>
                  </a:lnTo>
                  <a:lnTo>
                    <a:pt x="140830" y="14846"/>
                  </a:lnTo>
                  <a:lnTo>
                    <a:pt x="140030" y="17627"/>
                  </a:lnTo>
                  <a:lnTo>
                    <a:pt x="141998" y="18186"/>
                  </a:lnTo>
                  <a:lnTo>
                    <a:pt x="143535" y="18935"/>
                  </a:lnTo>
                  <a:lnTo>
                    <a:pt x="144576" y="19812"/>
                  </a:lnTo>
                  <a:lnTo>
                    <a:pt x="146443" y="17614"/>
                  </a:lnTo>
                  <a:close/>
                </a:path>
                <a:path w="176530" h="215900">
                  <a:moveTo>
                    <a:pt x="149123" y="29451"/>
                  </a:moveTo>
                  <a:lnTo>
                    <a:pt x="148983" y="27076"/>
                  </a:lnTo>
                  <a:lnTo>
                    <a:pt x="148831" y="23761"/>
                  </a:lnTo>
                  <a:lnTo>
                    <a:pt x="145948" y="23901"/>
                  </a:lnTo>
                  <a:lnTo>
                    <a:pt x="146100" y="27216"/>
                  </a:lnTo>
                  <a:lnTo>
                    <a:pt x="146240" y="29603"/>
                  </a:lnTo>
                  <a:lnTo>
                    <a:pt x="149123" y="29451"/>
                  </a:lnTo>
                  <a:close/>
                </a:path>
                <a:path w="176530" h="215900">
                  <a:moveTo>
                    <a:pt x="149809" y="40817"/>
                  </a:moveTo>
                  <a:lnTo>
                    <a:pt x="149453" y="35128"/>
                  </a:lnTo>
                  <a:lnTo>
                    <a:pt x="146570" y="35306"/>
                  </a:lnTo>
                  <a:lnTo>
                    <a:pt x="146926" y="41008"/>
                  </a:lnTo>
                  <a:lnTo>
                    <a:pt x="149809" y="40817"/>
                  </a:lnTo>
                  <a:close/>
                </a:path>
                <a:path w="176530" h="215900">
                  <a:moveTo>
                    <a:pt x="150622" y="52197"/>
                  </a:moveTo>
                  <a:lnTo>
                    <a:pt x="150202" y="46520"/>
                  </a:lnTo>
                  <a:lnTo>
                    <a:pt x="147320" y="46723"/>
                  </a:lnTo>
                  <a:lnTo>
                    <a:pt x="147751" y="52425"/>
                  </a:lnTo>
                  <a:lnTo>
                    <a:pt x="150622" y="52197"/>
                  </a:lnTo>
                  <a:close/>
                </a:path>
                <a:path w="176530" h="215900">
                  <a:moveTo>
                    <a:pt x="150787" y="69659"/>
                  </a:moveTo>
                  <a:lnTo>
                    <a:pt x="147980" y="68986"/>
                  </a:lnTo>
                  <a:lnTo>
                    <a:pt x="147548" y="70815"/>
                  </a:lnTo>
                  <a:lnTo>
                    <a:pt x="146862" y="72402"/>
                  </a:lnTo>
                  <a:lnTo>
                    <a:pt x="145961" y="73710"/>
                  </a:lnTo>
                  <a:lnTo>
                    <a:pt x="148336" y="75349"/>
                  </a:lnTo>
                  <a:lnTo>
                    <a:pt x="149466" y="73710"/>
                  </a:lnTo>
                  <a:lnTo>
                    <a:pt x="150279" y="71831"/>
                  </a:lnTo>
                  <a:lnTo>
                    <a:pt x="150787" y="69659"/>
                  </a:lnTo>
                  <a:close/>
                </a:path>
                <a:path w="176530" h="215900">
                  <a:moveTo>
                    <a:pt x="151447" y="63538"/>
                  </a:moveTo>
                  <a:lnTo>
                    <a:pt x="151396" y="61328"/>
                  </a:lnTo>
                  <a:lnTo>
                    <a:pt x="151091" y="57861"/>
                  </a:lnTo>
                  <a:lnTo>
                    <a:pt x="148247" y="58470"/>
                  </a:lnTo>
                  <a:lnTo>
                    <a:pt x="148501" y="61328"/>
                  </a:lnTo>
                  <a:lnTo>
                    <a:pt x="148551" y="63677"/>
                  </a:lnTo>
                  <a:lnTo>
                    <a:pt x="151447" y="63538"/>
                  </a:lnTo>
                  <a:close/>
                </a:path>
                <a:path w="176530" h="215900">
                  <a:moveTo>
                    <a:pt x="153416" y="131381"/>
                  </a:moveTo>
                  <a:lnTo>
                    <a:pt x="147828" y="131381"/>
                  </a:lnTo>
                  <a:lnTo>
                    <a:pt x="147828" y="134251"/>
                  </a:lnTo>
                  <a:lnTo>
                    <a:pt x="153416" y="134251"/>
                  </a:lnTo>
                  <a:lnTo>
                    <a:pt x="153416" y="131381"/>
                  </a:lnTo>
                  <a:close/>
                </a:path>
                <a:path w="176530" h="215900">
                  <a:moveTo>
                    <a:pt x="163334" y="178828"/>
                  </a:moveTo>
                  <a:lnTo>
                    <a:pt x="160426" y="178828"/>
                  </a:lnTo>
                  <a:lnTo>
                    <a:pt x="160426" y="181724"/>
                  </a:lnTo>
                  <a:lnTo>
                    <a:pt x="163334" y="181724"/>
                  </a:lnTo>
                  <a:lnTo>
                    <a:pt x="163334" y="178828"/>
                  </a:lnTo>
                  <a:close/>
                </a:path>
                <a:path w="176530" h="215900">
                  <a:moveTo>
                    <a:pt x="163334" y="167576"/>
                  </a:moveTo>
                  <a:lnTo>
                    <a:pt x="160426" y="167576"/>
                  </a:lnTo>
                  <a:lnTo>
                    <a:pt x="160426" y="173202"/>
                  </a:lnTo>
                  <a:lnTo>
                    <a:pt x="163334" y="173202"/>
                  </a:lnTo>
                  <a:lnTo>
                    <a:pt x="163334" y="167576"/>
                  </a:lnTo>
                  <a:close/>
                </a:path>
                <a:path w="176530" h="215900">
                  <a:moveTo>
                    <a:pt x="163334" y="156324"/>
                  </a:moveTo>
                  <a:lnTo>
                    <a:pt x="160426" y="156324"/>
                  </a:lnTo>
                  <a:lnTo>
                    <a:pt x="160426" y="161950"/>
                  </a:lnTo>
                  <a:lnTo>
                    <a:pt x="163334" y="161950"/>
                  </a:lnTo>
                  <a:lnTo>
                    <a:pt x="163334" y="156324"/>
                  </a:lnTo>
                  <a:close/>
                </a:path>
                <a:path w="176530" h="215900">
                  <a:moveTo>
                    <a:pt x="163334" y="145072"/>
                  </a:moveTo>
                  <a:lnTo>
                    <a:pt x="160426" y="145072"/>
                  </a:lnTo>
                  <a:lnTo>
                    <a:pt x="160426" y="150685"/>
                  </a:lnTo>
                  <a:lnTo>
                    <a:pt x="163334" y="150685"/>
                  </a:lnTo>
                  <a:lnTo>
                    <a:pt x="163334" y="145072"/>
                  </a:lnTo>
                  <a:close/>
                </a:path>
                <a:path w="176530" h="215900">
                  <a:moveTo>
                    <a:pt x="163334" y="133807"/>
                  </a:moveTo>
                  <a:lnTo>
                    <a:pt x="161886" y="133807"/>
                  </a:lnTo>
                  <a:lnTo>
                    <a:pt x="161886" y="131381"/>
                  </a:lnTo>
                  <a:lnTo>
                    <a:pt x="159004" y="131381"/>
                  </a:lnTo>
                  <a:lnTo>
                    <a:pt x="159004" y="134251"/>
                  </a:lnTo>
                  <a:lnTo>
                    <a:pt x="160426" y="134251"/>
                  </a:lnTo>
                  <a:lnTo>
                    <a:pt x="160426" y="139433"/>
                  </a:lnTo>
                  <a:lnTo>
                    <a:pt x="163334" y="139433"/>
                  </a:lnTo>
                  <a:lnTo>
                    <a:pt x="163334" y="133807"/>
                  </a:lnTo>
                  <a:close/>
                </a:path>
                <a:path w="176530" h="215900">
                  <a:moveTo>
                    <a:pt x="163334" y="122567"/>
                  </a:moveTo>
                  <a:lnTo>
                    <a:pt x="160426" y="122567"/>
                  </a:lnTo>
                  <a:lnTo>
                    <a:pt x="160426" y="128181"/>
                  </a:lnTo>
                  <a:lnTo>
                    <a:pt x="163334" y="128181"/>
                  </a:lnTo>
                  <a:lnTo>
                    <a:pt x="163334" y="122567"/>
                  </a:lnTo>
                  <a:close/>
                </a:path>
                <a:path w="176530" h="215900">
                  <a:moveTo>
                    <a:pt x="163334" y="111302"/>
                  </a:moveTo>
                  <a:lnTo>
                    <a:pt x="160426" y="111302"/>
                  </a:lnTo>
                  <a:lnTo>
                    <a:pt x="160426" y="116916"/>
                  </a:lnTo>
                  <a:lnTo>
                    <a:pt x="163334" y="116916"/>
                  </a:lnTo>
                  <a:lnTo>
                    <a:pt x="163334" y="111302"/>
                  </a:lnTo>
                  <a:close/>
                </a:path>
                <a:path w="176530" h="215900">
                  <a:moveTo>
                    <a:pt x="163334" y="100037"/>
                  </a:moveTo>
                  <a:lnTo>
                    <a:pt x="160426" y="100037"/>
                  </a:lnTo>
                  <a:lnTo>
                    <a:pt x="160426" y="105651"/>
                  </a:lnTo>
                  <a:lnTo>
                    <a:pt x="163334" y="105651"/>
                  </a:lnTo>
                  <a:lnTo>
                    <a:pt x="163334" y="100037"/>
                  </a:lnTo>
                  <a:close/>
                </a:path>
                <a:path w="176530" h="215900">
                  <a:moveTo>
                    <a:pt x="163334" y="88773"/>
                  </a:moveTo>
                  <a:lnTo>
                    <a:pt x="160426" y="88773"/>
                  </a:lnTo>
                  <a:lnTo>
                    <a:pt x="160426" y="94386"/>
                  </a:lnTo>
                  <a:lnTo>
                    <a:pt x="163334" y="94386"/>
                  </a:lnTo>
                  <a:lnTo>
                    <a:pt x="163334" y="88773"/>
                  </a:lnTo>
                  <a:close/>
                </a:path>
                <a:path w="176530" h="215900">
                  <a:moveTo>
                    <a:pt x="163334" y="77533"/>
                  </a:moveTo>
                  <a:lnTo>
                    <a:pt x="160426" y="77533"/>
                  </a:lnTo>
                  <a:lnTo>
                    <a:pt x="160426" y="83146"/>
                  </a:lnTo>
                  <a:lnTo>
                    <a:pt x="163334" y="83146"/>
                  </a:lnTo>
                  <a:lnTo>
                    <a:pt x="163334" y="77533"/>
                  </a:lnTo>
                  <a:close/>
                </a:path>
                <a:path w="176530" h="215900">
                  <a:moveTo>
                    <a:pt x="163334" y="66268"/>
                  </a:moveTo>
                  <a:lnTo>
                    <a:pt x="160426" y="66268"/>
                  </a:lnTo>
                  <a:lnTo>
                    <a:pt x="160426" y="71894"/>
                  </a:lnTo>
                  <a:lnTo>
                    <a:pt x="163334" y="71894"/>
                  </a:lnTo>
                  <a:lnTo>
                    <a:pt x="163334" y="66268"/>
                  </a:lnTo>
                  <a:close/>
                </a:path>
                <a:path w="176530" h="215900">
                  <a:moveTo>
                    <a:pt x="163334" y="55003"/>
                  </a:moveTo>
                  <a:lnTo>
                    <a:pt x="160426" y="55003"/>
                  </a:lnTo>
                  <a:lnTo>
                    <a:pt x="160426" y="60629"/>
                  </a:lnTo>
                  <a:lnTo>
                    <a:pt x="163334" y="60629"/>
                  </a:lnTo>
                  <a:lnTo>
                    <a:pt x="163334" y="55003"/>
                  </a:lnTo>
                  <a:close/>
                </a:path>
                <a:path w="176530" h="215900">
                  <a:moveTo>
                    <a:pt x="163334" y="43751"/>
                  </a:moveTo>
                  <a:lnTo>
                    <a:pt x="160426" y="43751"/>
                  </a:lnTo>
                  <a:lnTo>
                    <a:pt x="160426" y="49377"/>
                  </a:lnTo>
                  <a:lnTo>
                    <a:pt x="163334" y="49377"/>
                  </a:lnTo>
                  <a:lnTo>
                    <a:pt x="163334" y="43751"/>
                  </a:lnTo>
                  <a:close/>
                </a:path>
                <a:path w="176530" h="215900">
                  <a:moveTo>
                    <a:pt x="163334" y="32499"/>
                  </a:moveTo>
                  <a:lnTo>
                    <a:pt x="160426" y="32499"/>
                  </a:lnTo>
                  <a:lnTo>
                    <a:pt x="160426" y="38112"/>
                  </a:lnTo>
                  <a:lnTo>
                    <a:pt x="163334" y="38112"/>
                  </a:lnTo>
                  <a:lnTo>
                    <a:pt x="163334" y="32499"/>
                  </a:lnTo>
                  <a:close/>
                </a:path>
                <a:path w="176530" h="215900">
                  <a:moveTo>
                    <a:pt x="163334" y="21234"/>
                  </a:moveTo>
                  <a:lnTo>
                    <a:pt x="160426" y="21234"/>
                  </a:lnTo>
                  <a:lnTo>
                    <a:pt x="160426" y="26847"/>
                  </a:lnTo>
                  <a:lnTo>
                    <a:pt x="163334" y="26847"/>
                  </a:lnTo>
                  <a:lnTo>
                    <a:pt x="163334" y="21234"/>
                  </a:lnTo>
                  <a:close/>
                </a:path>
                <a:path w="176530" h="215900">
                  <a:moveTo>
                    <a:pt x="163334" y="9982"/>
                  </a:moveTo>
                  <a:lnTo>
                    <a:pt x="160426" y="9982"/>
                  </a:lnTo>
                  <a:lnTo>
                    <a:pt x="160426" y="15608"/>
                  </a:lnTo>
                  <a:lnTo>
                    <a:pt x="163334" y="15608"/>
                  </a:lnTo>
                  <a:lnTo>
                    <a:pt x="163334" y="9982"/>
                  </a:lnTo>
                  <a:close/>
                </a:path>
                <a:path w="176530" h="215900">
                  <a:moveTo>
                    <a:pt x="167640" y="0"/>
                  </a:moveTo>
                  <a:lnTo>
                    <a:pt x="161950" y="0"/>
                  </a:lnTo>
                  <a:lnTo>
                    <a:pt x="161950" y="1460"/>
                  </a:lnTo>
                  <a:lnTo>
                    <a:pt x="160426" y="1460"/>
                  </a:lnTo>
                  <a:lnTo>
                    <a:pt x="160426" y="4356"/>
                  </a:lnTo>
                  <a:lnTo>
                    <a:pt x="163334" y="4356"/>
                  </a:lnTo>
                  <a:lnTo>
                    <a:pt x="163334" y="2908"/>
                  </a:lnTo>
                  <a:lnTo>
                    <a:pt x="167640" y="2908"/>
                  </a:lnTo>
                  <a:lnTo>
                    <a:pt x="167640" y="0"/>
                  </a:lnTo>
                  <a:close/>
                </a:path>
                <a:path w="176530" h="215900">
                  <a:moveTo>
                    <a:pt x="176199" y="0"/>
                  </a:moveTo>
                  <a:lnTo>
                    <a:pt x="173291" y="0"/>
                  </a:lnTo>
                  <a:lnTo>
                    <a:pt x="173291" y="2908"/>
                  </a:lnTo>
                  <a:lnTo>
                    <a:pt x="176199" y="2908"/>
                  </a:lnTo>
                  <a:lnTo>
                    <a:pt x="176199" y="0"/>
                  </a:lnTo>
                  <a:close/>
                </a:path>
              </a:pathLst>
            </a:custGeom>
            <a:solidFill>
              <a:srgbClr val="231F20"/>
            </a:solidFill>
          </p:spPr>
          <p:txBody>
            <a:bodyPr wrap="square" lIns="0" tIns="0" rIns="0" bIns="0" rtlCol="0"/>
            <a:lstStyle/>
            <a:p>
              <a:endParaRPr/>
            </a:p>
          </p:txBody>
        </p:sp>
      </p:grpSp>
      <p:grpSp>
        <p:nvGrpSpPr>
          <p:cNvPr id="60" name="object 60"/>
          <p:cNvGrpSpPr/>
          <p:nvPr/>
        </p:nvGrpSpPr>
        <p:grpSpPr>
          <a:xfrm>
            <a:off x="7074824" y="3092480"/>
            <a:ext cx="228600" cy="344170"/>
            <a:chOff x="7074824" y="3092480"/>
            <a:chExt cx="228600" cy="344170"/>
          </a:xfrm>
        </p:grpSpPr>
        <p:pic>
          <p:nvPicPr>
            <p:cNvPr id="61" name="object 61"/>
            <p:cNvPicPr/>
            <p:nvPr/>
          </p:nvPicPr>
          <p:blipFill>
            <a:blip r:embed="rId19" cstate="print"/>
            <a:stretch>
              <a:fillRect/>
            </a:stretch>
          </p:blipFill>
          <p:spPr>
            <a:xfrm>
              <a:off x="7107491" y="3169513"/>
              <a:ext cx="179120" cy="179108"/>
            </a:xfrm>
            <a:prstGeom prst="rect">
              <a:avLst/>
            </a:prstGeom>
          </p:spPr>
        </p:pic>
        <p:sp>
          <p:nvSpPr>
            <p:cNvPr id="62" name="object 62"/>
            <p:cNvSpPr/>
            <p:nvPr/>
          </p:nvSpPr>
          <p:spPr>
            <a:xfrm>
              <a:off x="7074814" y="3092488"/>
              <a:ext cx="228600" cy="344170"/>
            </a:xfrm>
            <a:custGeom>
              <a:avLst/>
              <a:gdLst/>
              <a:ahLst/>
              <a:cxnLst/>
              <a:rect l="l" t="t" r="r" b="b"/>
              <a:pathLst>
                <a:path w="228600" h="344170">
                  <a:moveTo>
                    <a:pt x="228003" y="7073"/>
                  </a:moveTo>
                  <a:lnTo>
                    <a:pt x="198983" y="0"/>
                  </a:lnTo>
                  <a:lnTo>
                    <a:pt x="100774" y="233984"/>
                  </a:lnTo>
                  <a:lnTo>
                    <a:pt x="76339" y="123990"/>
                  </a:lnTo>
                  <a:lnTo>
                    <a:pt x="71716" y="103174"/>
                  </a:lnTo>
                  <a:lnTo>
                    <a:pt x="0" y="119697"/>
                  </a:lnTo>
                  <a:lnTo>
                    <a:pt x="7175" y="147878"/>
                  </a:lnTo>
                  <a:lnTo>
                    <a:pt x="42468" y="141033"/>
                  </a:lnTo>
                  <a:lnTo>
                    <a:pt x="86461" y="344030"/>
                  </a:lnTo>
                  <a:lnTo>
                    <a:pt x="110566" y="286651"/>
                  </a:lnTo>
                  <a:lnTo>
                    <a:pt x="132689" y="233984"/>
                  </a:lnTo>
                  <a:lnTo>
                    <a:pt x="228003" y="7073"/>
                  </a:lnTo>
                  <a:close/>
                </a:path>
              </a:pathLst>
            </a:custGeom>
            <a:solidFill>
              <a:srgbClr val="00A651"/>
            </a:solidFill>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05652" y="7139354"/>
            <a:ext cx="191770" cy="208279"/>
          </a:xfrm>
          <a:prstGeom prst="rect">
            <a:avLst/>
          </a:prstGeom>
        </p:spPr>
        <p:txBody>
          <a:bodyPr vert="horz" wrap="square" lIns="0" tIns="12700" rIns="0" bIns="0" rtlCol="0">
            <a:spAutoFit/>
          </a:bodyPr>
          <a:lstStyle/>
          <a:p>
            <a:pPr marL="12700">
              <a:lnSpc>
                <a:spcPct val="100000"/>
              </a:lnSpc>
              <a:spcBef>
                <a:spcPts val="100"/>
              </a:spcBef>
            </a:pPr>
            <a:r>
              <a:rPr sz="1200" i="1" spc="-25" dirty="0">
                <a:solidFill>
                  <a:srgbClr val="5A5C5F"/>
                </a:solidFill>
                <a:latin typeface="Calibri"/>
                <a:cs typeface="Calibri"/>
              </a:rPr>
              <a:t>14</a:t>
            </a:r>
            <a:endParaRPr sz="1200">
              <a:latin typeface="Calibri"/>
              <a:cs typeface="Calibri"/>
            </a:endParaRPr>
          </a:p>
        </p:txBody>
      </p:sp>
      <p:pic>
        <p:nvPicPr>
          <p:cNvPr id="3" name="object 3"/>
          <p:cNvPicPr/>
          <p:nvPr/>
        </p:nvPicPr>
        <p:blipFill>
          <a:blip r:embed="rId3" cstate="print"/>
          <a:stretch>
            <a:fillRect/>
          </a:stretch>
        </p:blipFill>
        <p:spPr>
          <a:xfrm>
            <a:off x="4301137" y="4551413"/>
            <a:ext cx="2146884" cy="1188385"/>
          </a:xfrm>
          <a:prstGeom prst="rect">
            <a:avLst/>
          </a:prstGeom>
        </p:spPr>
      </p:pic>
      <p:grpSp>
        <p:nvGrpSpPr>
          <p:cNvPr id="4" name="object 4"/>
          <p:cNvGrpSpPr/>
          <p:nvPr/>
        </p:nvGrpSpPr>
        <p:grpSpPr>
          <a:xfrm>
            <a:off x="1247246" y="4578180"/>
            <a:ext cx="2579370" cy="1210945"/>
            <a:chOff x="1247246" y="4578180"/>
            <a:chExt cx="2579370" cy="1210945"/>
          </a:xfrm>
        </p:grpSpPr>
        <p:pic>
          <p:nvPicPr>
            <p:cNvPr id="5" name="object 5"/>
            <p:cNvPicPr/>
            <p:nvPr/>
          </p:nvPicPr>
          <p:blipFill>
            <a:blip r:embed="rId4" cstate="print"/>
            <a:stretch>
              <a:fillRect/>
            </a:stretch>
          </p:blipFill>
          <p:spPr>
            <a:xfrm>
              <a:off x="1247246" y="4578180"/>
              <a:ext cx="2579124" cy="1210521"/>
            </a:xfrm>
            <a:prstGeom prst="rect">
              <a:avLst/>
            </a:prstGeom>
          </p:spPr>
        </p:pic>
        <p:pic>
          <p:nvPicPr>
            <p:cNvPr id="6" name="object 6"/>
            <p:cNvPicPr/>
            <p:nvPr/>
          </p:nvPicPr>
          <p:blipFill>
            <a:blip r:embed="rId5" cstate="print"/>
            <a:stretch>
              <a:fillRect/>
            </a:stretch>
          </p:blipFill>
          <p:spPr>
            <a:xfrm>
              <a:off x="2609079" y="5253346"/>
              <a:ext cx="227129" cy="286031"/>
            </a:xfrm>
            <a:prstGeom prst="rect">
              <a:avLst/>
            </a:prstGeom>
          </p:spPr>
        </p:pic>
        <p:sp>
          <p:nvSpPr>
            <p:cNvPr id="7" name="object 7"/>
            <p:cNvSpPr/>
            <p:nvPr/>
          </p:nvSpPr>
          <p:spPr>
            <a:xfrm>
              <a:off x="2509456" y="5248351"/>
              <a:ext cx="334645" cy="537210"/>
            </a:xfrm>
            <a:custGeom>
              <a:avLst/>
              <a:gdLst/>
              <a:ahLst/>
              <a:cxnLst/>
              <a:rect l="l" t="t" r="r" b="b"/>
              <a:pathLst>
                <a:path w="334644" h="537210">
                  <a:moveTo>
                    <a:pt x="334632" y="195884"/>
                  </a:moveTo>
                  <a:lnTo>
                    <a:pt x="333476" y="187528"/>
                  </a:lnTo>
                  <a:lnTo>
                    <a:pt x="314998" y="139827"/>
                  </a:lnTo>
                  <a:lnTo>
                    <a:pt x="309600" y="141909"/>
                  </a:lnTo>
                  <a:lnTo>
                    <a:pt x="327964" y="189204"/>
                  </a:lnTo>
                  <a:lnTo>
                    <a:pt x="328853" y="196303"/>
                  </a:lnTo>
                  <a:lnTo>
                    <a:pt x="328307" y="214363"/>
                  </a:lnTo>
                  <a:lnTo>
                    <a:pt x="321716" y="239344"/>
                  </a:lnTo>
                  <a:lnTo>
                    <a:pt x="304419" y="267271"/>
                  </a:lnTo>
                  <a:lnTo>
                    <a:pt x="297459" y="280644"/>
                  </a:lnTo>
                  <a:lnTo>
                    <a:pt x="284492" y="307682"/>
                  </a:lnTo>
                  <a:lnTo>
                    <a:pt x="271818" y="338289"/>
                  </a:lnTo>
                  <a:lnTo>
                    <a:pt x="266103" y="361823"/>
                  </a:lnTo>
                  <a:lnTo>
                    <a:pt x="266103" y="375094"/>
                  </a:lnTo>
                  <a:lnTo>
                    <a:pt x="268109" y="381850"/>
                  </a:lnTo>
                  <a:lnTo>
                    <a:pt x="270040" y="385267"/>
                  </a:lnTo>
                  <a:lnTo>
                    <a:pt x="262077" y="389051"/>
                  </a:lnTo>
                  <a:lnTo>
                    <a:pt x="249199" y="393039"/>
                  </a:lnTo>
                  <a:lnTo>
                    <a:pt x="231813" y="395312"/>
                  </a:lnTo>
                  <a:lnTo>
                    <a:pt x="212547" y="394055"/>
                  </a:lnTo>
                  <a:lnTo>
                    <a:pt x="242493" y="338429"/>
                  </a:lnTo>
                  <a:lnTo>
                    <a:pt x="285940" y="287159"/>
                  </a:lnTo>
                  <a:lnTo>
                    <a:pt x="281597" y="283362"/>
                  </a:lnTo>
                  <a:lnTo>
                    <a:pt x="245376" y="325805"/>
                  </a:lnTo>
                  <a:lnTo>
                    <a:pt x="211188" y="371665"/>
                  </a:lnTo>
                  <a:lnTo>
                    <a:pt x="205841" y="402374"/>
                  </a:lnTo>
                  <a:lnTo>
                    <a:pt x="161544" y="405587"/>
                  </a:lnTo>
                  <a:lnTo>
                    <a:pt x="129400" y="400646"/>
                  </a:lnTo>
                  <a:lnTo>
                    <a:pt x="108724" y="392531"/>
                  </a:lnTo>
                  <a:lnTo>
                    <a:pt x="98831" y="386207"/>
                  </a:lnTo>
                  <a:lnTo>
                    <a:pt x="99542" y="377050"/>
                  </a:lnTo>
                  <a:lnTo>
                    <a:pt x="99949" y="356450"/>
                  </a:lnTo>
                  <a:lnTo>
                    <a:pt x="103847" y="334860"/>
                  </a:lnTo>
                  <a:lnTo>
                    <a:pt x="112445" y="311188"/>
                  </a:lnTo>
                  <a:lnTo>
                    <a:pt x="121094" y="292023"/>
                  </a:lnTo>
                  <a:lnTo>
                    <a:pt x="125145" y="283933"/>
                  </a:lnTo>
                  <a:lnTo>
                    <a:pt x="120027" y="281228"/>
                  </a:lnTo>
                  <a:lnTo>
                    <a:pt x="115531" y="290182"/>
                  </a:lnTo>
                  <a:lnTo>
                    <a:pt x="115150" y="291020"/>
                  </a:lnTo>
                  <a:lnTo>
                    <a:pt x="111074" y="290741"/>
                  </a:lnTo>
                  <a:lnTo>
                    <a:pt x="71348" y="274828"/>
                  </a:lnTo>
                  <a:lnTo>
                    <a:pt x="71094" y="266979"/>
                  </a:lnTo>
                  <a:lnTo>
                    <a:pt x="72631" y="260438"/>
                  </a:lnTo>
                  <a:lnTo>
                    <a:pt x="73698" y="257632"/>
                  </a:lnTo>
                  <a:lnTo>
                    <a:pt x="74358" y="256184"/>
                  </a:lnTo>
                  <a:lnTo>
                    <a:pt x="73736" y="254469"/>
                  </a:lnTo>
                  <a:lnTo>
                    <a:pt x="70827" y="253136"/>
                  </a:lnTo>
                  <a:lnTo>
                    <a:pt x="69126" y="253771"/>
                  </a:lnTo>
                  <a:lnTo>
                    <a:pt x="68453" y="255219"/>
                  </a:lnTo>
                  <a:lnTo>
                    <a:pt x="67005" y="259016"/>
                  </a:lnTo>
                  <a:lnTo>
                    <a:pt x="66319" y="262140"/>
                  </a:lnTo>
                  <a:lnTo>
                    <a:pt x="66014" y="257695"/>
                  </a:lnTo>
                  <a:lnTo>
                    <a:pt x="86194" y="215138"/>
                  </a:lnTo>
                  <a:lnTo>
                    <a:pt x="90855" y="210388"/>
                  </a:lnTo>
                  <a:lnTo>
                    <a:pt x="91122" y="209892"/>
                  </a:lnTo>
                  <a:lnTo>
                    <a:pt x="92405" y="203479"/>
                  </a:lnTo>
                  <a:lnTo>
                    <a:pt x="100076" y="209613"/>
                  </a:lnTo>
                  <a:lnTo>
                    <a:pt x="108648" y="213741"/>
                  </a:lnTo>
                  <a:lnTo>
                    <a:pt x="113703" y="215493"/>
                  </a:lnTo>
                  <a:lnTo>
                    <a:pt x="114528" y="215620"/>
                  </a:lnTo>
                  <a:lnTo>
                    <a:pt x="115773" y="215620"/>
                  </a:lnTo>
                  <a:lnTo>
                    <a:pt x="116916" y="214807"/>
                  </a:lnTo>
                  <a:lnTo>
                    <a:pt x="117741" y="212026"/>
                  </a:lnTo>
                  <a:lnTo>
                    <a:pt x="116878" y="210413"/>
                  </a:lnTo>
                  <a:lnTo>
                    <a:pt x="115341" y="209969"/>
                  </a:lnTo>
                  <a:lnTo>
                    <a:pt x="109715" y="207911"/>
                  </a:lnTo>
                  <a:lnTo>
                    <a:pt x="102704" y="204393"/>
                  </a:lnTo>
                  <a:lnTo>
                    <a:pt x="102031" y="203885"/>
                  </a:lnTo>
                  <a:lnTo>
                    <a:pt x="102628" y="203377"/>
                  </a:lnTo>
                  <a:lnTo>
                    <a:pt x="112903" y="125577"/>
                  </a:lnTo>
                  <a:lnTo>
                    <a:pt x="113855" y="120446"/>
                  </a:lnTo>
                  <a:lnTo>
                    <a:pt x="115366" y="109258"/>
                  </a:lnTo>
                  <a:lnTo>
                    <a:pt x="115989" y="95745"/>
                  </a:lnTo>
                  <a:lnTo>
                    <a:pt x="112788" y="73177"/>
                  </a:lnTo>
                  <a:lnTo>
                    <a:pt x="113487" y="61950"/>
                  </a:lnTo>
                  <a:lnTo>
                    <a:pt x="114795" y="53860"/>
                  </a:lnTo>
                  <a:lnTo>
                    <a:pt x="121577" y="73367"/>
                  </a:lnTo>
                  <a:lnTo>
                    <a:pt x="121513" y="74053"/>
                  </a:lnTo>
                  <a:lnTo>
                    <a:pt x="121983" y="74536"/>
                  </a:lnTo>
                  <a:lnTo>
                    <a:pt x="122199" y="75133"/>
                  </a:lnTo>
                  <a:lnTo>
                    <a:pt x="123317" y="75882"/>
                  </a:lnTo>
                  <a:lnTo>
                    <a:pt x="148615" y="101168"/>
                  </a:lnTo>
                  <a:lnTo>
                    <a:pt x="151866" y="55613"/>
                  </a:lnTo>
                  <a:lnTo>
                    <a:pt x="211620" y="4394"/>
                  </a:lnTo>
                  <a:lnTo>
                    <a:pt x="207860" y="0"/>
                  </a:lnTo>
                  <a:lnTo>
                    <a:pt x="146278" y="52793"/>
                  </a:lnTo>
                  <a:lnTo>
                    <a:pt x="143751" y="88138"/>
                  </a:lnTo>
                  <a:lnTo>
                    <a:pt x="127533" y="71907"/>
                  </a:lnTo>
                  <a:lnTo>
                    <a:pt x="130149" y="45694"/>
                  </a:lnTo>
                  <a:lnTo>
                    <a:pt x="130568" y="45046"/>
                  </a:lnTo>
                  <a:lnTo>
                    <a:pt x="130505" y="44805"/>
                  </a:lnTo>
                  <a:lnTo>
                    <a:pt x="149910" y="19875"/>
                  </a:lnTo>
                  <a:lnTo>
                    <a:pt x="145351" y="16319"/>
                  </a:lnTo>
                  <a:lnTo>
                    <a:pt x="128930" y="37426"/>
                  </a:lnTo>
                  <a:lnTo>
                    <a:pt x="125653" y="22136"/>
                  </a:lnTo>
                  <a:lnTo>
                    <a:pt x="124739" y="21234"/>
                  </a:lnTo>
                  <a:lnTo>
                    <a:pt x="124485" y="21196"/>
                  </a:lnTo>
                  <a:lnTo>
                    <a:pt x="124485" y="44259"/>
                  </a:lnTo>
                  <a:lnTo>
                    <a:pt x="122936" y="59677"/>
                  </a:lnTo>
                  <a:lnTo>
                    <a:pt x="116154" y="40144"/>
                  </a:lnTo>
                  <a:lnTo>
                    <a:pt x="121729" y="31369"/>
                  </a:lnTo>
                  <a:lnTo>
                    <a:pt x="124485" y="44259"/>
                  </a:lnTo>
                  <a:lnTo>
                    <a:pt x="124485" y="21196"/>
                  </a:lnTo>
                  <a:lnTo>
                    <a:pt x="122453" y="20853"/>
                  </a:lnTo>
                  <a:lnTo>
                    <a:pt x="121272" y="21336"/>
                  </a:lnTo>
                  <a:lnTo>
                    <a:pt x="110058" y="38950"/>
                  </a:lnTo>
                  <a:lnTo>
                    <a:pt x="109943" y="39878"/>
                  </a:lnTo>
                  <a:lnTo>
                    <a:pt x="111861" y="45402"/>
                  </a:lnTo>
                  <a:lnTo>
                    <a:pt x="110540" y="46177"/>
                  </a:lnTo>
                  <a:lnTo>
                    <a:pt x="109194" y="52108"/>
                  </a:lnTo>
                  <a:lnTo>
                    <a:pt x="107670" y="61836"/>
                  </a:lnTo>
                  <a:lnTo>
                    <a:pt x="107035" y="73939"/>
                  </a:lnTo>
                  <a:lnTo>
                    <a:pt x="110248" y="96608"/>
                  </a:lnTo>
                  <a:lnTo>
                    <a:pt x="109550" y="109385"/>
                  </a:lnTo>
                  <a:lnTo>
                    <a:pt x="108064" y="119989"/>
                  </a:lnTo>
                  <a:lnTo>
                    <a:pt x="107200" y="124612"/>
                  </a:lnTo>
                  <a:lnTo>
                    <a:pt x="99682" y="181508"/>
                  </a:lnTo>
                  <a:lnTo>
                    <a:pt x="98933" y="181381"/>
                  </a:lnTo>
                  <a:lnTo>
                    <a:pt x="98933" y="187198"/>
                  </a:lnTo>
                  <a:lnTo>
                    <a:pt x="97218" y="200164"/>
                  </a:lnTo>
                  <a:lnTo>
                    <a:pt x="96710" y="199758"/>
                  </a:lnTo>
                  <a:lnTo>
                    <a:pt x="94208" y="194398"/>
                  </a:lnTo>
                  <a:lnTo>
                    <a:pt x="94437" y="193306"/>
                  </a:lnTo>
                  <a:lnTo>
                    <a:pt x="94183" y="192925"/>
                  </a:lnTo>
                  <a:lnTo>
                    <a:pt x="94183" y="191046"/>
                  </a:lnTo>
                  <a:lnTo>
                    <a:pt x="94843" y="188683"/>
                  </a:lnTo>
                  <a:lnTo>
                    <a:pt x="96888" y="186918"/>
                  </a:lnTo>
                  <a:lnTo>
                    <a:pt x="97891" y="187020"/>
                  </a:lnTo>
                  <a:lnTo>
                    <a:pt x="98933" y="187198"/>
                  </a:lnTo>
                  <a:lnTo>
                    <a:pt x="98933" y="181381"/>
                  </a:lnTo>
                  <a:lnTo>
                    <a:pt x="95389" y="180721"/>
                  </a:lnTo>
                  <a:lnTo>
                    <a:pt x="89763" y="185331"/>
                  </a:lnTo>
                  <a:lnTo>
                    <a:pt x="88404" y="189077"/>
                  </a:lnTo>
                  <a:lnTo>
                    <a:pt x="88404" y="194030"/>
                  </a:lnTo>
                  <a:lnTo>
                    <a:pt x="85737" y="207391"/>
                  </a:lnTo>
                  <a:lnTo>
                    <a:pt x="64744" y="242493"/>
                  </a:lnTo>
                  <a:lnTo>
                    <a:pt x="60706" y="255231"/>
                  </a:lnTo>
                  <a:lnTo>
                    <a:pt x="61201" y="264833"/>
                  </a:lnTo>
                  <a:lnTo>
                    <a:pt x="62318" y="266865"/>
                  </a:lnTo>
                  <a:lnTo>
                    <a:pt x="64287" y="267982"/>
                  </a:lnTo>
                  <a:lnTo>
                    <a:pt x="65265" y="267982"/>
                  </a:lnTo>
                  <a:lnTo>
                    <a:pt x="65989" y="277266"/>
                  </a:lnTo>
                  <a:lnTo>
                    <a:pt x="110083" y="296456"/>
                  </a:lnTo>
                  <a:lnTo>
                    <a:pt x="112623" y="296646"/>
                  </a:lnTo>
                  <a:lnTo>
                    <a:pt x="106692" y="309867"/>
                  </a:lnTo>
                  <a:lnTo>
                    <a:pt x="98056" y="334048"/>
                  </a:lnTo>
                  <a:lnTo>
                    <a:pt x="94170" y="356450"/>
                  </a:lnTo>
                  <a:lnTo>
                    <a:pt x="93980" y="371424"/>
                  </a:lnTo>
                  <a:lnTo>
                    <a:pt x="93916" y="372668"/>
                  </a:lnTo>
                  <a:lnTo>
                    <a:pt x="89154" y="373532"/>
                  </a:lnTo>
                  <a:lnTo>
                    <a:pt x="78079" y="378409"/>
                  </a:lnTo>
                  <a:lnTo>
                    <a:pt x="80746" y="399262"/>
                  </a:lnTo>
                  <a:lnTo>
                    <a:pt x="78054" y="442252"/>
                  </a:lnTo>
                  <a:lnTo>
                    <a:pt x="83820" y="442607"/>
                  </a:lnTo>
                  <a:lnTo>
                    <a:pt x="86487" y="399084"/>
                  </a:lnTo>
                  <a:lnTo>
                    <a:pt x="84162" y="380453"/>
                  </a:lnTo>
                  <a:lnTo>
                    <a:pt x="93649" y="378625"/>
                  </a:lnTo>
                  <a:lnTo>
                    <a:pt x="93560" y="380619"/>
                  </a:lnTo>
                  <a:lnTo>
                    <a:pt x="93129" y="385279"/>
                  </a:lnTo>
                  <a:lnTo>
                    <a:pt x="92519" y="388264"/>
                  </a:lnTo>
                  <a:lnTo>
                    <a:pt x="93726" y="389432"/>
                  </a:lnTo>
                  <a:lnTo>
                    <a:pt x="98717" y="393369"/>
                  </a:lnTo>
                  <a:lnTo>
                    <a:pt x="112445" y="400939"/>
                  </a:lnTo>
                  <a:lnTo>
                    <a:pt x="135521" y="408305"/>
                  </a:lnTo>
                  <a:lnTo>
                    <a:pt x="168630" y="411607"/>
                  </a:lnTo>
                  <a:lnTo>
                    <a:pt x="177850" y="411391"/>
                  </a:lnTo>
                  <a:lnTo>
                    <a:pt x="187655" y="410679"/>
                  </a:lnTo>
                  <a:lnTo>
                    <a:pt x="198069" y="409460"/>
                  </a:lnTo>
                  <a:lnTo>
                    <a:pt x="211277" y="407238"/>
                  </a:lnTo>
                  <a:lnTo>
                    <a:pt x="211937" y="400215"/>
                  </a:lnTo>
                  <a:lnTo>
                    <a:pt x="213918" y="400685"/>
                  </a:lnTo>
                  <a:lnTo>
                    <a:pt x="216852" y="405460"/>
                  </a:lnTo>
                  <a:lnTo>
                    <a:pt x="217043" y="407301"/>
                  </a:lnTo>
                  <a:lnTo>
                    <a:pt x="214172" y="418782"/>
                  </a:lnTo>
                  <a:lnTo>
                    <a:pt x="203085" y="424472"/>
                  </a:lnTo>
                  <a:lnTo>
                    <a:pt x="202120" y="448665"/>
                  </a:lnTo>
                  <a:lnTo>
                    <a:pt x="202476" y="465709"/>
                  </a:lnTo>
                  <a:lnTo>
                    <a:pt x="204508" y="478358"/>
                  </a:lnTo>
                  <a:lnTo>
                    <a:pt x="207429" y="486625"/>
                  </a:lnTo>
                  <a:lnTo>
                    <a:pt x="209778" y="494703"/>
                  </a:lnTo>
                  <a:lnTo>
                    <a:pt x="210489" y="498805"/>
                  </a:lnTo>
                  <a:lnTo>
                    <a:pt x="209816" y="500011"/>
                  </a:lnTo>
                  <a:lnTo>
                    <a:pt x="210781" y="500456"/>
                  </a:lnTo>
                  <a:lnTo>
                    <a:pt x="211124" y="502323"/>
                  </a:lnTo>
                  <a:lnTo>
                    <a:pt x="211074" y="506971"/>
                  </a:lnTo>
                  <a:lnTo>
                    <a:pt x="210807" y="506996"/>
                  </a:lnTo>
                  <a:lnTo>
                    <a:pt x="210807" y="530771"/>
                  </a:lnTo>
                  <a:lnTo>
                    <a:pt x="6832" y="524256"/>
                  </a:lnTo>
                  <a:lnTo>
                    <a:pt x="5918" y="515124"/>
                  </a:lnTo>
                  <a:lnTo>
                    <a:pt x="31483" y="514832"/>
                  </a:lnTo>
                  <a:lnTo>
                    <a:pt x="62585" y="515162"/>
                  </a:lnTo>
                  <a:lnTo>
                    <a:pt x="106172" y="516775"/>
                  </a:lnTo>
                  <a:lnTo>
                    <a:pt x="126174" y="517131"/>
                  </a:lnTo>
                  <a:lnTo>
                    <a:pt x="158610" y="516407"/>
                  </a:lnTo>
                  <a:lnTo>
                    <a:pt x="186677" y="514819"/>
                  </a:lnTo>
                  <a:lnTo>
                    <a:pt x="210540" y="512787"/>
                  </a:lnTo>
                  <a:lnTo>
                    <a:pt x="210070" y="516178"/>
                  </a:lnTo>
                  <a:lnTo>
                    <a:pt x="210807" y="530771"/>
                  </a:lnTo>
                  <a:lnTo>
                    <a:pt x="210807" y="506996"/>
                  </a:lnTo>
                  <a:lnTo>
                    <a:pt x="202831" y="507746"/>
                  </a:lnTo>
                  <a:lnTo>
                    <a:pt x="175856" y="509739"/>
                  </a:lnTo>
                  <a:lnTo>
                    <a:pt x="139319" y="511213"/>
                  </a:lnTo>
                  <a:lnTo>
                    <a:pt x="99898" y="510730"/>
                  </a:lnTo>
                  <a:lnTo>
                    <a:pt x="62699" y="509397"/>
                  </a:lnTo>
                  <a:lnTo>
                    <a:pt x="31457" y="509054"/>
                  </a:lnTo>
                  <a:lnTo>
                    <a:pt x="5981" y="509346"/>
                  </a:lnTo>
                  <a:lnTo>
                    <a:pt x="6210" y="499694"/>
                  </a:lnTo>
                  <a:lnTo>
                    <a:pt x="9829" y="482765"/>
                  </a:lnTo>
                  <a:lnTo>
                    <a:pt x="39192" y="452475"/>
                  </a:lnTo>
                  <a:lnTo>
                    <a:pt x="68719" y="448005"/>
                  </a:lnTo>
                  <a:lnTo>
                    <a:pt x="95580" y="449338"/>
                  </a:lnTo>
                  <a:lnTo>
                    <a:pt x="95872" y="443572"/>
                  </a:lnTo>
                  <a:lnTo>
                    <a:pt x="68910" y="442226"/>
                  </a:lnTo>
                  <a:lnTo>
                    <a:pt x="51663" y="443242"/>
                  </a:lnTo>
                  <a:lnTo>
                    <a:pt x="36766" y="447090"/>
                  </a:lnTo>
                  <a:lnTo>
                    <a:pt x="24269" y="453694"/>
                  </a:lnTo>
                  <a:lnTo>
                    <a:pt x="14224" y="463003"/>
                  </a:lnTo>
                  <a:lnTo>
                    <a:pt x="3467" y="483438"/>
                  </a:lnTo>
                  <a:lnTo>
                    <a:pt x="0" y="504101"/>
                  </a:lnTo>
                  <a:lnTo>
                    <a:pt x="482" y="520382"/>
                  </a:lnTo>
                  <a:lnTo>
                    <a:pt x="2019" y="529869"/>
                  </a:lnTo>
                  <a:lnTo>
                    <a:pt x="217093" y="536752"/>
                  </a:lnTo>
                  <a:lnTo>
                    <a:pt x="215849" y="522884"/>
                  </a:lnTo>
                  <a:lnTo>
                    <a:pt x="217728" y="523392"/>
                  </a:lnTo>
                  <a:lnTo>
                    <a:pt x="226187" y="524484"/>
                  </a:lnTo>
                  <a:lnTo>
                    <a:pt x="236169" y="525081"/>
                  </a:lnTo>
                  <a:lnTo>
                    <a:pt x="247040" y="525246"/>
                  </a:lnTo>
                  <a:lnTo>
                    <a:pt x="263677" y="524954"/>
                  </a:lnTo>
                  <a:lnTo>
                    <a:pt x="278638" y="524281"/>
                  </a:lnTo>
                  <a:lnTo>
                    <a:pt x="297180" y="522998"/>
                  </a:lnTo>
                  <a:lnTo>
                    <a:pt x="300101" y="487959"/>
                  </a:lnTo>
                  <a:lnTo>
                    <a:pt x="294284" y="452005"/>
                  </a:lnTo>
                  <a:lnTo>
                    <a:pt x="294284" y="488226"/>
                  </a:lnTo>
                  <a:lnTo>
                    <a:pt x="293281" y="500164"/>
                  </a:lnTo>
                  <a:lnTo>
                    <a:pt x="292785" y="500265"/>
                  </a:lnTo>
                  <a:lnTo>
                    <a:pt x="292785" y="506183"/>
                  </a:lnTo>
                  <a:lnTo>
                    <a:pt x="291833" y="517639"/>
                  </a:lnTo>
                  <a:lnTo>
                    <a:pt x="271475" y="518883"/>
                  </a:lnTo>
                  <a:lnTo>
                    <a:pt x="248475" y="519506"/>
                  </a:lnTo>
                  <a:lnTo>
                    <a:pt x="227609" y="518858"/>
                  </a:lnTo>
                  <a:lnTo>
                    <a:pt x="215823" y="516712"/>
                  </a:lnTo>
                  <a:lnTo>
                    <a:pt x="216789" y="509993"/>
                  </a:lnTo>
                  <a:lnTo>
                    <a:pt x="216877" y="503148"/>
                  </a:lnTo>
                  <a:lnTo>
                    <a:pt x="220573" y="504774"/>
                  </a:lnTo>
                  <a:lnTo>
                    <a:pt x="232219" y="507809"/>
                  </a:lnTo>
                  <a:lnTo>
                    <a:pt x="244221" y="509409"/>
                  </a:lnTo>
                  <a:lnTo>
                    <a:pt x="256070" y="509866"/>
                  </a:lnTo>
                  <a:lnTo>
                    <a:pt x="270649" y="509257"/>
                  </a:lnTo>
                  <a:lnTo>
                    <a:pt x="282841" y="507885"/>
                  </a:lnTo>
                  <a:lnTo>
                    <a:pt x="291414" y="506463"/>
                  </a:lnTo>
                  <a:lnTo>
                    <a:pt x="292785" y="506183"/>
                  </a:lnTo>
                  <a:lnTo>
                    <a:pt x="292785" y="500265"/>
                  </a:lnTo>
                  <a:lnTo>
                    <a:pt x="285115" y="501650"/>
                  </a:lnTo>
                  <a:lnTo>
                    <a:pt x="264160" y="503821"/>
                  </a:lnTo>
                  <a:lnTo>
                    <a:pt x="237744" y="502843"/>
                  </a:lnTo>
                  <a:lnTo>
                    <a:pt x="215849" y="495973"/>
                  </a:lnTo>
                  <a:lnTo>
                    <a:pt x="215506" y="493890"/>
                  </a:lnTo>
                  <a:lnTo>
                    <a:pt x="213029" y="485152"/>
                  </a:lnTo>
                  <a:lnTo>
                    <a:pt x="209918" y="476326"/>
                  </a:lnTo>
                  <a:lnTo>
                    <a:pt x="208343" y="467118"/>
                  </a:lnTo>
                  <a:lnTo>
                    <a:pt x="207873" y="453732"/>
                  </a:lnTo>
                  <a:lnTo>
                    <a:pt x="208102" y="439572"/>
                  </a:lnTo>
                  <a:lnTo>
                    <a:pt x="208648" y="428053"/>
                  </a:lnTo>
                  <a:lnTo>
                    <a:pt x="211963" y="426021"/>
                  </a:lnTo>
                  <a:lnTo>
                    <a:pt x="219735" y="420370"/>
                  </a:lnTo>
                  <a:lnTo>
                    <a:pt x="223037" y="407136"/>
                  </a:lnTo>
                  <a:lnTo>
                    <a:pt x="222605" y="403758"/>
                  </a:lnTo>
                  <a:lnTo>
                    <a:pt x="220941" y="401091"/>
                  </a:lnTo>
                  <a:lnTo>
                    <a:pt x="222427" y="401193"/>
                  </a:lnTo>
                  <a:lnTo>
                    <a:pt x="228244" y="401193"/>
                  </a:lnTo>
                  <a:lnTo>
                    <a:pt x="248094" y="399275"/>
                  </a:lnTo>
                  <a:lnTo>
                    <a:pt x="262940" y="395008"/>
                  </a:lnTo>
                  <a:lnTo>
                    <a:pt x="272389" y="390613"/>
                  </a:lnTo>
                  <a:lnTo>
                    <a:pt x="280187" y="385711"/>
                  </a:lnTo>
                  <a:lnTo>
                    <a:pt x="275869" y="383552"/>
                  </a:lnTo>
                  <a:lnTo>
                    <a:pt x="271881" y="380149"/>
                  </a:lnTo>
                  <a:lnTo>
                    <a:pt x="271881" y="375615"/>
                  </a:lnTo>
                  <a:lnTo>
                    <a:pt x="273342" y="375678"/>
                  </a:lnTo>
                  <a:lnTo>
                    <a:pt x="285737" y="377367"/>
                  </a:lnTo>
                  <a:lnTo>
                    <a:pt x="290182" y="384403"/>
                  </a:lnTo>
                  <a:lnTo>
                    <a:pt x="290195" y="386422"/>
                  </a:lnTo>
                  <a:lnTo>
                    <a:pt x="289153" y="388937"/>
                  </a:lnTo>
                  <a:lnTo>
                    <a:pt x="285940" y="399262"/>
                  </a:lnTo>
                  <a:lnTo>
                    <a:pt x="284581" y="408952"/>
                  </a:lnTo>
                  <a:lnTo>
                    <a:pt x="284403" y="417423"/>
                  </a:lnTo>
                  <a:lnTo>
                    <a:pt x="284734" y="424078"/>
                  </a:lnTo>
                  <a:lnTo>
                    <a:pt x="286194" y="438378"/>
                  </a:lnTo>
                  <a:lnTo>
                    <a:pt x="294284" y="488226"/>
                  </a:lnTo>
                  <a:lnTo>
                    <a:pt x="294284" y="452005"/>
                  </a:lnTo>
                  <a:lnTo>
                    <a:pt x="291617" y="435508"/>
                  </a:lnTo>
                  <a:lnTo>
                    <a:pt x="290690" y="427647"/>
                  </a:lnTo>
                  <a:lnTo>
                    <a:pt x="290182" y="417487"/>
                  </a:lnTo>
                  <a:lnTo>
                    <a:pt x="290334" y="409575"/>
                  </a:lnTo>
                  <a:lnTo>
                    <a:pt x="291566" y="400596"/>
                  </a:lnTo>
                  <a:lnTo>
                    <a:pt x="294487" y="391134"/>
                  </a:lnTo>
                  <a:lnTo>
                    <a:pt x="296722" y="385787"/>
                  </a:lnTo>
                  <a:lnTo>
                    <a:pt x="295452" y="381914"/>
                  </a:lnTo>
                  <a:lnTo>
                    <a:pt x="271881" y="369951"/>
                  </a:lnTo>
                  <a:lnTo>
                    <a:pt x="271881" y="361823"/>
                  </a:lnTo>
                  <a:lnTo>
                    <a:pt x="289471" y="310705"/>
                  </a:lnTo>
                  <a:lnTo>
                    <a:pt x="309003" y="270789"/>
                  </a:lnTo>
                  <a:lnTo>
                    <a:pt x="327190" y="241401"/>
                  </a:lnTo>
                  <a:lnTo>
                    <a:pt x="334137" y="215150"/>
                  </a:lnTo>
                  <a:lnTo>
                    <a:pt x="334632" y="195884"/>
                  </a:lnTo>
                  <a:close/>
                </a:path>
              </a:pathLst>
            </a:custGeom>
            <a:solidFill>
              <a:srgbClr val="231F20"/>
            </a:solidFill>
          </p:spPr>
          <p:txBody>
            <a:bodyPr wrap="square" lIns="0" tIns="0" rIns="0" bIns="0" rtlCol="0"/>
            <a:lstStyle/>
            <a:p>
              <a:endParaRPr/>
            </a:p>
          </p:txBody>
        </p:sp>
        <p:sp>
          <p:nvSpPr>
            <p:cNvPr id="8" name="object 8"/>
            <p:cNvSpPr/>
            <p:nvPr/>
          </p:nvSpPr>
          <p:spPr>
            <a:xfrm>
              <a:off x="2196795" y="5210670"/>
              <a:ext cx="281940" cy="74930"/>
            </a:xfrm>
            <a:custGeom>
              <a:avLst/>
              <a:gdLst/>
              <a:ahLst/>
              <a:cxnLst/>
              <a:rect l="l" t="t" r="r" b="b"/>
              <a:pathLst>
                <a:path w="281939" h="74929">
                  <a:moveTo>
                    <a:pt x="31724" y="62166"/>
                  </a:moveTo>
                  <a:lnTo>
                    <a:pt x="30454" y="56540"/>
                  </a:lnTo>
                  <a:lnTo>
                    <a:pt x="19608" y="58991"/>
                  </a:lnTo>
                  <a:lnTo>
                    <a:pt x="21056" y="47536"/>
                  </a:lnTo>
                  <a:lnTo>
                    <a:pt x="16713" y="52654"/>
                  </a:lnTo>
                  <a:lnTo>
                    <a:pt x="11417" y="57683"/>
                  </a:lnTo>
                  <a:lnTo>
                    <a:pt x="5689" y="62357"/>
                  </a:lnTo>
                  <a:lnTo>
                    <a:pt x="0" y="66382"/>
                  </a:lnTo>
                  <a:lnTo>
                    <a:pt x="6858" y="67538"/>
                  </a:lnTo>
                  <a:lnTo>
                    <a:pt x="14046" y="69291"/>
                  </a:lnTo>
                  <a:lnTo>
                    <a:pt x="20980" y="71564"/>
                  </a:lnTo>
                  <a:lnTo>
                    <a:pt x="27114" y="74320"/>
                  </a:lnTo>
                  <a:lnTo>
                    <a:pt x="20891" y="64617"/>
                  </a:lnTo>
                  <a:lnTo>
                    <a:pt x="31724" y="62166"/>
                  </a:lnTo>
                  <a:close/>
                </a:path>
                <a:path w="281939" h="74929">
                  <a:moveTo>
                    <a:pt x="84175" y="50304"/>
                  </a:moveTo>
                  <a:lnTo>
                    <a:pt x="82905" y="44678"/>
                  </a:lnTo>
                  <a:lnTo>
                    <a:pt x="56680" y="50596"/>
                  </a:lnTo>
                  <a:lnTo>
                    <a:pt x="57950" y="56235"/>
                  </a:lnTo>
                  <a:lnTo>
                    <a:pt x="84175" y="50304"/>
                  </a:lnTo>
                  <a:close/>
                </a:path>
                <a:path w="281939" h="74929">
                  <a:moveTo>
                    <a:pt x="136613" y="38442"/>
                  </a:moveTo>
                  <a:lnTo>
                    <a:pt x="135343" y="32816"/>
                  </a:lnTo>
                  <a:lnTo>
                    <a:pt x="109118" y="38747"/>
                  </a:lnTo>
                  <a:lnTo>
                    <a:pt x="110401" y="44373"/>
                  </a:lnTo>
                  <a:lnTo>
                    <a:pt x="136613" y="38442"/>
                  </a:lnTo>
                  <a:close/>
                </a:path>
                <a:path w="281939" h="74929">
                  <a:moveTo>
                    <a:pt x="189064" y="26593"/>
                  </a:moveTo>
                  <a:lnTo>
                    <a:pt x="187782" y="20955"/>
                  </a:lnTo>
                  <a:lnTo>
                    <a:pt x="161569" y="26885"/>
                  </a:lnTo>
                  <a:lnTo>
                    <a:pt x="162839" y="32524"/>
                  </a:lnTo>
                  <a:lnTo>
                    <a:pt x="189064" y="26593"/>
                  </a:lnTo>
                  <a:close/>
                </a:path>
                <a:path w="281939" h="74929">
                  <a:moveTo>
                    <a:pt x="241503" y="14732"/>
                  </a:moveTo>
                  <a:lnTo>
                    <a:pt x="240233" y="9105"/>
                  </a:lnTo>
                  <a:lnTo>
                    <a:pt x="214007" y="15036"/>
                  </a:lnTo>
                  <a:lnTo>
                    <a:pt x="215290" y="20662"/>
                  </a:lnTo>
                  <a:lnTo>
                    <a:pt x="241503" y="14732"/>
                  </a:lnTo>
                  <a:close/>
                </a:path>
                <a:path w="281939" h="74929">
                  <a:moveTo>
                    <a:pt x="281813" y="5626"/>
                  </a:moveTo>
                  <a:lnTo>
                    <a:pt x="280543" y="0"/>
                  </a:lnTo>
                  <a:lnTo>
                    <a:pt x="266446" y="3175"/>
                  </a:lnTo>
                  <a:lnTo>
                    <a:pt x="267728" y="8801"/>
                  </a:lnTo>
                  <a:lnTo>
                    <a:pt x="281813" y="5626"/>
                  </a:lnTo>
                  <a:close/>
                </a:path>
              </a:pathLst>
            </a:custGeom>
            <a:solidFill>
              <a:srgbClr val="00A651"/>
            </a:solidFill>
          </p:spPr>
          <p:txBody>
            <a:bodyPr wrap="square" lIns="0" tIns="0" rIns="0" bIns="0" rtlCol="0"/>
            <a:lstStyle/>
            <a:p>
              <a:endParaRPr/>
            </a:p>
          </p:txBody>
        </p:sp>
        <p:pic>
          <p:nvPicPr>
            <p:cNvPr id="9" name="object 9"/>
            <p:cNvPicPr/>
            <p:nvPr/>
          </p:nvPicPr>
          <p:blipFill>
            <a:blip r:embed="rId6" cstate="print"/>
            <a:stretch>
              <a:fillRect/>
            </a:stretch>
          </p:blipFill>
          <p:spPr>
            <a:xfrm>
              <a:off x="2002764" y="5569763"/>
              <a:ext cx="245554" cy="208089"/>
            </a:xfrm>
            <a:prstGeom prst="rect">
              <a:avLst/>
            </a:prstGeom>
          </p:spPr>
        </p:pic>
        <p:sp>
          <p:nvSpPr>
            <p:cNvPr id="10" name="object 10"/>
            <p:cNvSpPr/>
            <p:nvPr/>
          </p:nvSpPr>
          <p:spPr>
            <a:xfrm>
              <a:off x="2000225" y="5492576"/>
              <a:ext cx="251460" cy="288290"/>
            </a:xfrm>
            <a:custGeom>
              <a:avLst/>
              <a:gdLst/>
              <a:ahLst/>
              <a:cxnLst/>
              <a:rect l="l" t="t" r="r" b="b"/>
              <a:pathLst>
                <a:path w="251460" h="288289">
                  <a:moveTo>
                    <a:pt x="5778" y="965"/>
                  </a:moveTo>
                  <a:lnTo>
                    <a:pt x="0" y="965"/>
                  </a:lnTo>
                  <a:lnTo>
                    <a:pt x="0" y="288150"/>
                  </a:lnTo>
                  <a:lnTo>
                    <a:pt x="251460" y="288150"/>
                  </a:lnTo>
                  <a:lnTo>
                    <a:pt x="251460" y="282371"/>
                  </a:lnTo>
                  <a:lnTo>
                    <a:pt x="5778" y="282371"/>
                  </a:lnTo>
                  <a:lnTo>
                    <a:pt x="5778" y="8445"/>
                  </a:lnTo>
                  <a:lnTo>
                    <a:pt x="25045" y="8445"/>
                  </a:lnTo>
                  <a:lnTo>
                    <a:pt x="13275" y="5898"/>
                  </a:lnTo>
                  <a:lnTo>
                    <a:pt x="5778" y="965"/>
                  </a:lnTo>
                  <a:close/>
                </a:path>
                <a:path w="251460" h="288289">
                  <a:moveTo>
                    <a:pt x="251460" y="7493"/>
                  </a:moveTo>
                  <a:lnTo>
                    <a:pt x="245681" y="7493"/>
                  </a:lnTo>
                  <a:lnTo>
                    <a:pt x="245681" y="282371"/>
                  </a:lnTo>
                  <a:lnTo>
                    <a:pt x="251460" y="282371"/>
                  </a:lnTo>
                  <a:lnTo>
                    <a:pt x="251460" y="7493"/>
                  </a:lnTo>
                  <a:close/>
                </a:path>
                <a:path w="251460" h="288289">
                  <a:moveTo>
                    <a:pt x="25045" y="8445"/>
                  </a:moveTo>
                  <a:lnTo>
                    <a:pt x="5778" y="8445"/>
                  </a:lnTo>
                  <a:lnTo>
                    <a:pt x="29295" y="15572"/>
                  </a:lnTo>
                  <a:lnTo>
                    <a:pt x="62574" y="19513"/>
                  </a:lnTo>
                  <a:lnTo>
                    <a:pt x="96513" y="21197"/>
                  </a:lnTo>
                  <a:lnTo>
                    <a:pt x="122008" y="21551"/>
                  </a:lnTo>
                  <a:lnTo>
                    <a:pt x="145995" y="21223"/>
                  </a:lnTo>
                  <a:lnTo>
                    <a:pt x="182325" y="19504"/>
                  </a:lnTo>
                  <a:lnTo>
                    <a:pt x="215192" y="15773"/>
                  </a:lnTo>
                  <a:lnTo>
                    <a:pt x="122008" y="15773"/>
                  </a:lnTo>
                  <a:lnTo>
                    <a:pt x="71856" y="14332"/>
                  </a:lnTo>
                  <a:lnTo>
                    <a:pt x="35456" y="10698"/>
                  </a:lnTo>
                  <a:lnTo>
                    <a:pt x="25045" y="8445"/>
                  </a:lnTo>
                  <a:close/>
                </a:path>
                <a:path w="251460" h="288289">
                  <a:moveTo>
                    <a:pt x="251460" y="0"/>
                  </a:moveTo>
                  <a:lnTo>
                    <a:pt x="245681" y="0"/>
                  </a:lnTo>
                  <a:lnTo>
                    <a:pt x="237555" y="5181"/>
                  </a:lnTo>
                  <a:lnTo>
                    <a:pt x="213706" y="10301"/>
                  </a:lnTo>
                  <a:lnTo>
                    <a:pt x="174926" y="14214"/>
                  </a:lnTo>
                  <a:lnTo>
                    <a:pt x="122008" y="15773"/>
                  </a:lnTo>
                  <a:lnTo>
                    <a:pt x="215192" y="15773"/>
                  </a:lnTo>
                  <a:lnTo>
                    <a:pt x="219415" y="15293"/>
                  </a:lnTo>
                  <a:lnTo>
                    <a:pt x="245681" y="7493"/>
                  </a:lnTo>
                  <a:lnTo>
                    <a:pt x="251460" y="7493"/>
                  </a:lnTo>
                  <a:lnTo>
                    <a:pt x="251460" y="0"/>
                  </a:lnTo>
                  <a:close/>
                </a:path>
              </a:pathLst>
            </a:custGeom>
            <a:solidFill>
              <a:srgbClr val="231F20"/>
            </a:solidFill>
          </p:spPr>
          <p:txBody>
            <a:bodyPr wrap="square" lIns="0" tIns="0" rIns="0" bIns="0" rtlCol="0"/>
            <a:lstStyle/>
            <a:p>
              <a:endParaRPr/>
            </a:p>
          </p:txBody>
        </p:sp>
        <p:pic>
          <p:nvPicPr>
            <p:cNvPr id="11" name="object 11"/>
            <p:cNvPicPr/>
            <p:nvPr/>
          </p:nvPicPr>
          <p:blipFill>
            <a:blip r:embed="rId7" cstate="print"/>
            <a:stretch>
              <a:fillRect/>
            </a:stretch>
          </p:blipFill>
          <p:spPr>
            <a:xfrm>
              <a:off x="2042838" y="5543758"/>
              <a:ext cx="148418" cy="78738"/>
            </a:xfrm>
            <a:prstGeom prst="rect">
              <a:avLst/>
            </a:prstGeom>
          </p:spPr>
        </p:pic>
        <p:sp>
          <p:nvSpPr>
            <p:cNvPr id="12" name="object 12"/>
            <p:cNvSpPr/>
            <p:nvPr/>
          </p:nvSpPr>
          <p:spPr>
            <a:xfrm>
              <a:off x="2115566" y="5448295"/>
              <a:ext cx="34290" cy="50165"/>
            </a:xfrm>
            <a:custGeom>
              <a:avLst/>
              <a:gdLst/>
              <a:ahLst/>
              <a:cxnLst/>
              <a:rect l="l" t="t" r="r" b="b"/>
              <a:pathLst>
                <a:path w="34289" h="50164">
                  <a:moveTo>
                    <a:pt x="10933" y="0"/>
                  </a:moveTo>
                  <a:lnTo>
                    <a:pt x="815" y="23214"/>
                  </a:lnTo>
                  <a:lnTo>
                    <a:pt x="0" y="38885"/>
                  </a:lnTo>
                  <a:lnTo>
                    <a:pt x="5130" y="47611"/>
                  </a:lnTo>
                  <a:lnTo>
                    <a:pt x="12850" y="49987"/>
                  </a:lnTo>
                  <a:lnTo>
                    <a:pt x="28665" y="47984"/>
                  </a:lnTo>
                  <a:lnTo>
                    <a:pt x="33737" y="42110"/>
                  </a:lnTo>
                  <a:lnTo>
                    <a:pt x="27886" y="27677"/>
                  </a:lnTo>
                  <a:lnTo>
                    <a:pt x="10933" y="0"/>
                  </a:lnTo>
                  <a:close/>
                </a:path>
              </a:pathLst>
            </a:custGeom>
            <a:solidFill>
              <a:srgbClr val="00A651"/>
            </a:solidFill>
          </p:spPr>
          <p:txBody>
            <a:bodyPr wrap="square" lIns="0" tIns="0" rIns="0" bIns="0" rtlCol="0"/>
            <a:lstStyle/>
            <a:p>
              <a:endParaRPr/>
            </a:p>
          </p:txBody>
        </p:sp>
      </p:grpSp>
      <p:pic>
        <p:nvPicPr>
          <p:cNvPr id="13" name="object 13"/>
          <p:cNvPicPr/>
          <p:nvPr/>
        </p:nvPicPr>
        <p:blipFill>
          <a:blip r:embed="rId8" cstate="print"/>
          <a:stretch>
            <a:fillRect/>
          </a:stretch>
        </p:blipFill>
        <p:spPr>
          <a:xfrm>
            <a:off x="6912348" y="4086151"/>
            <a:ext cx="2695417" cy="1702659"/>
          </a:xfrm>
          <a:prstGeom prst="rect">
            <a:avLst/>
          </a:prstGeom>
        </p:spPr>
      </p:pic>
      <p:grpSp>
        <p:nvGrpSpPr>
          <p:cNvPr id="14" name="object 14"/>
          <p:cNvGrpSpPr/>
          <p:nvPr/>
        </p:nvGrpSpPr>
        <p:grpSpPr>
          <a:xfrm>
            <a:off x="1080377" y="4086151"/>
            <a:ext cx="335280" cy="335280"/>
            <a:chOff x="1080377" y="4086151"/>
            <a:chExt cx="335280" cy="335280"/>
          </a:xfrm>
        </p:grpSpPr>
        <p:sp>
          <p:nvSpPr>
            <p:cNvPr id="15" name="object 15"/>
            <p:cNvSpPr/>
            <p:nvPr/>
          </p:nvSpPr>
          <p:spPr>
            <a:xfrm>
              <a:off x="1080377" y="4086151"/>
              <a:ext cx="335280" cy="335280"/>
            </a:xfrm>
            <a:custGeom>
              <a:avLst/>
              <a:gdLst/>
              <a:ahLst/>
              <a:cxnLst/>
              <a:rect l="l" t="t" r="r" b="b"/>
              <a:pathLst>
                <a:path w="335280" h="335279">
                  <a:moveTo>
                    <a:pt x="253225" y="0"/>
                  </a:moveTo>
                  <a:lnTo>
                    <a:pt x="81889" y="0"/>
                  </a:lnTo>
                  <a:lnTo>
                    <a:pt x="50015" y="6433"/>
                  </a:lnTo>
                  <a:lnTo>
                    <a:pt x="23985" y="23979"/>
                  </a:lnTo>
                  <a:lnTo>
                    <a:pt x="6435" y="50004"/>
                  </a:lnTo>
                  <a:lnTo>
                    <a:pt x="0" y="81876"/>
                  </a:lnTo>
                  <a:lnTo>
                    <a:pt x="0" y="253212"/>
                  </a:lnTo>
                  <a:lnTo>
                    <a:pt x="6435" y="285087"/>
                  </a:lnTo>
                  <a:lnTo>
                    <a:pt x="23985" y="311116"/>
                  </a:lnTo>
                  <a:lnTo>
                    <a:pt x="50015" y="328666"/>
                  </a:lnTo>
                  <a:lnTo>
                    <a:pt x="81889" y="335102"/>
                  </a:lnTo>
                  <a:lnTo>
                    <a:pt x="253225" y="335102"/>
                  </a:lnTo>
                  <a:lnTo>
                    <a:pt x="285099" y="328666"/>
                  </a:lnTo>
                  <a:lnTo>
                    <a:pt x="311129" y="311116"/>
                  </a:lnTo>
                  <a:lnTo>
                    <a:pt x="328679" y="285087"/>
                  </a:lnTo>
                  <a:lnTo>
                    <a:pt x="335114" y="253212"/>
                  </a:lnTo>
                  <a:lnTo>
                    <a:pt x="335114" y="81876"/>
                  </a:lnTo>
                  <a:lnTo>
                    <a:pt x="328679" y="50004"/>
                  </a:lnTo>
                  <a:lnTo>
                    <a:pt x="311129" y="23979"/>
                  </a:lnTo>
                  <a:lnTo>
                    <a:pt x="285099" y="6433"/>
                  </a:lnTo>
                  <a:lnTo>
                    <a:pt x="253225" y="0"/>
                  </a:lnTo>
                  <a:close/>
                </a:path>
              </a:pathLst>
            </a:custGeom>
            <a:solidFill>
              <a:srgbClr val="0066B3"/>
            </a:solidFill>
          </p:spPr>
          <p:txBody>
            <a:bodyPr wrap="square" lIns="0" tIns="0" rIns="0" bIns="0" rtlCol="0"/>
            <a:lstStyle/>
            <a:p>
              <a:endParaRPr/>
            </a:p>
          </p:txBody>
        </p:sp>
        <p:pic>
          <p:nvPicPr>
            <p:cNvPr id="16" name="object 16"/>
            <p:cNvPicPr/>
            <p:nvPr/>
          </p:nvPicPr>
          <p:blipFill>
            <a:blip r:embed="rId9" cstate="print"/>
            <a:stretch>
              <a:fillRect/>
            </a:stretch>
          </p:blipFill>
          <p:spPr>
            <a:xfrm>
              <a:off x="1104921" y="4153024"/>
              <a:ext cx="89027" cy="203492"/>
            </a:xfrm>
            <a:prstGeom prst="rect">
              <a:avLst/>
            </a:prstGeom>
          </p:spPr>
        </p:pic>
        <p:pic>
          <p:nvPicPr>
            <p:cNvPr id="17" name="object 17"/>
            <p:cNvPicPr/>
            <p:nvPr/>
          </p:nvPicPr>
          <p:blipFill>
            <a:blip r:embed="rId10" cstate="print"/>
            <a:stretch>
              <a:fillRect/>
            </a:stretch>
          </p:blipFill>
          <p:spPr>
            <a:xfrm>
              <a:off x="1251869" y="4153021"/>
              <a:ext cx="131597" cy="206946"/>
            </a:xfrm>
            <a:prstGeom prst="rect">
              <a:avLst/>
            </a:prstGeom>
          </p:spPr>
        </p:pic>
      </p:grpSp>
      <p:grpSp>
        <p:nvGrpSpPr>
          <p:cNvPr id="18" name="object 18"/>
          <p:cNvGrpSpPr/>
          <p:nvPr/>
        </p:nvGrpSpPr>
        <p:grpSpPr>
          <a:xfrm>
            <a:off x="4015508" y="4086151"/>
            <a:ext cx="335280" cy="335280"/>
            <a:chOff x="4015508" y="4086151"/>
            <a:chExt cx="335280" cy="335280"/>
          </a:xfrm>
        </p:grpSpPr>
        <p:sp>
          <p:nvSpPr>
            <p:cNvPr id="19" name="object 19"/>
            <p:cNvSpPr/>
            <p:nvPr/>
          </p:nvSpPr>
          <p:spPr>
            <a:xfrm>
              <a:off x="4015508" y="4086151"/>
              <a:ext cx="335280" cy="335280"/>
            </a:xfrm>
            <a:custGeom>
              <a:avLst/>
              <a:gdLst/>
              <a:ahLst/>
              <a:cxnLst/>
              <a:rect l="l" t="t" r="r" b="b"/>
              <a:pathLst>
                <a:path w="335279" h="335279">
                  <a:moveTo>
                    <a:pt x="253225" y="0"/>
                  </a:moveTo>
                  <a:lnTo>
                    <a:pt x="81889" y="0"/>
                  </a:lnTo>
                  <a:lnTo>
                    <a:pt x="50015" y="6433"/>
                  </a:lnTo>
                  <a:lnTo>
                    <a:pt x="23985" y="23979"/>
                  </a:lnTo>
                  <a:lnTo>
                    <a:pt x="6435" y="50004"/>
                  </a:lnTo>
                  <a:lnTo>
                    <a:pt x="0" y="81876"/>
                  </a:lnTo>
                  <a:lnTo>
                    <a:pt x="0" y="253212"/>
                  </a:lnTo>
                  <a:lnTo>
                    <a:pt x="6435" y="285087"/>
                  </a:lnTo>
                  <a:lnTo>
                    <a:pt x="23985" y="311116"/>
                  </a:lnTo>
                  <a:lnTo>
                    <a:pt x="50015" y="328666"/>
                  </a:lnTo>
                  <a:lnTo>
                    <a:pt x="81889" y="335102"/>
                  </a:lnTo>
                  <a:lnTo>
                    <a:pt x="253225" y="335102"/>
                  </a:lnTo>
                  <a:lnTo>
                    <a:pt x="285099" y="328666"/>
                  </a:lnTo>
                  <a:lnTo>
                    <a:pt x="311129" y="311116"/>
                  </a:lnTo>
                  <a:lnTo>
                    <a:pt x="328679" y="285087"/>
                  </a:lnTo>
                  <a:lnTo>
                    <a:pt x="335114" y="253212"/>
                  </a:lnTo>
                  <a:lnTo>
                    <a:pt x="335114" y="81876"/>
                  </a:lnTo>
                  <a:lnTo>
                    <a:pt x="328679" y="50004"/>
                  </a:lnTo>
                  <a:lnTo>
                    <a:pt x="311129" y="23979"/>
                  </a:lnTo>
                  <a:lnTo>
                    <a:pt x="285099" y="6433"/>
                  </a:lnTo>
                  <a:lnTo>
                    <a:pt x="253225" y="0"/>
                  </a:lnTo>
                  <a:close/>
                </a:path>
              </a:pathLst>
            </a:custGeom>
            <a:solidFill>
              <a:srgbClr val="0066B3"/>
            </a:solidFill>
          </p:spPr>
          <p:txBody>
            <a:bodyPr wrap="square" lIns="0" tIns="0" rIns="0" bIns="0" rtlCol="0"/>
            <a:lstStyle/>
            <a:p>
              <a:endParaRPr/>
            </a:p>
          </p:txBody>
        </p:sp>
        <p:pic>
          <p:nvPicPr>
            <p:cNvPr id="20" name="object 20"/>
            <p:cNvPicPr/>
            <p:nvPr/>
          </p:nvPicPr>
          <p:blipFill>
            <a:blip r:embed="rId11" cstate="print"/>
            <a:stretch>
              <a:fillRect/>
            </a:stretch>
          </p:blipFill>
          <p:spPr>
            <a:xfrm>
              <a:off x="4051619" y="4153024"/>
              <a:ext cx="89026" cy="203492"/>
            </a:xfrm>
            <a:prstGeom prst="rect">
              <a:avLst/>
            </a:prstGeom>
          </p:spPr>
        </p:pic>
        <p:pic>
          <p:nvPicPr>
            <p:cNvPr id="21" name="object 21"/>
            <p:cNvPicPr/>
            <p:nvPr/>
          </p:nvPicPr>
          <p:blipFill>
            <a:blip r:embed="rId11" cstate="print"/>
            <a:stretch>
              <a:fillRect/>
            </a:stretch>
          </p:blipFill>
          <p:spPr>
            <a:xfrm>
              <a:off x="4193452" y="4153024"/>
              <a:ext cx="89026" cy="203492"/>
            </a:xfrm>
            <a:prstGeom prst="rect">
              <a:avLst/>
            </a:prstGeom>
          </p:spPr>
        </p:pic>
      </p:grpSp>
      <p:pic>
        <p:nvPicPr>
          <p:cNvPr id="22" name="object 22"/>
          <p:cNvPicPr/>
          <p:nvPr/>
        </p:nvPicPr>
        <p:blipFill>
          <a:blip r:embed="rId12" cstate="print"/>
          <a:stretch>
            <a:fillRect/>
          </a:stretch>
        </p:blipFill>
        <p:spPr>
          <a:xfrm>
            <a:off x="7177063" y="5843358"/>
            <a:ext cx="2118794" cy="635800"/>
          </a:xfrm>
          <a:prstGeom prst="rect">
            <a:avLst/>
          </a:prstGeom>
        </p:spPr>
      </p:pic>
      <p:pic>
        <p:nvPicPr>
          <p:cNvPr id="23" name="object 23"/>
          <p:cNvPicPr/>
          <p:nvPr/>
        </p:nvPicPr>
        <p:blipFill>
          <a:blip r:embed="rId13" cstate="print"/>
          <a:stretch>
            <a:fillRect/>
          </a:stretch>
        </p:blipFill>
        <p:spPr>
          <a:xfrm>
            <a:off x="4226656" y="5843358"/>
            <a:ext cx="2180751" cy="474172"/>
          </a:xfrm>
          <a:prstGeom prst="rect">
            <a:avLst/>
          </a:prstGeom>
        </p:spPr>
      </p:pic>
      <p:grpSp>
        <p:nvGrpSpPr>
          <p:cNvPr id="24" name="object 24"/>
          <p:cNvGrpSpPr/>
          <p:nvPr/>
        </p:nvGrpSpPr>
        <p:grpSpPr>
          <a:xfrm>
            <a:off x="1293409" y="5843358"/>
            <a:ext cx="2007235" cy="636270"/>
            <a:chOff x="1293409" y="5843358"/>
            <a:chExt cx="2007235" cy="636270"/>
          </a:xfrm>
        </p:grpSpPr>
        <p:pic>
          <p:nvPicPr>
            <p:cNvPr id="25" name="object 25"/>
            <p:cNvPicPr/>
            <p:nvPr/>
          </p:nvPicPr>
          <p:blipFill>
            <a:blip r:embed="rId14" cstate="print"/>
            <a:stretch>
              <a:fillRect/>
            </a:stretch>
          </p:blipFill>
          <p:spPr>
            <a:xfrm>
              <a:off x="1293409" y="5843358"/>
              <a:ext cx="1962001" cy="635800"/>
            </a:xfrm>
            <a:prstGeom prst="rect">
              <a:avLst/>
            </a:prstGeom>
          </p:spPr>
        </p:pic>
        <p:sp>
          <p:nvSpPr>
            <p:cNvPr id="26" name="object 26"/>
            <p:cNvSpPr/>
            <p:nvPr/>
          </p:nvSpPr>
          <p:spPr>
            <a:xfrm>
              <a:off x="3246945" y="5956122"/>
              <a:ext cx="53340" cy="83185"/>
            </a:xfrm>
            <a:custGeom>
              <a:avLst/>
              <a:gdLst/>
              <a:ahLst/>
              <a:cxnLst/>
              <a:rect l="l" t="t" r="r" b="b"/>
              <a:pathLst>
                <a:path w="53339" h="83185">
                  <a:moveTo>
                    <a:pt x="10147" y="0"/>
                  </a:moveTo>
                  <a:lnTo>
                    <a:pt x="0" y="0"/>
                  </a:lnTo>
                  <a:lnTo>
                    <a:pt x="0" y="82715"/>
                  </a:lnTo>
                  <a:lnTo>
                    <a:pt x="10147" y="82715"/>
                  </a:lnTo>
                  <a:lnTo>
                    <a:pt x="10147" y="0"/>
                  </a:lnTo>
                  <a:close/>
                </a:path>
                <a:path w="53339" h="83185">
                  <a:moveTo>
                    <a:pt x="53136" y="47675"/>
                  </a:moveTo>
                  <a:lnTo>
                    <a:pt x="21932" y="47675"/>
                  </a:lnTo>
                  <a:lnTo>
                    <a:pt x="21932" y="57912"/>
                  </a:lnTo>
                  <a:lnTo>
                    <a:pt x="53136" y="57912"/>
                  </a:lnTo>
                  <a:lnTo>
                    <a:pt x="53136" y="47675"/>
                  </a:lnTo>
                  <a:close/>
                </a:path>
              </a:pathLst>
            </a:custGeom>
            <a:solidFill>
              <a:srgbClr val="231F20"/>
            </a:solidFill>
          </p:spPr>
          <p:txBody>
            <a:bodyPr wrap="square" lIns="0" tIns="0" rIns="0" bIns="0" rtlCol="0"/>
            <a:lstStyle/>
            <a:p>
              <a:endParaRPr/>
            </a:p>
          </p:txBody>
        </p:sp>
      </p:grpSp>
      <p:grpSp>
        <p:nvGrpSpPr>
          <p:cNvPr id="27" name="object 27"/>
          <p:cNvGrpSpPr/>
          <p:nvPr/>
        </p:nvGrpSpPr>
        <p:grpSpPr>
          <a:xfrm>
            <a:off x="4116482" y="1790349"/>
            <a:ext cx="2682240" cy="1790064"/>
            <a:chOff x="4116482" y="1790349"/>
            <a:chExt cx="2682240" cy="1790064"/>
          </a:xfrm>
        </p:grpSpPr>
        <p:pic>
          <p:nvPicPr>
            <p:cNvPr id="28" name="object 28"/>
            <p:cNvPicPr/>
            <p:nvPr/>
          </p:nvPicPr>
          <p:blipFill>
            <a:blip r:embed="rId15" cstate="print"/>
            <a:stretch>
              <a:fillRect/>
            </a:stretch>
          </p:blipFill>
          <p:spPr>
            <a:xfrm>
              <a:off x="5070398" y="2506207"/>
              <a:ext cx="273498" cy="322316"/>
            </a:xfrm>
            <a:prstGeom prst="rect">
              <a:avLst/>
            </a:prstGeom>
          </p:spPr>
        </p:pic>
        <p:pic>
          <p:nvPicPr>
            <p:cNvPr id="29" name="object 29"/>
            <p:cNvPicPr/>
            <p:nvPr/>
          </p:nvPicPr>
          <p:blipFill>
            <a:blip r:embed="rId16" cstate="print"/>
            <a:stretch>
              <a:fillRect/>
            </a:stretch>
          </p:blipFill>
          <p:spPr>
            <a:xfrm>
              <a:off x="4999635" y="2914005"/>
              <a:ext cx="229758" cy="133146"/>
            </a:xfrm>
            <a:prstGeom prst="rect">
              <a:avLst/>
            </a:prstGeom>
          </p:spPr>
        </p:pic>
        <p:sp>
          <p:nvSpPr>
            <p:cNvPr id="30" name="object 30"/>
            <p:cNvSpPr/>
            <p:nvPr/>
          </p:nvSpPr>
          <p:spPr>
            <a:xfrm>
              <a:off x="6292240" y="3266237"/>
              <a:ext cx="31750" cy="10795"/>
            </a:xfrm>
            <a:custGeom>
              <a:avLst/>
              <a:gdLst/>
              <a:ahLst/>
              <a:cxnLst/>
              <a:rect l="l" t="t" r="r" b="b"/>
              <a:pathLst>
                <a:path w="31750" h="10795">
                  <a:moveTo>
                    <a:pt x="31203" y="0"/>
                  </a:moveTo>
                  <a:lnTo>
                    <a:pt x="0" y="0"/>
                  </a:lnTo>
                  <a:lnTo>
                    <a:pt x="0" y="10210"/>
                  </a:lnTo>
                  <a:lnTo>
                    <a:pt x="31203" y="10210"/>
                  </a:lnTo>
                  <a:lnTo>
                    <a:pt x="31203" y="0"/>
                  </a:lnTo>
                  <a:close/>
                </a:path>
              </a:pathLst>
            </a:custGeom>
            <a:solidFill>
              <a:srgbClr val="231F20"/>
            </a:solidFill>
          </p:spPr>
          <p:txBody>
            <a:bodyPr wrap="square" lIns="0" tIns="0" rIns="0" bIns="0" rtlCol="0"/>
            <a:lstStyle/>
            <a:p>
              <a:endParaRPr/>
            </a:p>
          </p:txBody>
        </p:sp>
        <p:pic>
          <p:nvPicPr>
            <p:cNvPr id="31" name="object 31"/>
            <p:cNvPicPr/>
            <p:nvPr/>
          </p:nvPicPr>
          <p:blipFill>
            <a:blip r:embed="rId17" cstate="print"/>
            <a:stretch>
              <a:fillRect/>
            </a:stretch>
          </p:blipFill>
          <p:spPr>
            <a:xfrm>
              <a:off x="4116482" y="1790349"/>
              <a:ext cx="2681672" cy="1789624"/>
            </a:xfrm>
            <a:prstGeom prst="rect">
              <a:avLst/>
            </a:prstGeom>
          </p:spPr>
        </p:pic>
      </p:grpSp>
      <p:grpSp>
        <p:nvGrpSpPr>
          <p:cNvPr id="32" name="object 32"/>
          <p:cNvGrpSpPr/>
          <p:nvPr/>
        </p:nvGrpSpPr>
        <p:grpSpPr>
          <a:xfrm>
            <a:off x="1080377" y="1348606"/>
            <a:ext cx="2567940" cy="1703070"/>
            <a:chOff x="1080377" y="1348606"/>
            <a:chExt cx="2567940" cy="1703070"/>
          </a:xfrm>
        </p:grpSpPr>
        <p:pic>
          <p:nvPicPr>
            <p:cNvPr id="33" name="object 33"/>
            <p:cNvPicPr/>
            <p:nvPr/>
          </p:nvPicPr>
          <p:blipFill>
            <a:blip r:embed="rId18" cstate="print"/>
            <a:stretch>
              <a:fillRect/>
            </a:stretch>
          </p:blipFill>
          <p:spPr>
            <a:xfrm>
              <a:off x="1693176" y="1831896"/>
              <a:ext cx="1906738" cy="1209462"/>
            </a:xfrm>
            <a:prstGeom prst="rect">
              <a:avLst/>
            </a:prstGeom>
          </p:spPr>
        </p:pic>
        <p:sp>
          <p:nvSpPr>
            <p:cNvPr id="34" name="object 34"/>
            <p:cNvSpPr/>
            <p:nvPr/>
          </p:nvSpPr>
          <p:spPr>
            <a:xfrm>
              <a:off x="1363878" y="2718930"/>
              <a:ext cx="2189480" cy="322580"/>
            </a:xfrm>
            <a:custGeom>
              <a:avLst/>
              <a:gdLst/>
              <a:ahLst/>
              <a:cxnLst/>
              <a:rect l="l" t="t" r="r" b="b"/>
              <a:pathLst>
                <a:path w="2189479" h="322580">
                  <a:moveTo>
                    <a:pt x="2189429" y="322440"/>
                  </a:moveTo>
                  <a:lnTo>
                    <a:pt x="2187651" y="297980"/>
                  </a:lnTo>
                  <a:lnTo>
                    <a:pt x="2164105" y="217563"/>
                  </a:lnTo>
                  <a:lnTo>
                    <a:pt x="2118245" y="130060"/>
                  </a:lnTo>
                  <a:lnTo>
                    <a:pt x="2118245" y="0"/>
                  </a:lnTo>
                  <a:lnTo>
                    <a:pt x="0" y="0"/>
                  </a:lnTo>
                  <a:lnTo>
                    <a:pt x="0" y="130060"/>
                  </a:lnTo>
                  <a:lnTo>
                    <a:pt x="0" y="322440"/>
                  </a:lnTo>
                  <a:lnTo>
                    <a:pt x="2171776" y="322440"/>
                  </a:lnTo>
                  <a:lnTo>
                    <a:pt x="2189429" y="322440"/>
                  </a:lnTo>
                  <a:close/>
                </a:path>
              </a:pathLst>
            </a:custGeom>
            <a:solidFill>
              <a:srgbClr val="A9ABAE"/>
            </a:solidFill>
          </p:spPr>
          <p:txBody>
            <a:bodyPr wrap="square" lIns="0" tIns="0" rIns="0" bIns="0" rtlCol="0"/>
            <a:lstStyle/>
            <a:p>
              <a:endParaRPr/>
            </a:p>
          </p:txBody>
        </p:sp>
        <p:sp>
          <p:nvSpPr>
            <p:cNvPr id="35" name="object 35"/>
            <p:cNvSpPr/>
            <p:nvPr/>
          </p:nvSpPr>
          <p:spPr>
            <a:xfrm>
              <a:off x="1360996" y="2846096"/>
              <a:ext cx="2179955" cy="195580"/>
            </a:xfrm>
            <a:custGeom>
              <a:avLst/>
              <a:gdLst/>
              <a:ahLst/>
              <a:cxnLst/>
              <a:rect l="l" t="t" r="r" b="b"/>
              <a:pathLst>
                <a:path w="2179954" h="195580">
                  <a:moveTo>
                    <a:pt x="2122830" y="0"/>
                  </a:moveTo>
                  <a:lnTo>
                    <a:pt x="0" y="0"/>
                  </a:lnTo>
                  <a:lnTo>
                    <a:pt x="0" y="195261"/>
                  </a:lnTo>
                  <a:lnTo>
                    <a:pt x="5778" y="195261"/>
                  </a:lnTo>
                  <a:lnTo>
                    <a:pt x="5778" y="5765"/>
                  </a:lnTo>
                  <a:lnTo>
                    <a:pt x="2125824" y="5765"/>
                  </a:lnTo>
                  <a:lnTo>
                    <a:pt x="2123655" y="1473"/>
                  </a:lnTo>
                  <a:lnTo>
                    <a:pt x="2122830" y="0"/>
                  </a:lnTo>
                  <a:close/>
                </a:path>
                <a:path w="2179954" h="195580">
                  <a:moveTo>
                    <a:pt x="2125824" y="5765"/>
                  </a:moveTo>
                  <a:lnTo>
                    <a:pt x="2119388" y="5765"/>
                  </a:lnTo>
                  <a:lnTo>
                    <a:pt x="2123574" y="14546"/>
                  </a:lnTo>
                  <a:lnTo>
                    <a:pt x="2130676" y="31455"/>
                  </a:lnTo>
                  <a:lnTo>
                    <a:pt x="2150462" y="90841"/>
                  </a:lnTo>
                  <a:lnTo>
                    <a:pt x="2161566" y="133911"/>
                  </a:lnTo>
                  <a:lnTo>
                    <a:pt x="2172424" y="186296"/>
                  </a:lnTo>
                  <a:lnTo>
                    <a:pt x="2173844" y="195261"/>
                  </a:lnTo>
                  <a:lnTo>
                    <a:pt x="2179491" y="195261"/>
                  </a:lnTo>
                  <a:lnTo>
                    <a:pt x="2163808" y="118659"/>
                  </a:lnTo>
                  <a:lnTo>
                    <a:pt x="2152057" y="75890"/>
                  </a:lnTo>
                  <a:lnTo>
                    <a:pt x="2132252" y="20047"/>
                  </a:lnTo>
                  <a:lnTo>
                    <a:pt x="2126082" y="6275"/>
                  </a:lnTo>
                  <a:lnTo>
                    <a:pt x="2125824" y="5765"/>
                  </a:lnTo>
                  <a:close/>
                </a:path>
              </a:pathLst>
            </a:custGeom>
            <a:solidFill>
              <a:srgbClr val="231F20"/>
            </a:solidFill>
          </p:spPr>
          <p:txBody>
            <a:bodyPr wrap="square" lIns="0" tIns="0" rIns="0" bIns="0" rtlCol="0"/>
            <a:lstStyle/>
            <a:p>
              <a:endParaRPr/>
            </a:p>
          </p:txBody>
        </p:sp>
        <p:pic>
          <p:nvPicPr>
            <p:cNvPr id="36" name="object 36"/>
            <p:cNvPicPr/>
            <p:nvPr/>
          </p:nvPicPr>
          <p:blipFill>
            <a:blip r:embed="rId19" cstate="print"/>
            <a:stretch>
              <a:fillRect/>
            </a:stretch>
          </p:blipFill>
          <p:spPr>
            <a:xfrm>
              <a:off x="2962652" y="2472335"/>
              <a:ext cx="179158" cy="133045"/>
            </a:xfrm>
            <a:prstGeom prst="rect">
              <a:avLst/>
            </a:prstGeom>
          </p:spPr>
        </p:pic>
        <p:sp>
          <p:nvSpPr>
            <p:cNvPr id="37" name="object 37"/>
            <p:cNvSpPr/>
            <p:nvPr/>
          </p:nvSpPr>
          <p:spPr>
            <a:xfrm>
              <a:off x="1360995" y="2715641"/>
              <a:ext cx="2124075" cy="133350"/>
            </a:xfrm>
            <a:custGeom>
              <a:avLst/>
              <a:gdLst/>
              <a:ahLst/>
              <a:cxnLst/>
              <a:rect l="l" t="t" r="r" b="b"/>
              <a:pathLst>
                <a:path w="2124075" h="133350">
                  <a:moveTo>
                    <a:pt x="2124024" y="0"/>
                  </a:moveTo>
                  <a:lnTo>
                    <a:pt x="0" y="0"/>
                  </a:lnTo>
                  <a:lnTo>
                    <a:pt x="0" y="6350"/>
                  </a:lnTo>
                  <a:lnTo>
                    <a:pt x="0" y="133350"/>
                  </a:lnTo>
                  <a:lnTo>
                    <a:pt x="5778" y="133350"/>
                  </a:lnTo>
                  <a:lnTo>
                    <a:pt x="5778" y="6350"/>
                  </a:lnTo>
                  <a:lnTo>
                    <a:pt x="2118245" y="6350"/>
                  </a:lnTo>
                  <a:lnTo>
                    <a:pt x="2118245" y="133350"/>
                  </a:lnTo>
                  <a:lnTo>
                    <a:pt x="2124024" y="133350"/>
                  </a:lnTo>
                  <a:lnTo>
                    <a:pt x="2124024" y="6350"/>
                  </a:lnTo>
                  <a:lnTo>
                    <a:pt x="2124024" y="0"/>
                  </a:lnTo>
                  <a:close/>
                </a:path>
              </a:pathLst>
            </a:custGeom>
            <a:solidFill>
              <a:srgbClr val="231F20"/>
            </a:solidFill>
          </p:spPr>
          <p:txBody>
            <a:bodyPr wrap="square" lIns="0" tIns="0" rIns="0" bIns="0" rtlCol="0"/>
            <a:lstStyle/>
            <a:p>
              <a:endParaRPr/>
            </a:p>
          </p:txBody>
        </p:sp>
        <p:pic>
          <p:nvPicPr>
            <p:cNvPr id="38" name="object 38"/>
            <p:cNvPicPr/>
            <p:nvPr/>
          </p:nvPicPr>
          <p:blipFill>
            <a:blip r:embed="rId20" cstate="print"/>
            <a:stretch>
              <a:fillRect/>
            </a:stretch>
          </p:blipFill>
          <p:spPr>
            <a:xfrm>
              <a:off x="2431441" y="1840124"/>
              <a:ext cx="819284" cy="783248"/>
            </a:xfrm>
            <a:prstGeom prst="rect">
              <a:avLst/>
            </a:prstGeom>
          </p:spPr>
        </p:pic>
        <p:sp>
          <p:nvSpPr>
            <p:cNvPr id="39" name="object 39"/>
            <p:cNvSpPr/>
            <p:nvPr/>
          </p:nvSpPr>
          <p:spPr>
            <a:xfrm>
              <a:off x="3388342" y="2634024"/>
              <a:ext cx="216535" cy="407670"/>
            </a:xfrm>
            <a:custGeom>
              <a:avLst/>
              <a:gdLst/>
              <a:ahLst/>
              <a:cxnLst/>
              <a:rect l="l" t="t" r="r" b="b"/>
              <a:pathLst>
                <a:path w="216535" h="407669">
                  <a:moveTo>
                    <a:pt x="159571" y="23101"/>
                  </a:moveTo>
                  <a:lnTo>
                    <a:pt x="89192" y="23101"/>
                  </a:lnTo>
                  <a:lnTo>
                    <a:pt x="133019" y="32377"/>
                  </a:lnTo>
                  <a:lnTo>
                    <a:pt x="162937" y="57092"/>
                  </a:lnTo>
                  <a:lnTo>
                    <a:pt x="181342" y="92578"/>
                  </a:lnTo>
                  <a:lnTo>
                    <a:pt x="190629" y="134167"/>
                  </a:lnTo>
                  <a:lnTo>
                    <a:pt x="193192" y="177190"/>
                  </a:lnTo>
                  <a:lnTo>
                    <a:pt x="193192" y="407333"/>
                  </a:lnTo>
                  <a:lnTo>
                    <a:pt x="216306" y="407333"/>
                  </a:lnTo>
                  <a:lnTo>
                    <a:pt x="216306" y="177190"/>
                  </a:lnTo>
                  <a:lnTo>
                    <a:pt x="210187" y="110535"/>
                  </a:lnTo>
                  <a:lnTo>
                    <a:pt x="193900" y="62734"/>
                  </a:lnTo>
                  <a:lnTo>
                    <a:pt x="170551" y="30783"/>
                  </a:lnTo>
                  <a:lnTo>
                    <a:pt x="159571" y="23101"/>
                  </a:lnTo>
                  <a:close/>
                </a:path>
                <a:path w="216535" h="407669">
                  <a:moveTo>
                    <a:pt x="89192" y="0"/>
                  </a:moveTo>
                  <a:lnTo>
                    <a:pt x="49077" y="9195"/>
                  </a:lnTo>
                  <a:lnTo>
                    <a:pt x="22088" y="31596"/>
                  </a:lnTo>
                  <a:lnTo>
                    <a:pt x="6353" y="59423"/>
                  </a:lnTo>
                  <a:lnTo>
                    <a:pt x="0" y="84899"/>
                  </a:lnTo>
                  <a:lnTo>
                    <a:pt x="24193" y="84899"/>
                  </a:lnTo>
                  <a:lnTo>
                    <a:pt x="26269" y="74161"/>
                  </a:lnTo>
                  <a:lnTo>
                    <a:pt x="34947" y="53038"/>
                  </a:lnTo>
                  <a:lnTo>
                    <a:pt x="54497" y="32396"/>
                  </a:lnTo>
                  <a:lnTo>
                    <a:pt x="89192" y="23101"/>
                  </a:lnTo>
                  <a:lnTo>
                    <a:pt x="159571" y="23101"/>
                  </a:lnTo>
                  <a:lnTo>
                    <a:pt x="143246" y="11679"/>
                  </a:lnTo>
                  <a:lnTo>
                    <a:pt x="115091" y="2419"/>
                  </a:lnTo>
                  <a:lnTo>
                    <a:pt x="89192" y="0"/>
                  </a:lnTo>
                  <a:close/>
                </a:path>
              </a:pathLst>
            </a:custGeom>
            <a:solidFill>
              <a:srgbClr val="A9ABAE"/>
            </a:solidFill>
          </p:spPr>
          <p:txBody>
            <a:bodyPr wrap="square" lIns="0" tIns="0" rIns="0" bIns="0" rtlCol="0"/>
            <a:lstStyle/>
            <a:p>
              <a:endParaRPr/>
            </a:p>
          </p:txBody>
        </p:sp>
        <p:sp>
          <p:nvSpPr>
            <p:cNvPr id="40" name="object 40"/>
            <p:cNvSpPr/>
            <p:nvPr/>
          </p:nvSpPr>
          <p:spPr>
            <a:xfrm>
              <a:off x="3385138" y="2631122"/>
              <a:ext cx="222885" cy="410845"/>
            </a:xfrm>
            <a:custGeom>
              <a:avLst/>
              <a:gdLst/>
              <a:ahLst/>
              <a:cxnLst/>
              <a:rect l="l" t="t" r="r" b="b"/>
              <a:pathLst>
                <a:path w="222885" h="410844">
                  <a:moveTo>
                    <a:pt x="119940" y="28905"/>
                  </a:moveTo>
                  <a:lnTo>
                    <a:pt x="92392" y="28905"/>
                  </a:lnTo>
                  <a:lnTo>
                    <a:pt x="135002" y="38006"/>
                  </a:lnTo>
                  <a:lnTo>
                    <a:pt x="164091" y="62256"/>
                  </a:lnTo>
                  <a:lnTo>
                    <a:pt x="181987" y="97073"/>
                  </a:lnTo>
                  <a:lnTo>
                    <a:pt x="191017" y="137877"/>
                  </a:lnTo>
                  <a:lnTo>
                    <a:pt x="193509" y="180086"/>
                  </a:lnTo>
                  <a:lnTo>
                    <a:pt x="193509" y="410235"/>
                  </a:lnTo>
                  <a:lnTo>
                    <a:pt x="199288" y="410235"/>
                  </a:lnTo>
                  <a:lnTo>
                    <a:pt x="199288" y="180086"/>
                  </a:lnTo>
                  <a:lnTo>
                    <a:pt x="196653" y="136261"/>
                  </a:lnTo>
                  <a:lnTo>
                    <a:pt x="187106" y="93898"/>
                  </a:lnTo>
                  <a:lnTo>
                    <a:pt x="168188" y="57751"/>
                  </a:lnTo>
                  <a:lnTo>
                    <a:pt x="137437" y="32575"/>
                  </a:lnTo>
                  <a:lnTo>
                    <a:pt x="119940" y="28905"/>
                  </a:lnTo>
                  <a:close/>
                </a:path>
                <a:path w="222885" h="410844">
                  <a:moveTo>
                    <a:pt x="129041" y="5778"/>
                  </a:moveTo>
                  <a:lnTo>
                    <a:pt x="92392" y="5778"/>
                  </a:lnTo>
                  <a:lnTo>
                    <a:pt x="123132" y="9348"/>
                  </a:lnTo>
                  <a:lnTo>
                    <a:pt x="156169" y="23459"/>
                  </a:lnTo>
                  <a:lnTo>
                    <a:pt x="186259" y="53216"/>
                  </a:lnTo>
                  <a:lnTo>
                    <a:pt x="208158" y="103724"/>
                  </a:lnTo>
                  <a:lnTo>
                    <a:pt x="216623" y="180086"/>
                  </a:lnTo>
                  <a:lnTo>
                    <a:pt x="216623" y="410235"/>
                  </a:lnTo>
                  <a:lnTo>
                    <a:pt x="222402" y="410235"/>
                  </a:lnTo>
                  <a:lnTo>
                    <a:pt x="222402" y="180086"/>
                  </a:lnTo>
                  <a:lnTo>
                    <a:pt x="216143" y="112339"/>
                  </a:lnTo>
                  <a:lnTo>
                    <a:pt x="199485" y="63755"/>
                  </a:lnTo>
                  <a:lnTo>
                    <a:pt x="175604" y="31283"/>
                  </a:lnTo>
                  <a:lnTo>
                    <a:pt x="147677" y="11868"/>
                  </a:lnTo>
                  <a:lnTo>
                    <a:pt x="129041" y="5778"/>
                  </a:lnTo>
                  <a:close/>
                </a:path>
                <a:path w="222885" h="410844">
                  <a:moveTo>
                    <a:pt x="92392" y="0"/>
                  </a:moveTo>
                  <a:lnTo>
                    <a:pt x="52879" y="8726"/>
                  </a:lnTo>
                  <a:lnTo>
                    <a:pt x="7724" y="58989"/>
                  </a:lnTo>
                  <a:lnTo>
                    <a:pt x="0" y="90690"/>
                  </a:lnTo>
                  <a:lnTo>
                    <a:pt x="29997" y="90690"/>
                  </a:lnTo>
                  <a:lnTo>
                    <a:pt x="30276" y="88099"/>
                  </a:lnTo>
                  <a:lnTo>
                    <a:pt x="30904" y="84912"/>
                  </a:lnTo>
                  <a:lnTo>
                    <a:pt x="6477" y="84912"/>
                  </a:lnTo>
                  <a:lnTo>
                    <a:pt x="13359" y="60267"/>
                  </a:lnTo>
                  <a:lnTo>
                    <a:pt x="28817" y="34429"/>
                  </a:lnTo>
                  <a:lnTo>
                    <a:pt x="54584" y="14049"/>
                  </a:lnTo>
                  <a:lnTo>
                    <a:pt x="92392" y="5778"/>
                  </a:lnTo>
                  <a:lnTo>
                    <a:pt x="129041" y="5778"/>
                  </a:lnTo>
                  <a:lnTo>
                    <a:pt x="118881" y="2458"/>
                  </a:lnTo>
                  <a:lnTo>
                    <a:pt x="92392" y="0"/>
                  </a:lnTo>
                  <a:close/>
                </a:path>
                <a:path w="222885" h="410844">
                  <a:moveTo>
                    <a:pt x="92392" y="23126"/>
                  </a:moveTo>
                  <a:lnTo>
                    <a:pt x="59258" y="31067"/>
                  </a:lnTo>
                  <a:lnTo>
                    <a:pt x="39052" y="49452"/>
                  </a:lnTo>
                  <a:lnTo>
                    <a:pt x="28638" y="70120"/>
                  </a:lnTo>
                  <a:lnTo>
                    <a:pt x="24879" y="84912"/>
                  </a:lnTo>
                  <a:lnTo>
                    <a:pt x="30904" y="84912"/>
                  </a:lnTo>
                  <a:lnTo>
                    <a:pt x="32602" y="76289"/>
                  </a:lnTo>
                  <a:lnTo>
                    <a:pt x="41179" y="56226"/>
                  </a:lnTo>
                  <a:lnTo>
                    <a:pt x="59834" y="37300"/>
                  </a:lnTo>
                  <a:lnTo>
                    <a:pt x="92392" y="28905"/>
                  </a:lnTo>
                  <a:lnTo>
                    <a:pt x="119940" y="28905"/>
                  </a:lnTo>
                  <a:lnTo>
                    <a:pt x="92392" y="23126"/>
                  </a:lnTo>
                  <a:close/>
                </a:path>
              </a:pathLst>
            </a:custGeom>
            <a:solidFill>
              <a:srgbClr val="231F20"/>
            </a:solidFill>
          </p:spPr>
          <p:txBody>
            <a:bodyPr wrap="square" lIns="0" tIns="0" rIns="0" bIns="0" rtlCol="0"/>
            <a:lstStyle/>
            <a:p>
              <a:endParaRPr/>
            </a:p>
          </p:txBody>
        </p:sp>
        <p:sp>
          <p:nvSpPr>
            <p:cNvPr id="41" name="object 41"/>
            <p:cNvSpPr/>
            <p:nvPr/>
          </p:nvSpPr>
          <p:spPr>
            <a:xfrm>
              <a:off x="1528495" y="1723072"/>
              <a:ext cx="1953895" cy="1125220"/>
            </a:xfrm>
            <a:custGeom>
              <a:avLst/>
              <a:gdLst/>
              <a:ahLst/>
              <a:cxnLst/>
              <a:rect l="l" t="t" r="r" b="b"/>
              <a:pathLst>
                <a:path w="1953895" h="1125220">
                  <a:moveTo>
                    <a:pt x="1953641" y="731647"/>
                  </a:moveTo>
                  <a:lnTo>
                    <a:pt x="1918233" y="731647"/>
                  </a:lnTo>
                  <a:lnTo>
                    <a:pt x="1918233" y="1124851"/>
                  </a:lnTo>
                  <a:lnTo>
                    <a:pt x="1953641" y="1124851"/>
                  </a:lnTo>
                  <a:lnTo>
                    <a:pt x="1953641" y="731647"/>
                  </a:lnTo>
                  <a:close/>
                </a:path>
                <a:path w="1953895" h="1125220">
                  <a:moveTo>
                    <a:pt x="1953641" y="0"/>
                  </a:moveTo>
                  <a:lnTo>
                    <a:pt x="0" y="0"/>
                  </a:lnTo>
                  <a:lnTo>
                    <a:pt x="0" y="36830"/>
                  </a:lnTo>
                  <a:lnTo>
                    <a:pt x="0" y="695960"/>
                  </a:lnTo>
                  <a:lnTo>
                    <a:pt x="0" y="731520"/>
                  </a:lnTo>
                  <a:lnTo>
                    <a:pt x="0" y="1125220"/>
                  </a:lnTo>
                  <a:lnTo>
                    <a:pt x="35407" y="1125220"/>
                  </a:lnTo>
                  <a:lnTo>
                    <a:pt x="35407" y="731520"/>
                  </a:lnTo>
                  <a:lnTo>
                    <a:pt x="1953641" y="731520"/>
                  </a:lnTo>
                  <a:lnTo>
                    <a:pt x="1953641" y="695960"/>
                  </a:lnTo>
                  <a:lnTo>
                    <a:pt x="35407" y="695960"/>
                  </a:lnTo>
                  <a:lnTo>
                    <a:pt x="35407" y="36830"/>
                  </a:lnTo>
                  <a:lnTo>
                    <a:pt x="1918220" y="36830"/>
                  </a:lnTo>
                  <a:lnTo>
                    <a:pt x="1918220" y="695883"/>
                  </a:lnTo>
                  <a:lnTo>
                    <a:pt x="1953641" y="695883"/>
                  </a:lnTo>
                  <a:lnTo>
                    <a:pt x="1953641" y="36830"/>
                  </a:lnTo>
                  <a:lnTo>
                    <a:pt x="1953641" y="36296"/>
                  </a:lnTo>
                  <a:lnTo>
                    <a:pt x="1953641" y="0"/>
                  </a:lnTo>
                  <a:close/>
                </a:path>
              </a:pathLst>
            </a:custGeom>
            <a:solidFill>
              <a:srgbClr val="A9ABAE"/>
            </a:solidFill>
          </p:spPr>
          <p:txBody>
            <a:bodyPr wrap="square" lIns="0" tIns="0" rIns="0" bIns="0" rtlCol="0"/>
            <a:lstStyle/>
            <a:p>
              <a:endParaRPr/>
            </a:p>
          </p:txBody>
        </p:sp>
        <p:sp>
          <p:nvSpPr>
            <p:cNvPr id="42" name="object 42"/>
            <p:cNvSpPr/>
            <p:nvPr/>
          </p:nvSpPr>
          <p:spPr>
            <a:xfrm>
              <a:off x="1525600" y="1720532"/>
              <a:ext cx="1959610" cy="1130300"/>
            </a:xfrm>
            <a:custGeom>
              <a:avLst/>
              <a:gdLst/>
              <a:ahLst/>
              <a:cxnLst/>
              <a:rect l="l" t="t" r="r" b="b"/>
              <a:pathLst>
                <a:path w="1959610" h="1130300">
                  <a:moveTo>
                    <a:pt x="1924011" y="35560"/>
                  </a:moveTo>
                  <a:lnTo>
                    <a:pt x="35407" y="35560"/>
                  </a:lnTo>
                  <a:lnTo>
                    <a:pt x="35407" y="41910"/>
                  </a:lnTo>
                  <a:lnTo>
                    <a:pt x="35407" y="695960"/>
                  </a:lnTo>
                  <a:lnTo>
                    <a:pt x="35407" y="701040"/>
                  </a:lnTo>
                  <a:lnTo>
                    <a:pt x="1924011" y="701040"/>
                  </a:lnTo>
                  <a:lnTo>
                    <a:pt x="1924011" y="695960"/>
                  </a:lnTo>
                  <a:lnTo>
                    <a:pt x="41198" y="695960"/>
                  </a:lnTo>
                  <a:lnTo>
                    <a:pt x="41198" y="41910"/>
                  </a:lnTo>
                  <a:lnTo>
                    <a:pt x="1918233" y="41910"/>
                  </a:lnTo>
                  <a:lnTo>
                    <a:pt x="1918233" y="695540"/>
                  </a:lnTo>
                  <a:lnTo>
                    <a:pt x="1924011" y="695540"/>
                  </a:lnTo>
                  <a:lnTo>
                    <a:pt x="1924011" y="41910"/>
                  </a:lnTo>
                  <a:lnTo>
                    <a:pt x="1924011" y="41719"/>
                  </a:lnTo>
                  <a:lnTo>
                    <a:pt x="1924011" y="35560"/>
                  </a:lnTo>
                  <a:close/>
                </a:path>
                <a:path w="1959610" h="1130300">
                  <a:moveTo>
                    <a:pt x="1959419" y="0"/>
                  </a:moveTo>
                  <a:lnTo>
                    <a:pt x="1953653" y="0"/>
                  </a:lnTo>
                  <a:lnTo>
                    <a:pt x="1953653" y="6350"/>
                  </a:lnTo>
                  <a:lnTo>
                    <a:pt x="1953653" y="1123950"/>
                  </a:lnTo>
                  <a:lnTo>
                    <a:pt x="1924011" y="1123950"/>
                  </a:lnTo>
                  <a:lnTo>
                    <a:pt x="1924011" y="736600"/>
                  </a:lnTo>
                  <a:lnTo>
                    <a:pt x="1924011" y="731520"/>
                  </a:lnTo>
                  <a:lnTo>
                    <a:pt x="35420" y="731520"/>
                  </a:lnTo>
                  <a:lnTo>
                    <a:pt x="35420" y="736600"/>
                  </a:lnTo>
                  <a:lnTo>
                    <a:pt x="35420" y="1123950"/>
                  </a:lnTo>
                  <a:lnTo>
                    <a:pt x="5791" y="1123950"/>
                  </a:lnTo>
                  <a:lnTo>
                    <a:pt x="5791" y="6350"/>
                  </a:lnTo>
                  <a:lnTo>
                    <a:pt x="1953653" y="6350"/>
                  </a:lnTo>
                  <a:lnTo>
                    <a:pt x="1953653" y="0"/>
                  </a:lnTo>
                  <a:lnTo>
                    <a:pt x="0" y="0"/>
                  </a:lnTo>
                  <a:lnTo>
                    <a:pt x="0" y="6350"/>
                  </a:lnTo>
                  <a:lnTo>
                    <a:pt x="0" y="1123950"/>
                  </a:lnTo>
                  <a:lnTo>
                    <a:pt x="0" y="1130300"/>
                  </a:lnTo>
                  <a:lnTo>
                    <a:pt x="41198" y="1130300"/>
                  </a:lnTo>
                  <a:lnTo>
                    <a:pt x="41198" y="1123950"/>
                  </a:lnTo>
                  <a:lnTo>
                    <a:pt x="41198" y="736600"/>
                  </a:lnTo>
                  <a:lnTo>
                    <a:pt x="1918233" y="736600"/>
                  </a:lnTo>
                  <a:lnTo>
                    <a:pt x="1918233" y="1123950"/>
                  </a:lnTo>
                  <a:lnTo>
                    <a:pt x="1918233" y="1130300"/>
                  </a:lnTo>
                  <a:lnTo>
                    <a:pt x="1959419" y="1130300"/>
                  </a:lnTo>
                  <a:lnTo>
                    <a:pt x="1959419" y="1124483"/>
                  </a:lnTo>
                  <a:lnTo>
                    <a:pt x="1959419" y="1123950"/>
                  </a:lnTo>
                  <a:lnTo>
                    <a:pt x="1959419" y="6350"/>
                  </a:lnTo>
                  <a:lnTo>
                    <a:pt x="1959419" y="5956"/>
                  </a:lnTo>
                  <a:lnTo>
                    <a:pt x="1959419" y="0"/>
                  </a:lnTo>
                  <a:close/>
                </a:path>
              </a:pathLst>
            </a:custGeom>
            <a:solidFill>
              <a:srgbClr val="231F20"/>
            </a:solidFill>
          </p:spPr>
          <p:txBody>
            <a:bodyPr wrap="square" lIns="0" tIns="0" rIns="0" bIns="0" rtlCol="0"/>
            <a:lstStyle/>
            <a:p>
              <a:endParaRPr/>
            </a:p>
          </p:txBody>
        </p:sp>
        <p:pic>
          <p:nvPicPr>
            <p:cNvPr id="43" name="object 43"/>
            <p:cNvPicPr/>
            <p:nvPr/>
          </p:nvPicPr>
          <p:blipFill>
            <a:blip r:embed="rId21" cstate="print"/>
            <a:stretch>
              <a:fillRect/>
            </a:stretch>
          </p:blipFill>
          <p:spPr>
            <a:xfrm>
              <a:off x="2405228" y="1671867"/>
              <a:ext cx="115329" cy="192976"/>
            </a:xfrm>
            <a:prstGeom prst="rect">
              <a:avLst/>
            </a:prstGeom>
          </p:spPr>
        </p:pic>
        <p:sp>
          <p:nvSpPr>
            <p:cNvPr id="44" name="object 44"/>
            <p:cNvSpPr/>
            <p:nvPr/>
          </p:nvSpPr>
          <p:spPr>
            <a:xfrm>
              <a:off x="1247246" y="3037244"/>
              <a:ext cx="2400935" cy="13970"/>
            </a:xfrm>
            <a:custGeom>
              <a:avLst/>
              <a:gdLst/>
              <a:ahLst/>
              <a:cxnLst/>
              <a:rect l="l" t="t" r="r" b="b"/>
              <a:pathLst>
                <a:path w="2400935" h="13969">
                  <a:moveTo>
                    <a:pt x="1519568" y="0"/>
                  </a:moveTo>
                  <a:lnTo>
                    <a:pt x="806143" y="140"/>
                  </a:lnTo>
                  <a:lnTo>
                    <a:pt x="299046" y="2190"/>
                  </a:lnTo>
                  <a:lnTo>
                    <a:pt x="94335" y="4146"/>
                  </a:lnTo>
                  <a:lnTo>
                    <a:pt x="24388" y="5501"/>
                  </a:lnTo>
                  <a:lnTo>
                    <a:pt x="0" y="6956"/>
                  </a:lnTo>
                  <a:lnTo>
                    <a:pt x="2769" y="7450"/>
                  </a:lnTo>
                  <a:lnTo>
                    <a:pt x="42880" y="8875"/>
                  </a:lnTo>
                  <a:lnTo>
                    <a:pt x="126941" y="10189"/>
                  </a:lnTo>
                  <a:lnTo>
                    <a:pt x="351599" y="12058"/>
                  </a:lnTo>
                  <a:lnTo>
                    <a:pt x="881315" y="13912"/>
                  </a:lnTo>
                  <a:lnTo>
                    <a:pt x="1594740" y="13772"/>
                  </a:lnTo>
                  <a:lnTo>
                    <a:pt x="2101837" y="11721"/>
                  </a:lnTo>
                  <a:lnTo>
                    <a:pt x="2306548" y="9765"/>
                  </a:lnTo>
                  <a:lnTo>
                    <a:pt x="2376495" y="8411"/>
                  </a:lnTo>
                  <a:lnTo>
                    <a:pt x="2400884" y="6956"/>
                  </a:lnTo>
                  <a:lnTo>
                    <a:pt x="2398114" y="6461"/>
                  </a:lnTo>
                  <a:lnTo>
                    <a:pt x="2358003" y="5037"/>
                  </a:lnTo>
                  <a:lnTo>
                    <a:pt x="2273942" y="3722"/>
                  </a:lnTo>
                  <a:lnTo>
                    <a:pt x="2049284" y="1853"/>
                  </a:lnTo>
                  <a:lnTo>
                    <a:pt x="1519568" y="0"/>
                  </a:lnTo>
                  <a:close/>
                </a:path>
              </a:pathLst>
            </a:custGeom>
            <a:solidFill>
              <a:srgbClr val="231F20"/>
            </a:solidFill>
          </p:spPr>
          <p:txBody>
            <a:bodyPr wrap="square" lIns="0" tIns="0" rIns="0" bIns="0" rtlCol="0"/>
            <a:lstStyle/>
            <a:p>
              <a:endParaRPr/>
            </a:p>
          </p:txBody>
        </p:sp>
        <p:sp>
          <p:nvSpPr>
            <p:cNvPr id="45" name="object 45"/>
            <p:cNvSpPr/>
            <p:nvPr/>
          </p:nvSpPr>
          <p:spPr>
            <a:xfrm>
              <a:off x="1080377" y="1348606"/>
              <a:ext cx="335280" cy="335280"/>
            </a:xfrm>
            <a:custGeom>
              <a:avLst/>
              <a:gdLst/>
              <a:ahLst/>
              <a:cxnLst/>
              <a:rect l="l" t="t" r="r" b="b"/>
              <a:pathLst>
                <a:path w="335280" h="335280">
                  <a:moveTo>
                    <a:pt x="253225" y="0"/>
                  </a:moveTo>
                  <a:lnTo>
                    <a:pt x="81889" y="0"/>
                  </a:lnTo>
                  <a:lnTo>
                    <a:pt x="50015" y="6433"/>
                  </a:lnTo>
                  <a:lnTo>
                    <a:pt x="23985" y="23979"/>
                  </a:lnTo>
                  <a:lnTo>
                    <a:pt x="6435" y="50004"/>
                  </a:lnTo>
                  <a:lnTo>
                    <a:pt x="0" y="81876"/>
                  </a:lnTo>
                  <a:lnTo>
                    <a:pt x="0" y="253212"/>
                  </a:lnTo>
                  <a:lnTo>
                    <a:pt x="6435" y="285087"/>
                  </a:lnTo>
                  <a:lnTo>
                    <a:pt x="23985" y="311116"/>
                  </a:lnTo>
                  <a:lnTo>
                    <a:pt x="50015" y="328666"/>
                  </a:lnTo>
                  <a:lnTo>
                    <a:pt x="81889" y="335102"/>
                  </a:lnTo>
                  <a:lnTo>
                    <a:pt x="253225" y="335102"/>
                  </a:lnTo>
                  <a:lnTo>
                    <a:pt x="285099" y="328666"/>
                  </a:lnTo>
                  <a:lnTo>
                    <a:pt x="311129" y="311116"/>
                  </a:lnTo>
                  <a:lnTo>
                    <a:pt x="328679" y="285087"/>
                  </a:lnTo>
                  <a:lnTo>
                    <a:pt x="335114" y="253212"/>
                  </a:lnTo>
                  <a:lnTo>
                    <a:pt x="335114" y="81876"/>
                  </a:lnTo>
                  <a:lnTo>
                    <a:pt x="328679" y="50004"/>
                  </a:lnTo>
                  <a:lnTo>
                    <a:pt x="311129" y="23979"/>
                  </a:lnTo>
                  <a:lnTo>
                    <a:pt x="285099" y="6433"/>
                  </a:lnTo>
                  <a:lnTo>
                    <a:pt x="253225" y="0"/>
                  </a:lnTo>
                  <a:close/>
                </a:path>
              </a:pathLst>
            </a:custGeom>
            <a:solidFill>
              <a:srgbClr val="0066B3"/>
            </a:solidFill>
          </p:spPr>
          <p:txBody>
            <a:bodyPr wrap="square" lIns="0" tIns="0" rIns="0" bIns="0" rtlCol="0"/>
            <a:lstStyle/>
            <a:p>
              <a:endParaRPr/>
            </a:p>
          </p:txBody>
        </p:sp>
        <p:pic>
          <p:nvPicPr>
            <p:cNvPr id="46" name="object 46"/>
            <p:cNvPicPr/>
            <p:nvPr/>
          </p:nvPicPr>
          <p:blipFill>
            <a:blip r:embed="rId22" cstate="print"/>
            <a:stretch>
              <a:fillRect/>
            </a:stretch>
          </p:blipFill>
          <p:spPr>
            <a:xfrm>
              <a:off x="1181224" y="1419056"/>
              <a:ext cx="132841" cy="199885"/>
            </a:xfrm>
            <a:prstGeom prst="rect">
              <a:avLst/>
            </a:prstGeom>
          </p:spPr>
        </p:pic>
      </p:grpSp>
      <p:pic>
        <p:nvPicPr>
          <p:cNvPr id="47" name="object 47"/>
          <p:cNvPicPr/>
          <p:nvPr/>
        </p:nvPicPr>
        <p:blipFill>
          <a:blip r:embed="rId23" cstate="print"/>
          <a:stretch>
            <a:fillRect/>
          </a:stretch>
        </p:blipFill>
        <p:spPr>
          <a:xfrm>
            <a:off x="7142632" y="1790349"/>
            <a:ext cx="2468991" cy="1261092"/>
          </a:xfrm>
          <a:prstGeom prst="rect">
            <a:avLst/>
          </a:prstGeom>
        </p:spPr>
      </p:pic>
      <p:grpSp>
        <p:nvGrpSpPr>
          <p:cNvPr id="48" name="object 48"/>
          <p:cNvGrpSpPr/>
          <p:nvPr/>
        </p:nvGrpSpPr>
        <p:grpSpPr>
          <a:xfrm>
            <a:off x="4015508" y="1348606"/>
            <a:ext cx="335280" cy="335280"/>
            <a:chOff x="4015508" y="1348606"/>
            <a:chExt cx="335280" cy="335280"/>
          </a:xfrm>
        </p:grpSpPr>
        <p:sp>
          <p:nvSpPr>
            <p:cNvPr id="49" name="object 49"/>
            <p:cNvSpPr/>
            <p:nvPr/>
          </p:nvSpPr>
          <p:spPr>
            <a:xfrm>
              <a:off x="4015508" y="1348606"/>
              <a:ext cx="335280" cy="335280"/>
            </a:xfrm>
            <a:custGeom>
              <a:avLst/>
              <a:gdLst/>
              <a:ahLst/>
              <a:cxnLst/>
              <a:rect l="l" t="t" r="r" b="b"/>
              <a:pathLst>
                <a:path w="335279" h="335280">
                  <a:moveTo>
                    <a:pt x="253225" y="0"/>
                  </a:moveTo>
                  <a:lnTo>
                    <a:pt x="81889" y="0"/>
                  </a:lnTo>
                  <a:lnTo>
                    <a:pt x="50015" y="6433"/>
                  </a:lnTo>
                  <a:lnTo>
                    <a:pt x="23985" y="23979"/>
                  </a:lnTo>
                  <a:lnTo>
                    <a:pt x="6435" y="50004"/>
                  </a:lnTo>
                  <a:lnTo>
                    <a:pt x="0" y="81876"/>
                  </a:lnTo>
                  <a:lnTo>
                    <a:pt x="0" y="253212"/>
                  </a:lnTo>
                  <a:lnTo>
                    <a:pt x="6435" y="285087"/>
                  </a:lnTo>
                  <a:lnTo>
                    <a:pt x="23985" y="311116"/>
                  </a:lnTo>
                  <a:lnTo>
                    <a:pt x="50015" y="328666"/>
                  </a:lnTo>
                  <a:lnTo>
                    <a:pt x="81889" y="335102"/>
                  </a:lnTo>
                  <a:lnTo>
                    <a:pt x="253225" y="335102"/>
                  </a:lnTo>
                  <a:lnTo>
                    <a:pt x="285099" y="328666"/>
                  </a:lnTo>
                  <a:lnTo>
                    <a:pt x="311129" y="311116"/>
                  </a:lnTo>
                  <a:lnTo>
                    <a:pt x="328679" y="285087"/>
                  </a:lnTo>
                  <a:lnTo>
                    <a:pt x="335114" y="253212"/>
                  </a:lnTo>
                  <a:lnTo>
                    <a:pt x="335114" y="81876"/>
                  </a:lnTo>
                  <a:lnTo>
                    <a:pt x="328679" y="50004"/>
                  </a:lnTo>
                  <a:lnTo>
                    <a:pt x="311129" y="23979"/>
                  </a:lnTo>
                  <a:lnTo>
                    <a:pt x="285099" y="6433"/>
                  </a:lnTo>
                  <a:lnTo>
                    <a:pt x="253225" y="0"/>
                  </a:lnTo>
                  <a:close/>
                </a:path>
              </a:pathLst>
            </a:custGeom>
            <a:solidFill>
              <a:srgbClr val="0066B3"/>
            </a:solidFill>
          </p:spPr>
          <p:txBody>
            <a:bodyPr wrap="square" lIns="0" tIns="0" rIns="0" bIns="0" rtlCol="0"/>
            <a:lstStyle/>
            <a:p>
              <a:endParaRPr/>
            </a:p>
          </p:txBody>
        </p:sp>
        <p:pic>
          <p:nvPicPr>
            <p:cNvPr id="50" name="object 50"/>
            <p:cNvPicPr/>
            <p:nvPr/>
          </p:nvPicPr>
          <p:blipFill>
            <a:blip r:embed="rId24" cstate="print"/>
            <a:stretch>
              <a:fillRect/>
            </a:stretch>
          </p:blipFill>
          <p:spPr>
            <a:xfrm>
              <a:off x="4115820" y="1415474"/>
              <a:ext cx="133261" cy="207073"/>
            </a:xfrm>
            <a:prstGeom prst="rect">
              <a:avLst/>
            </a:prstGeom>
          </p:spPr>
        </p:pic>
      </p:grpSp>
      <p:grpSp>
        <p:nvGrpSpPr>
          <p:cNvPr id="51" name="object 51"/>
          <p:cNvGrpSpPr/>
          <p:nvPr/>
        </p:nvGrpSpPr>
        <p:grpSpPr>
          <a:xfrm>
            <a:off x="6962194" y="1348606"/>
            <a:ext cx="335280" cy="335280"/>
            <a:chOff x="6962194" y="1348606"/>
            <a:chExt cx="335280" cy="335280"/>
          </a:xfrm>
        </p:grpSpPr>
        <p:sp>
          <p:nvSpPr>
            <p:cNvPr id="52" name="object 52"/>
            <p:cNvSpPr/>
            <p:nvPr/>
          </p:nvSpPr>
          <p:spPr>
            <a:xfrm>
              <a:off x="6962194" y="1348606"/>
              <a:ext cx="335280" cy="335280"/>
            </a:xfrm>
            <a:custGeom>
              <a:avLst/>
              <a:gdLst/>
              <a:ahLst/>
              <a:cxnLst/>
              <a:rect l="l" t="t" r="r" b="b"/>
              <a:pathLst>
                <a:path w="335279" h="335280">
                  <a:moveTo>
                    <a:pt x="253212" y="0"/>
                  </a:moveTo>
                  <a:lnTo>
                    <a:pt x="81889" y="0"/>
                  </a:lnTo>
                  <a:lnTo>
                    <a:pt x="50015" y="6433"/>
                  </a:lnTo>
                  <a:lnTo>
                    <a:pt x="23985" y="23979"/>
                  </a:lnTo>
                  <a:lnTo>
                    <a:pt x="6435" y="50004"/>
                  </a:lnTo>
                  <a:lnTo>
                    <a:pt x="0" y="81876"/>
                  </a:lnTo>
                  <a:lnTo>
                    <a:pt x="0" y="253212"/>
                  </a:lnTo>
                  <a:lnTo>
                    <a:pt x="6435" y="285087"/>
                  </a:lnTo>
                  <a:lnTo>
                    <a:pt x="23985" y="311116"/>
                  </a:lnTo>
                  <a:lnTo>
                    <a:pt x="50015" y="328666"/>
                  </a:lnTo>
                  <a:lnTo>
                    <a:pt x="81889" y="335102"/>
                  </a:lnTo>
                  <a:lnTo>
                    <a:pt x="253212" y="335102"/>
                  </a:lnTo>
                  <a:lnTo>
                    <a:pt x="285094" y="328666"/>
                  </a:lnTo>
                  <a:lnTo>
                    <a:pt x="311127" y="311116"/>
                  </a:lnTo>
                  <a:lnTo>
                    <a:pt x="328679" y="285087"/>
                  </a:lnTo>
                  <a:lnTo>
                    <a:pt x="335114" y="253212"/>
                  </a:lnTo>
                  <a:lnTo>
                    <a:pt x="335114" y="81876"/>
                  </a:lnTo>
                  <a:lnTo>
                    <a:pt x="328679" y="50004"/>
                  </a:lnTo>
                  <a:lnTo>
                    <a:pt x="311127" y="23979"/>
                  </a:lnTo>
                  <a:lnTo>
                    <a:pt x="285094" y="6433"/>
                  </a:lnTo>
                  <a:lnTo>
                    <a:pt x="253212" y="0"/>
                  </a:lnTo>
                  <a:close/>
                </a:path>
              </a:pathLst>
            </a:custGeom>
            <a:solidFill>
              <a:srgbClr val="0066B3"/>
            </a:solidFill>
          </p:spPr>
          <p:txBody>
            <a:bodyPr wrap="square" lIns="0" tIns="0" rIns="0" bIns="0" rtlCol="0"/>
            <a:lstStyle/>
            <a:p>
              <a:endParaRPr/>
            </a:p>
          </p:txBody>
        </p:sp>
        <p:pic>
          <p:nvPicPr>
            <p:cNvPr id="53" name="object 53"/>
            <p:cNvPicPr/>
            <p:nvPr/>
          </p:nvPicPr>
          <p:blipFill>
            <a:blip r:embed="rId25" cstate="print"/>
            <a:stretch>
              <a:fillRect/>
            </a:stretch>
          </p:blipFill>
          <p:spPr>
            <a:xfrm>
              <a:off x="7059997" y="1415480"/>
              <a:ext cx="135343" cy="207060"/>
            </a:xfrm>
            <a:prstGeom prst="rect">
              <a:avLst/>
            </a:prstGeom>
          </p:spPr>
        </p:pic>
      </p:grpSp>
      <p:grpSp>
        <p:nvGrpSpPr>
          <p:cNvPr id="54" name="object 54"/>
          <p:cNvGrpSpPr/>
          <p:nvPr/>
        </p:nvGrpSpPr>
        <p:grpSpPr>
          <a:xfrm>
            <a:off x="7457012" y="3218561"/>
            <a:ext cx="1957070" cy="384810"/>
            <a:chOff x="7457012" y="3218561"/>
            <a:chExt cx="1957070" cy="384810"/>
          </a:xfrm>
        </p:grpSpPr>
        <p:sp>
          <p:nvSpPr>
            <p:cNvPr id="55" name="object 55"/>
            <p:cNvSpPr/>
            <p:nvPr/>
          </p:nvSpPr>
          <p:spPr>
            <a:xfrm>
              <a:off x="9274645" y="3266237"/>
              <a:ext cx="31750" cy="10795"/>
            </a:xfrm>
            <a:custGeom>
              <a:avLst/>
              <a:gdLst/>
              <a:ahLst/>
              <a:cxnLst/>
              <a:rect l="l" t="t" r="r" b="b"/>
              <a:pathLst>
                <a:path w="31750" h="10795">
                  <a:moveTo>
                    <a:pt x="31203" y="0"/>
                  </a:moveTo>
                  <a:lnTo>
                    <a:pt x="0" y="0"/>
                  </a:lnTo>
                  <a:lnTo>
                    <a:pt x="0" y="10210"/>
                  </a:lnTo>
                  <a:lnTo>
                    <a:pt x="31203" y="10210"/>
                  </a:lnTo>
                  <a:lnTo>
                    <a:pt x="31203" y="0"/>
                  </a:lnTo>
                  <a:close/>
                </a:path>
              </a:pathLst>
            </a:custGeom>
            <a:solidFill>
              <a:srgbClr val="231F20"/>
            </a:solidFill>
          </p:spPr>
          <p:txBody>
            <a:bodyPr wrap="square" lIns="0" tIns="0" rIns="0" bIns="0" rtlCol="0"/>
            <a:lstStyle/>
            <a:p>
              <a:endParaRPr/>
            </a:p>
          </p:txBody>
        </p:sp>
        <p:pic>
          <p:nvPicPr>
            <p:cNvPr id="56" name="object 56"/>
            <p:cNvPicPr/>
            <p:nvPr/>
          </p:nvPicPr>
          <p:blipFill>
            <a:blip r:embed="rId26" cstate="print"/>
            <a:stretch>
              <a:fillRect/>
            </a:stretch>
          </p:blipFill>
          <p:spPr>
            <a:xfrm>
              <a:off x="7457012" y="3218561"/>
              <a:ext cx="1957054" cy="384368"/>
            </a:xfrm>
            <a:prstGeom prst="rect">
              <a:avLst/>
            </a:prstGeom>
          </p:spPr>
        </p:pic>
      </p:grpSp>
      <p:pic>
        <p:nvPicPr>
          <p:cNvPr id="57" name="object 57"/>
          <p:cNvPicPr/>
          <p:nvPr/>
        </p:nvPicPr>
        <p:blipFill>
          <a:blip r:embed="rId27" cstate="print"/>
          <a:stretch>
            <a:fillRect/>
          </a:stretch>
        </p:blipFill>
        <p:spPr>
          <a:xfrm>
            <a:off x="1574040" y="3217163"/>
            <a:ext cx="1708574" cy="362823"/>
          </a:xfrm>
          <a:prstGeom prst="rect">
            <a:avLst/>
          </a:prstGeom>
        </p:spPr>
      </p:pic>
      <p:sp>
        <p:nvSpPr>
          <p:cNvPr id="58" name="object 58"/>
          <p:cNvSpPr txBox="1"/>
          <p:nvPr/>
        </p:nvSpPr>
        <p:spPr>
          <a:xfrm rot="21360000">
            <a:off x="4911823" y="2170838"/>
            <a:ext cx="335349" cy="107950"/>
          </a:xfrm>
          <a:prstGeom prst="rect">
            <a:avLst/>
          </a:prstGeom>
        </p:spPr>
        <p:txBody>
          <a:bodyPr vert="horz" wrap="square" lIns="0" tIns="0" rIns="0" bIns="0" rtlCol="0">
            <a:spAutoFit/>
          </a:bodyPr>
          <a:lstStyle/>
          <a:p>
            <a:pPr>
              <a:lnSpc>
                <a:spcPts val="844"/>
              </a:lnSpc>
            </a:pPr>
            <a:r>
              <a:rPr sz="850" b="1" spc="50" dirty="0">
                <a:solidFill>
                  <a:srgbClr val="ED1D24"/>
                </a:solidFill>
                <a:latin typeface="Calibri"/>
                <a:cs typeface="Calibri"/>
              </a:rPr>
              <a:t>Oh</a:t>
            </a:r>
            <a:r>
              <a:rPr sz="850" b="1" spc="-15" dirty="0">
                <a:solidFill>
                  <a:srgbClr val="ED1D24"/>
                </a:solidFill>
                <a:latin typeface="Calibri"/>
                <a:cs typeface="Calibri"/>
              </a:rPr>
              <a:t> </a:t>
            </a:r>
            <a:r>
              <a:rPr sz="850" b="1" spc="-25" dirty="0">
                <a:solidFill>
                  <a:srgbClr val="ED1D24"/>
                </a:solidFill>
                <a:latin typeface="Calibri"/>
                <a:cs typeface="Calibri"/>
              </a:rPr>
              <a:t>no!</a:t>
            </a:r>
            <a:endParaRPr sz="85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64505" y="5749578"/>
            <a:ext cx="183476" cy="196862"/>
          </a:xfrm>
          <a:prstGeom prst="rect">
            <a:avLst/>
          </a:prstGeom>
        </p:spPr>
      </p:pic>
      <p:pic>
        <p:nvPicPr>
          <p:cNvPr id="3" name="object 3"/>
          <p:cNvPicPr/>
          <p:nvPr/>
        </p:nvPicPr>
        <p:blipFill>
          <a:blip r:embed="rId3" cstate="print"/>
          <a:stretch>
            <a:fillRect/>
          </a:stretch>
        </p:blipFill>
        <p:spPr>
          <a:xfrm>
            <a:off x="1900274" y="5749607"/>
            <a:ext cx="205346" cy="201231"/>
          </a:xfrm>
          <a:prstGeom prst="rect">
            <a:avLst/>
          </a:prstGeom>
        </p:spPr>
      </p:pic>
      <p:pic>
        <p:nvPicPr>
          <p:cNvPr id="4" name="object 4"/>
          <p:cNvPicPr/>
          <p:nvPr/>
        </p:nvPicPr>
        <p:blipFill>
          <a:blip r:embed="rId4" cstate="print"/>
          <a:stretch>
            <a:fillRect/>
          </a:stretch>
        </p:blipFill>
        <p:spPr>
          <a:xfrm>
            <a:off x="1127725" y="5749657"/>
            <a:ext cx="205346" cy="201231"/>
          </a:xfrm>
          <a:prstGeom prst="rect">
            <a:avLst/>
          </a:prstGeom>
        </p:spPr>
      </p:pic>
      <p:sp>
        <p:nvSpPr>
          <p:cNvPr id="5" name="object 5"/>
          <p:cNvSpPr/>
          <p:nvPr/>
        </p:nvSpPr>
        <p:spPr>
          <a:xfrm>
            <a:off x="2138540" y="5683821"/>
            <a:ext cx="398145" cy="267335"/>
          </a:xfrm>
          <a:custGeom>
            <a:avLst/>
            <a:gdLst/>
            <a:ahLst/>
            <a:cxnLst/>
            <a:rect l="l" t="t" r="r" b="b"/>
            <a:pathLst>
              <a:path w="398144" h="267335">
                <a:moveTo>
                  <a:pt x="206603" y="166446"/>
                </a:moveTo>
                <a:lnTo>
                  <a:pt x="199224" y="126606"/>
                </a:lnTo>
                <a:lnTo>
                  <a:pt x="194017" y="118325"/>
                </a:lnTo>
                <a:lnTo>
                  <a:pt x="179184" y="94678"/>
                </a:lnTo>
                <a:lnTo>
                  <a:pt x="166471" y="85559"/>
                </a:lnTo>
                <a:lnTo>
                  <a:pt x="149656" y="73469"/>
                </a:lnTo>
                <a:lnTo>
                  <a:pt x="148920" y="73317"/>
                </a:lnTo>
                <a:lnTo>
                  <a:pt x="148920" y="166357"/>
                </a:lnTo>
                <a:lnTo>
                  <a:pt x="145249" y="185318"/>
                </a:lnTo>
                <a:lnTo>
                  <a:pt x="135128" y="200609"/>
                </a:lnTo>
                <a:lnTo>
                  <a:pt x="119888" y="210820"/>
                </a:lnTo>
                <a:lnTo>
                  <a:pt x="100888" y="214541"/>
                </a:lnTo>
                <a:lnTo>
                  <a:pt x="81737" y="210845"/>
                </a:lnTo>
                <a:lnTo>
                  <a:pt x="66459" y="200672"/>
                </a:lnTo>
                <a:lnTo>
                  <a:pt x="56362" y="185420"/>
                </a:lnTo>
                <a:lnTo>
                  <a:pt x="52705" y="166446"/>
                </a:lnTo>
                <a:lnTo>
                  <a:pt x="56388" y="147358"/>
                </a:lnTo>
                <a:lnTo>
                  <a:pt x="100888" y="118325"/>
                </a:lnTo>
                <a:lnTo>
                  <a:pt x="145275" y="147421"/>
                </a:lnTo>
                <a:lnTo>
                  <a:pt x="148920" y="166357"/>
                </a:lnTo>
                <a:lnTo>
                  <a:pt x="148920" y="73317"/>
                </a:lnTo>
                <a:lnTo>
                  <a:pt x="113804" y="65786"/>
                </a:lnTo>
                <a:lnTo>
                  <a:pt x="88620" y="68592"/>
                </a:lnTo>
                <a:lnTo>
                  <a:pt x="70739" y="74917"/>
                </a:lnTo>
                <a:lnTo>
                  <a:pt x="59601" y="81610"/>
                </a:lnTo>
                <a:lnTo>
                  <a:pt x="54648" y="85559"/>
                </a:lnTo>
                <a:lnTo>
                  <a:pt x="54648" y="0"/>
                </a:lnTo>
                <a:lnTo>
                  <a:pt x="0" y="0"/>
                </a:lnTo>
                <a:lnTo>
                  <a:pt x="0" y="262661"/>
                </a:lnTo>
                <a:lnTo>
                  <a:pt x="54102" y="262661"/>
                </a:lnTo>
                <a:lnTo>
                  <a:pt x="54648" y="247865"/>
                </a:lnTo>
                <a:lnTo>
                  <a:pt x="60299" y="252120"/>
                </a:lnTo>
                <a:lnTo>
                  <a:pt x="71589" y="258597"/>
                </a:lnTo>
                <a:lnTo>
                  <a:pt x="89039" y="264515"/>
                </a:lnTo>
                <a:lnTo>
                  <a:pt x="113106" y="267106"/>
                </a:lnTo>
                <a:lnTo>
                  <a:pt x="148209" y="259410"/>
                </a:lnTo>
                <a:lnTo>
                  <a:pt x="164465" y="247865"/>
                </a:lnTo>
                <a:lnTo>
                  <a:pt x="178066" y="238188"/>
                </a:lnTo>
                <a:lnTo>
                  <a:pt x="193446" y="214541"/>
                </a:lnTo>
                <a:lnTo>
                  <a:pt x="198831" y="206273"/>
                </a:lnTo>
                <a:lnTo>
                  <a:pt x="206603" y="166446"/>
                </a:lnTo>
                <a:close/>
              </a:path>
              <a:path w="398144" h="267335">
                <a:moveTo>
                  <a:pt x="296926" y="70243"/>
                </a:moveTo>
                <a:lnTo>
                  <a:pt x="239864" y="70243"/>
                </a:lnTo>
                <a:lnTo>
                  <a:pt x="239864" y="262585"/>
                </a:lnTo>
                <a:lnTo>
                  <a:pt x="296926" y="262585"/>
                </a:lnTo>
                <a:lnTo>
                  <a:pt x="296926" y="70243"/>
                </a:lnTo>
                <a:close/>
              </a:path>
              <a:path w="398144" h="267335">
                <a:moveTo>
                  <a:pt x="296926" y="12"/>
                </a:moveTo>
                <a:lnTo>
                  <a:pt x="239864" y="12"/>
                </a:lnTo>
                <a:lnTo>
                  <a:pt x="239864" y="48971"/>
                </a:lnTo>
                <a:lnTo>
                  <a:pt x="296926" y="48971"/>
                </a:lnTo>
                <a:lnTo>
                  <a:pt x="296926" y="12"/>
                </a:lnTo>
                <a:close/>
              </a:path>
              <a:path w="398144" h="267335">
                <a:moveTo>
                  <a:pt x="397891" y="12"/>
                </a:moveTo>
                <a:lnTo>
                  <a:pt x="340906" y="12"/>
                </a:lnTo>
                <a:lnTo>
                  <a:pt x="340906" y="262648"/>
                </a:lnTo>
                <a:lnTo>
                  <a:pt x="397891" y="262648"/>
                </a:lnTo>
                <a:lnTo>
                  <a:pt x="397891" y="12"/>
                </a:lnTo>
                <a:close/>
              </a:path>
            </a:pathLst>
          </a:custGeom>
          <a:solidFill>
            <a:srgbClr val="EC1F31"/>
          </a:solidFill>
        </p:spPr>
        <p:txBody>
          <a:bodyPr wrap="square" lIns="0" tIns="0" rIns="0" bIns="0" rtlCol="0"/>
          <a:lstStyle/>
          <a:p>
            <a:endParaRPr/>
          </a:p>
        </p:txBody>
      </p:sp>
      <p:sp>
        <p:nvSpPr>
          <p:cNvPr id="6" name="object 6"/>
          <p:cNvSpPr/>
          <p:nvPr/>
        </p:nvSpPr>
        <p:spPr>
          <a:xfrm>
            <a:off x="610069" y="5683821"/>
            <a:ext cx="566420" cy="363855"/>
          </a:xfrm>
          <a:custGeom>
            <a:avLst/>
            <a:gdLst/>
            <a:ahLst/>
            <a:cxnLst/>
            <a:rect l="l" t="t" r="r" b="b"/>
            <a:pathLst>
              <a:path w="566419" h="363854">
                <a:moveTo>
                  <a:pt x="173037" y="0"/>
                </a:moveTo>
                <a:lnTo>
                  <a:pt x="0" y="0"/>
                </a:lnTo>
                <a:lnTo>
                  <a:pt x="0" y="49530"/>
                </a:lnTo>
                <a:lnTo>
                  <a:pt x="0" y="102870"/>
                </a:lnTo>
                <a:lnTo>
                  <a:pt x="0" y="151130"/>
                </a:lnTo>
                <a:lnTo>
                  <a:pt x="0" y="213360"/>
                </a:lnTo>
                <a:lnTo>
                  <a:pt x="0" y="262890"/>
                </a:lnTo>
                <a:lnTo>
                  <a:pt x="173037" y="262890"/>
                </a:lnTo>
                <a:lnTo>
                  <a:pt x="173037" y="213360"/>
                </a:lnTo>
                <a:lnTo>
                  <a:pt x="58839" y="213360"/>
                </a:lnTo>
                <a:lnTo>
                  <a:pt x="58839" y="151130"/>
                </a:lnTo>
                <a:lnTo>
                  <a:pt x="167817" y="151130"/>
                </a:lnTo>
                <a:lnTo>
                  <a:pt x="167817" y="102870"/>
                </a:lnTo>
                <a:lnTo>
                  <a:pt x="58839" y="102870"/>
                </a:lnTo>
                <a:lnTo>
                  <a:pt x="58839" y="49530"/>
                </a:lnTo>
                <a:lnTo>
                  <a:pt x="173037" y="49530"/>
                </a:lnTo>
                <a:lnTo>
                  <a:pt x="173037" y="0"/>
                </a:lnTo>
                <a:close/>
              </a:path>
              <a:path w="566419" h="363854">
                <a:moveTo>
                  <a:pt x="565873" y="363397"/>
                </a:moveTo>
                <a:lnTo>
                  <a:pt x="419455" y="216039"/>
                </a:lnTo>
                <a:lnTo>
                  <a:pt x="534809" y="70319"/>
                </a:lnTo>
                <a:lnTo>
                  <a:pt x="468490" y="70319"/>
                </a:lnTo>
                <a:lnTo>
                  <a:pt x="383336" y="179768"/>
                </a:lnTo>
                <a:lnTo>
                  <a:pt x="346278" y="142709"/>
                </a:lnTo>
                <a:lnTo>
                  <a:pt x="441172" y="23215"/>
                </a:lnTo>
                <a:lnTo>
                  <a:pt x="375246" y="23215"/>
                </a:lnTo>
                <a:lnTo>
                  <a:pt x="310311" y="106591"/>
                </a:lnTo>
                <a:lnTo>
                  <a:pt x="275209" y="70319"/>
                </a:lnTo>
                <a:lnTo>
                  <a:pt x="196354" y="70319"/>
                </a:lnTo>
                <a:lnTo>
                  <a:pt x="275755" y="150418"/>
                </a:lnTo>
                <a:lnTo>
                  <a:pt x="186080" y="262661"/>
                </a:lnTo>
                <a:lnTo>
                  <a:pt x="252082" y="262661"/>
                </a:lnTo>
                <a:lnTo>
                  <a:pt x="311251" y="186537"/>
                </a:lnTo>
                <a:lnTo>
                  <a:pt x="348386" y="223901"/>
                </a:lnTo>
                <a:lnTo>
                  <a:pt x="263601" y="329768"/>
                </a:lnTo>
                <a:lnTo>
                  <a:pt x="329857" y="329768"/>
                </a:lnTo>
                <a:lnTo>
                  <a:pt x="384035" y="259638"/>
                </a:lnTo>
                <a:lnTo>
                  <a:pt x="486016" y="363397"/>
                </a:lnTo>
                <a:lnTo>
                  <a:pt x="565873" y="363397"/>
                </a:lnTo>
                <a:close/>
              </a:path>
            </a:pathLst>
          </a:custGeom>
          <a:solidFill>
            <a:srgbClr val="EC1F31"/>
          </a:solidFill>
        </p:spPr>
        <p:txBody>
          <a:bodyPr wrap="square" lIns="0" tIns="0" rIns="0" bIns="0" rtlCol="0"/>
          <a:lstStyle/>
          <a:p>
            <a:endParaRPr/>
          </a:p>
        </p:txBody>
      </p:sp>
      <p:sp>
        <p:nvSpPr>
          <p:cNvPr id="7" name="object 7"/>
          <p:cNvSpPr/>
          <p:nvPr/>
        </p:nvSpPr>
        <p:spPr>
          <a:xfrm>
            <a:off x="1593068" y="5683815"/>
            <a:ext cx="274320" cy="262890"/>
          </a:xfrm>
          <a:custGeom>
            <a:avLst/>
            <a:gdLst/>
            <a:ahLst/>
            <a:cxnLst/>
            <a:rect l="l" t="t" r="r" b="b"/>
            <a:pathLst>
              <a:path w="274319" h="262889">
                <a:moveTo>
                  <a:pt x="274243" y="0"/>
                </a:moveTo>
                <a:lnTo>
                  <a:pt x="183946" y="0"/>
                </a:lnTo>
                <a:lnTo>
                  <a:pt x="138950" y="191808"/>
                </a:lnTo>
                <a:lnTo>
                  <a:pt x="136842" y="191808"/>
                </a:lnTo>
                <a:lnTo>
                  <a:pt x="93014" y="0"/>
                </a:lnTo>
                <a:lnTo>
                  <a:pt x="0" y="0"/>
                </a:lnTo>
                <a:lnTo>
                  <a:pt x="0" y="262636"/>
                </a:lnTo>
                <a:lnTo>
                  <a:pt x="55346" y="262636"/>
                </a:lnTo>
                <a:lnTo>
                  <a:pt x="55346" y="64287"/>
                </a:lnTo>
                <a:lnTo>
                  <a:pt x="57912" y="64287"/>
                </a:lnTo>
                <a:lnTo>
                  <a:pt x="105562" y="262636"/>
                </a:lnTo>
                <a:lnTo>
                  <a:pt x="167678" y="262636"/>
                </a:lnTo>
                <a:lnTo>
                  <a:pt x="216408" y="64287"/>
                </a:lnTo>
                <a:lnTo>
                  <a:pt x="218897" y="64287"/>
                </a:lnTo>
                <a:lnTo>
                  <a:pt x="218897" y="262636"/>
                </a:lnTo>
                <a:lnTo>
                  <a:pt x="274243" y="262636"/>
                </a:lnTo>
                <a:lnTo>
                  <a:pt x="274243" y="0"/>
                </a:lnTo>
                <a:close/>
              </a:path>
            </a:pathLst>
          </a:custGeom>
          <a:solidFill>
            <a:srgbClr val="EC1F31"/>
          </a:solidFill>
        </p:spPr>
        <p:txBody>
          <a:bodyPr wrap="square" lIns="0" tIns="0" rIns="0" bIns="0" rtlCol="0"/>
          <a:lstStyle/>
          <a:p>
            <a:endParaRPr/>
          </a:p>
        </p:txBody>
      </p:sp>
      <p:sp>
        <p:nvSpPr>
          <p:cNvPr id="8" name="object 8"/>
          <p:cNvSpPr txBox="1"/>
          <p:nvPr/>
        </p:nvSpPr>
        <p:spPr>
          <a:xfrm>
            <a:off x="597253" y="6274841"/>
            <a:ext cx="2649855" cy="946785"/>
          </a:xfrm>
          <a:prstGeom prst="rect">
            <a:avLst/>
          </a:prstGeom>
        </p:spPr>
        <p:txBody>
          <a:bodyPr vert="horz" wrap="square" lIns="0" tIns="32384" rIns="0" bIns="0" rtlCol="0">
            <a:spAutoFit/>
          </a:bodyPr>
          <a:lstStyle/>
          <a:p>
            <a:pPr marL="12700">
              <a:lnSpc>
                <a:spcPct val="100000"/>
              </a:lnSpc>
              <a:spcBef>
                <a:spcPts val="254"/>
              </a:spcBef>
            </a:pPr>
            <a:r>
              <a:rPr sz="1000" b="1" spc="50" dirty="0">
                <a:solidFill>
                  <a:srgbClr val="595A5C"/>
                </a:solidFill>
                <a:latin typeface="Calibri"/>
                <a:cs typeface="Calibri"/>
              </a:rPr>
              <a:t>ExxonMobil</a:t>
            </a:r>
            <a:r>
              <a:rPr sz="1000" b="1" spc="155" dirty="0">
                <a:solidFill>
                  <a:srgbClr val="595A5C"/>
                </a:solidFill>
                <a:latin typeface="Calibri"/>
                <a:cs typeface="Calibri"/>
              </a:rPr>
              <a:t> </a:t>
            </a:r>
            <a:r>
              <a:rPr sz="1000" b="1" dirty="0">
                <a:solidFill>
                  <a:srgbClr val="595A5C"/>
                </a:solidFill>
                <a:latin typeface="Calibri"/>
                <a:cs typeface="Calibri"/>
              </a:rPr>
              <a:t>Chemical</a:t>
            </a:r>
            <a:r>
              <a:rPr sz="1000" b="1" spc="160" dirty="0">
                <a:solidFill>
                  <a:srgbClr val="595A5C"/>
                </a:solidFill>
                <a:latin typeface="Calibri"/>
                <a:cs typeface="Calibri"/>
              </a:rPr>
              <a:t> </a:t>
            </a:r>
            <a:r>
              <a:rPr sz="1000" b="1" spc="50" dirty="0">
                <a:solidFill>
                  <a:srgbClr val="595A5C"/>
                </a:solidFill>
                <a:latin typeface="Calibri"/>
                <a:cs typeface="Calibri"/>
              </a:rPr>
              <a:t>Asia</a:t>
            </a:r>
            <a:r>
              <a:rPr sz="1000" b="1" spc="155" dirty="0">
                <a:solidFill>
                  <a:srgbClr val="595A5C"/>
                </a:solidFill>
                <a:latin typeface="Calibri"/>
                <a:cs typeface="Calibri"/>
              </a:rPr>
              <a:t> </a:t>
            </a:r>
            <a:r>
              <a:rPr sz="1000" b="1" spc="-10" dirty="0">
                <a:solidFill>
                  <a:srgbClr val="595A5C"/>
                </a:solidFill>
                <a:latin typeface="Calibri"/>
                <a:cs typeface="Calibri"/>
              </a:rPr>
              <a:t>Pacific</a:t>
            </a:r>
            <a:endParaRPr sz="1000">
              <a:latin typeface="Calibri"/>
              <a:cs typeface="Calibri"/>
            </a:endParaRPr>
          </a:p>
          <a:p>
            <a:pPr marL="12700" marR="5080">
              <a:lnSpc>
                <a:spcPts val="1400"/>
              </a:lnSpc>
              <a:spcBef>
                <a:spcPts val="40"/>
              </a:spcBef>
            </a:pPr>
            <a:r>
              <a:rPr sz="1000" spc="55" dirty="0">
                <a:solidFill>
                  <a:srgbClr val="595A5C"/>
                </a:solidFill>
                <a:latin typeface="Calibri"/>
                <a:cs typeface="Calibri"/>
              </a:rPr>
              <a:t>(A</a:t>
            </a:r>
            <a:r>
              <a:rPr sz="1000" spc="195" dirty="0">
                <a:solidFill>
                  <a:srgbClr val="595A5C"/>
                </a:solidFill>
                <a:latin typeface="Calibri"/>
                <a:cs typeface="Calibri"/>
              </a:rPr>
              <a:t> </a:t>
            </a:r>
            <a:r>
              <a:rPr sz="1000" dirty="0">
                <a:solidFill>
                  <a:srgbClr val="595A5C"/>
                </a:solidFill>
                <a:latin typeface="Calibri"/>
                <a:cs typeface="Calibri"/>
              </a:rPr>
              <a:t>division</a:t>
            </a:r>
            <a:r>
              <a:rPr sz="1000" spc="195" dirty="0">
                <a:solidFill>
                  <a:srgbClr val="595A5C"/>
                </a:solidFill>
                <a:latin typeface="Calibri"/>
                <a:cs typeface="Calibri"/>
              </a:rPr>
              <a:t> </a:t>
            </a:r>
            <a:r>
              <a:rPr sz="1000" dirty="0">
                <a:solidFill>
                  <a:srgbClr val="595A5C"/>
                </a:solidFill>
                <a:latin typeface="Calibri"/>
                <a:cs typeface="Calibri"/>
              </a:rPr>
              <a:t>of</a:t>
            </a:r>
            <a:r>
              <a:rPr sz="1000" spc="195" dirty="0">
                <a:solidFill>
                  <a:srgbClr val="595A5C"/>
                </a:solidFill>
                <a:latin typeface="Calibri"/>
                <a:cs typeface="Calibri"/>
              </a:rPr>
              <a:t> </a:t>
            </a:r>
            <a:r>
              <a:rPr sz="1000" dirty="0">
                <a:solidFill>
                  <a:srgbClr val="595A5C"/>
                </a:solidFill>
                <a:latin typeface="Calibri"/>
                <a:cs typeface="Calibri"/>
              </a:rPr>
              <a:t>ExxonMobil</a:t>
            </a:r>
            <a:r>
              <a:rPr sz="1000" spc="195" dirty="0">
                <a:solidFill>
                  <a:srgbClr val="595A5C"/>
                </a:solidFill>
                <a:latin typeface="Calibri"/>
                <a:cs typeface="Calibri"/>
              </a:rPr>
              <a:t> </a:t>
            </a:r>
            <a:r>
              <a:rPr sz="1000" dirty="0">
                <a:solidFill>
                  <a:srgbClr val="595A5C"/>
                </a:solidFill>
                <a:latin typeface="Calibri"/>
                <a:cs typeface="Calibri"/>
              </a:rPr>
              <a:t>Asia</a:t>
            </a:r>
            <a:r>
              <a:rPr sz="1000" spc="195" dirty="0">
                <a:solidFill>
                  <a:srgbClr val="595A5C"/>
                </a:solidFill>
                <a:latin typeface="Calibri"/>
                <a:cs typeface="Calibri"/>
              </a:rPr>
              <a:t> </a:t>
            </a:r>
            <a:r>
              <a:rPr sz="1000" dirty="0">
                <a:solidFill>
                  <a:srgbClr val="595A5C"/>
                </a:solidFill>
                <a:latin typeface="Calibri"/>
                <a:cs typeface="Calibri"/>
              </a:rPr>
              <a:t>Pacific</a:t>
            </a:r>
            <a:r>
              <a:rPr sz="1000" spc="195" dirty="0">
                <a:solidFill>
                  <a:srgbClr val="595A5C"/>
                </a:solidFill>
                <a:latin typeface="Calibri"/>
                <a:cs typeface="Calibri"/>
              </a:rPr>
              <a:t> </a:t>
            </a:r>
            <a:r>
              <a:rPr sz="1000" dirty="0">
                <a:solidFill>
                  <a:srgbClr val="595A5C"/>
                </a:solidFill>
                <a:latin typeface="Calibri"/>
                <a:cs typeface="Calibri"/>
              </a:rPr>
              <a:t>Pte.</a:t>
            </a:r>
            <a:r>
              <a:rPr sz="1000" spc="195" dirty="0">
                <a:solidFill>
                  <a:srgbClr val="595A5C"/>
                </a:solidFill>
                <a:latin typeface="Calibri"/>
                <a:cs typeface="Calibri"/>
              </a:rPr>
              <a:t> </a:t>
            </a:r>
            <a:r>
              <a:rPr sz="1000" spc="-10" dirty="0">
                <a:solidFill>
                  <a:srgbClr val="595A5C"/>
                </a:solidFill>
                <a:latin typeface="Calibri"/>
                <a:cs typeface="Calibri"/>
              </a:rPr>
              <a:t>Ltd.) </a:t>
            </a:r>
            <a:r>
              <a:rPr sz="1000" spc="65" dirty="0">
                <a:solidFill>
                  <a:srgbClr val="595A5C"/>
                </a:solidFill>
                <a:latin typeface="Calibri"/>
                <a:cs typeface="Calibri"/>
              </a:rPr>
              <a:t>1</a:t>
            </a:r>
            <a:r>
              <a:rPr sz="1000" spc="285" dirty="0">
                <a:solidFill>
                  <a:srgbClr val="595A5C"/>
                </a:solidFill>
                <a:latin typeface="Calibri"/>
                <a:cs typeface="Calibri"/>
              </a:rPr>
              <a:t> </a:t>
            </a:r>
            <a:r>
              <a:rPr sz="1000" dirty="0">
                <a:solidFill>
                  <a:srgbClr val="595A5C"/>
                </a:solidFill>
                <a:latin typeface="Calibri"/>
                <a:cs typeface="Calibri"/>
              </a:rPr>
              <a:t>HarbourFront</a:t>
            </a:r>
            <a:r>
              <a:rPr sz="1000" spc="285" dirty="0">
                <a:solidFill>
                  <a:srgbClr val="595A5C"/>
                </a:solidFill>
                <a:latin typeface="Calibri"/>
                <a:cs typeface="Calibri"/>
              </a:rPr>
              <a:t> </a:t>
            </a:r>
            <a:r>
              <a:rPr sz="1000" dirty="0">
                <a:solidFill>
                  <a:srgbClr val="595A5C"/>
                </a:solidFill>
                <a:latin typeface="Calibri"/>
                <a:cs typeface="Calibri"/>
              </a:rPr>
              <a:t>Place,</a:t>
            </a:r>
            <a:r>
              <a:rPr sz="1000" spc="285" dirty="0">
                <a:solidFill>
                  <a:srgbClr val="595A5C"/>
                </a:solidFill>
                <a:latin typeface="Calibri"/>
                <a:cs typeface="Calibri"/>
              </a:rPr>
              <a:t> </a:t>
            </a:r>
            <a:r>
              <a:rPr sz="1000" spc="60" dirty="0">
                <a:solidFill>
                  <a:srgbClr val="595A5C"/>
                </a:solidFill>
                <a:latin typeface="Calibri"/>
                <a:cs typeface="Calibri"/>
              </a:rPr>
              <a:t>#06-</a:t>
            </a:r>
            <a:r>
              <a:rPr sz="1000" spc="30" dirty="0">
                <a:solidFill>
                  <a:srgbClr val="595A5C"/>
                </a:solidFill>
                <a:latin typeface="Calibri"/>
                <a:cs typeface="Calibri"/>
              </a:rPr>
              <a:t>00,</a:t>
            </a:r>
            <a:endParaRPr sz="1000">
              <a:latin typeface="Calibri"/>
              <a:cs typeface="Calibri"/>
            </a:endParaRPr>
          </a:p>
          <a:p>
            <a:pPr marL="12700">
              <a:lnSpc>
                <a:spcPct val="100000"/>
              </a:lnSpc>
              <a:spcBef>
                <a:spcPts val="120"/>
              </a:spcBef>
            </a:pPr>
            <a:r>
              <a:rPr sz="1000" dirty="0">
                <a:solidFill>
                  <a:srgbClr val="595A5C"/>
                </a:solidFill>
                <a:latin typeface="Calibri"/>
                <a:cs typeface="Calibri"/>
              </a:rPr>
              <a:t>HarbourFront</a:t>
            </a:r>
            <a:r>
              <a:rPr sz="1000" spc="270" dirty="0">
                <a:solidFill>
                  <a:srgbClr val="595A5C"/>
                </a:solidFill>
                <a:latin typeface="Calibri"/>
                <a:cs typeface="Calibri"/>
              </a:rPr>
              <a:t> </a:t>
            </a:r>
            <a:r>
              <a:rPr sz="1000" spc="55" dirty="0">
                <a:solidFill>
                  <a:srgbClr val="595A5C"/>
                </a:solidFill>
                <a:latin typeface="Calibri"/>
                <a:cs typeface="Calibri"/>
              </a:rPr>
              <a:t>Tower</a:t>
            </a:r>
            <a:r>
              <a:rPr sz="1000" spc="270" dirty="0">
                <a:solidFill>
                  <a:srgbClr val="595A5C"/>
                </a:solidFill>
                <a:latin typeface="Calibri"/>
                <a:cs typeface="Calibri"/>
              </a:rPr>
              <a:t> </a:t>
            </a:r>
            <a:r>
              <a:rPr sz="1000" spc="55" dirty="0">
                <a:solidFill>
                  <a:srgbClr val="595A5C"/>
                </a:solidFill>
                <a:latin typeface="Calibri"/>
                <a:cs typeface="Calibri"/>
              </a:rPr>
              <a:t>One,</a:t>
            </a:r>
            <a:r>
              <a:rPr sz="1000" spc="270" dirty="0">
                <a:solidFill>
                  <a:srgbClr val="595A5C"/>
                </a:solidFill>
                <a:latin typeface="Calibri"/>
                <a:cs typeface="Calibri"/>
              </a:rPr>
              <a:t> </a:t>
            </a:r>
            <a:r>
              <a:rPr sz="1000" dirty="0">
                <a:solidFill>
                  <a:srgbClr val="595A5C"/>
                </a:solidFill>
                <a:latin typeface="Calibri"/>
                <a:cs typeface="Calibri"/>
              </a:rPr>
              <a:t>Singapore</a:t>
            </a:r>
            <a:r>
              <a:rPr sz="1000" spc="270" dirty="0">
                <a:solidFill>
                  <a:srgbClr val="595A5C"/>
                </a:solidFill>
                <a:latin typeface="Calibri"/>
                <a:cs typeface="Calibri"/>
              </a:rPr>
              <a:t> </a:t>
            </a:r>
            <a:r>
              <a:rPr sz="1000" spc="55" dirty="0">
                <a:solidFill>
                  <a:srgbClr val="595A5C"/>
                </a:solidFill>
                <a:latin typeface="Calibri"/>
                <a:cs typeface="Calibri"/>
              </a:rPr>
              <a:t>098633</a:t>
            </a:r>
            <a:endParaRPr sz="1000">
              <a:latin typeface="Calibri"/>
              <a:cs typeface="Calibri"/>
            </a:endParaRPr>
          </a:p>
          <a:p>
            <a:pPr marL="12700">
              <a:lnSpc>
                <a:spcPct val="100000"/>
              </a:lnSpc>
              <a:spcBef>
                <a:spcPts val="525"/>
              </a:spcBef>
            </a:pPr>
            <a:r>
              <a:rPr sz="1000" spc="50" dirty="0">
                <a:solidFill>
                  <a:srgbClr val="595A5C"/>
                </a:solidFill>
                <a:latin typeface="Calibri"/>
                <a:cs typeface="Calibri"/>
                <a:hlinkClick r:id="rId5"/>
              </a:rPr>
              <a:t>www.exxonmobilchemical.com</a:t>
            </a:r>
            <a:endParaRPr sz="1000">
              <a:latin typeface="Calibri"/>
              <a:cs typeface="Calibri"/>
            </a:endParaRPr>
          </a:p>
        </p:txBody>
      </p:sp>
      <p:sp>
        <p:nvSpPr>
          <p:cNvPr id="9" name="object 9"/>
          <p:cNvSpPr txBox="1"/>
          <p:nvPr/>
        </p:nvSpPr>
        <p:spPr>
          <a:xfrm>
            <a:off x="3510992" y="6181212"/>
            <a:ext cx="6490335" cy="1031240"/>
          </a:xfrm>
          <a:prstGeom prst="rect">
            <a:avLst/>
          </a:prstGeom>
        </p:spPr>
        <p:txBody>
          <a:bodyPr vert="horz" wrap="square" lIns="0" tIns="12700" rIns="0" bIns="0" rtlCol="0">
            <a:spAutoFit/>
          </a:bodyPr>
          <a:lstStyle/>
          <a:p>
            <a:pPr marL="12700">
              <a:lnSpc>
                <a:spcPct val="100000"/>
              </a:lnSpc>
              <a:spcBef>
                <a:spcPts val="100"/>
              </a:spcBef>
            </a:pPr>
            <a:r>
              <a:rPr sz="600" b="1" spc="-10" dirty="0">
                <a:solidFill>
                  <a:srgbClr val="58595B"/>
                </a:solidFill>
                <a:latin typeface="Calibri"/>
                <a:cs typeface="Calibri"/>
              </a:rPr>
              <a:t>Statements:</a:t>
            </a:r>
            <a:endParaRPr sz="600">
              <a:latin typeface="Calibri"/>
              <a:cs typeface="Calibri"/>
            </a:endParaRPr>
          </a:p>
          <a:p>
            <a:pPr marL="309245" marR="8255" indent="-81915">
              <a:lnSpc>
                <a:spcPct val="100000"/>
              </a:lnSpc>
              <a:buAutoNum type="arabicParenR"/>
              <a:tabLst>
                <a:tab pos="311150" algn="l"/>
              </a:tabLst>
            </a:pPr>
            <a:r>
              <a:rPr sz="600" dirty="0">
                <a:solidFill>
                  <a:srgbClr val="58595B"/>
                </a:solidFill>
                <a:latin typeface="Calibri"/>
                <a:cs typeface="Calibri"/>
              </a:rPr>
              <a:t>Company</a:t>
            </a:r>
            <a:r>
              <a:rPr sz="600" spc="10" dirty="0">
                <a:solidFill>
                  <a:srgbClr val="58595B"/>
                </a:solidFill>
                <a:latin typeface="Calibri"/>
                <a:cs typeface="Calibri"/>
              </a:rPr>
              <a:t> </a:t>
            </a:r>
            <a:r>
              <a:rPr sz="600" dirty="0">
                <a:solidFill>
                  <a:srgbClr val="58595B"/>
                </a:solidFill>
                <a:latin typeface="Calibri"/>
                <a:cs typeface="Calibri"/>
              </a:rPr>
              <a:t>shall</a:t>
            </a:r>
            <a:r>
              <a:rPr sz="600" spc="15" dirty="0">
                <a:solidFill>
                  <a:srgbClr val="58595B"/>
                </a:solidFill>
                <a:latin typeface="Calibri"/>
                <a:cs typeface="Calibri"/>
              </a:rPr>
              <a:t> </a:t>
            </a:r>
            <a:r>
              <a:rPr sz="600" dirty="0">
                <a:solidFill>
                  <a:srgbClr val="58595B"/>
                </a:solidFill>
                <a:latin typeface="Calibri"/>
                <a:cs typeface="Calibri"/>
              </a:rPr>
              <a:t>have</a:t>
            </a:r>
            <a:r>
              <a:rPr sz="600" spc="10" dirty="0">
                <a:solidFill>
                  <a:srgbClr val="58595B"/>
                </a:solidFill>
                <a:latin typeface="Calibri"/>
                <a:cs typeface="Calibri"/>
              </a:rPr>
              <a:t> </a:t>
            </a:r>
            <a:r>
              <a:rPr sz="600" dirty="0">
                <a:solidFill>
                  <a:srgbClr val="58595B"/>
                </a:solidFill>
                <a:latin typeface="Calibri"/>
                <a:cs typeface="Calibri"/>
              </a:rPr>
              <a:t>the</a:t>
            </a:r>
            <a:r>
              <a:rPr sz="600" spc="15" dirty="0">
                <a:solidFill>
                  <a:srgbClr val="58595B"/>
                </a:solidFill>
                <a:latin typeface="Calibri"/>
                <a:cs typeface="Calibri"/>
              </a:rPr>
              <a:t> </a:t>
            </a:r>
            <a:r>
              <a:rPr sz="600" dirty="0">
                <a:solidFill>
                  <a:srgbClr val="58595B"/>
                </a:solidFill>
                <a:latin typeface="Calibri"/>
                <a:cs typeface="Calibri"/>
              </a:rPr>
              <a:t>right</a:t>
            </a:r>
            <a:r>
              <a:rPr sz="600" spc="10" dirty="0">
                <a:solidFill>
                  <a:srgbClr val="58595B"/>
                </a:solidFill>
                <a:latin typeface="Calibri"/>
                <a:cs typeface="Calibri"/>
              </a:rPr>
              <a:t> </a:t>
            </a:r>
            <a:r>
              <a:rPr sz="600" dirty="0">
                <a:solidFill>
                  <a:srgbClr val="58595B"/>
                </a:solidFill>
                <a:latin typeface="Calibri"/>
                <a:cs typeface="Calibri"/>
              </a:rPr>
              <a:t>to</a:t>
            </a:r>
            <a:r>
              <a:rPr sz="600" spc="15" dirty="0">
                <a:solidFill>
                  <a:srgbClr val="58595B"/>
                </a:solidFill>
                <a:latin typeface="Calibri"/>
                <a:cs typeface="Calibri"/>
              </a:rPr>
              <a:t> </a:t>
            </a:r>
            <a:r>
              <a:rPr sz="600" dirty="0">
                <a:solidFill>
                  <a:srgbClr val="58595B"/>
                </a:solidFill>
                <a:latin typeface="Calibri"/>
                <a:cs typeface="Calibri"/>
              </a:rPr>
              <a:t>revise</a:t>
            </a:r>
            <a:r>
              <a:rPr sz="600" spc="10" dirty="0">
                <a:solidFill>
                  <a:srgbClr val="58595B"/>
                </a:solidFill>
                <a:latin typeface="Calibri"/>
                <a:cs typeface="Calibri"/>
              </a:rPr>
              <a:t> </a:t>
            </a:r>
            <a:r>
              <a:rPr sz="600" dirty="0">
                <a:solidFill>
                  <a:srgbClr val="58595B"/>
                </a:solidFill>
                <a:latin typeface="Calibri"/>
                <a:cs typeface="Calibri"/>
              </a:rPr>
              <a:t>this</a:t>
            </a:r>
            <a:r>
              <a:rPr sz="600" spc="15" dirty="0">
                <a:solidFill>
                  <a:srgbClr val="58595B"/>
                </a:solidFill>
                <a:latin typeface="Calibri"/>
                <a:cs typeface="Calibri"/>
              </a:rPr>
              <a:t> </a:t>
            </a:r>
            <a:r>
              <a:rPr sz="600" dirty="0">
                <a:solidFill>
                  <a:srgbClr val="58595B"/>
                </a:solidFill>
                <a:latin typeface="Calibri"/>
                <a:cs typeface="Calibri"/>
              </a:rPr>
              <a:t>Standard</a:t>
            </a:r>
            <a:r>
              <a:rPr sz="600" spc="10" dirty="0">
                <a:solidFill>
                  <a:srgbClr val="58595B"/>
                </a:solidFill>
                <a:latin typeface="Calibri"/>
                <a:cs typeface="Calibri"/>
              </a:rPr>
              <a:t> </a:t>
            </a:r>
            <a:r>
              <a:rPr sz="600" dirty="0">
                <a:solidFill>
                  <a:srgbClr val="58595B"/>
                </a:solidFill>
                <a:latin typeface="Calibri"/>
                <a:cs typeface="Calibri"/>
              </a:rPr>
              <a:t>Offering</a:t>
            </a:r>
            <a:r>
              <a:rPr sz="600" spc="15" dirty="0">
                <a:solidFill>
                  <a:srgbClr val="58595B"/>
                </a:solidFill>
                <a:latin typeface="Calibri"/>
                <a:cs typeface="Calibri"/>
              </a:rPr>
              <a:t> </a:t>
            </a:r>
            <a:r>
              <a:rPr sz="600" dirty="0">
                <a:solidFill>
                  <a:srgbClr val="58595B"/>
                </a:solidFill>
                <a:latin typeface="Calibri"/>
                <a:cs typeface="Calibri"/>
              </a:rPr>
              <a:t>at</a:t>
            </a:r>
            <a:r>
              <a:rPr sz="600" spc="10" dirty="0">
                <a:solidFill>
                  <a:srgbClr val="58595B"/>
                </a:solidFill>
                <a:latin typeface="Calibri"/>
                <a:cs typeface="Calibri"/>
              </a:rPr>
              <a:t> </a:t>
            </a:r>
            <a:r>
              <a:rPr sz="600" dirty="0">
                <a:solidFill>
                  <a:srgbClr val="58595B"/>
                </a:solidFill>
                <a:latin typeface="Calibri"/>
                <a:cs typeface="Calibri"/>
              </a:rPr>
              <a:t>any</a:t>
            </a:r>
            <a:r>
              <a:rPr sz="600" spc="15" dirty="0">
                <a:solidFill>
                  <a:srgbClr val="58595B"/>
                </a:solidFill>
                <a:latin typeface="Calibri"/>
                <a:cs typeface="Calibri"/>
              </a:rPr>
              <a:t> </a:t>
            </a:r>
            <a:r>
              <a:rPr sz="600" dirty="0">
                <a:solidFill>
                  <a:srgbClr val="58595B"/>
                </a:solidFill>
                <a:latin typeface="Calibri"/>
                <a:cs typeface="Calibri"/>
              </a:rPr>
              <a:t>time</a:t>
            </a:r>
            <a:r>
              <a:rPr sz="600" spc="10" dirty="0">
                <a:solidFill>
                  <a:srgbClr val="58595B"/>
                </a:solidFill>
                <a:latin typeface="Calibri"/>
                <a:cs typeface="Calibri"/>
              </a:rPr>
              <a:t> </a:t>
            </a:r>
            <a:r>
              <a:rPr sz="600" dirty="0">
                <a:solidFill>
                  <a:srgbClr val="58595B"/>
                </a:solidFill>
                <a:latin typeface="Calibri"/>
                <a:cs typeface="Calibri"/>
              </a:rPr>
              <a:t>without</a:t>
            </a:r>
            <a:r>
              <a:rPr sz="600" spc="15" dirty="0">
                <a:solidFill>
                  <a:srgbClr val="58595B"/>
                </a:solidFill>
                <a:latin typeface="Calibri"/>
                <a:cs typeface="Calibri"/>
              </a:rPr>
              <a:t> </a:t>
            </a:r>
            <a:r>
              <a:rPr sz="600" dirty="0">
                <a:solidFill>
                  <a:srgbClr val="58595B"/>
                </a:solidFill>
                <a:latin typeface="Calibri"/>
                <a:cs typeface="Calibri"/>
              </a:rPr>
              <a:t>notifying</a:t>
            </a:r>
            <a:r>
              <a:rPr sz="600" spc="15" dirty="0">
                <a:solidFill>
                  <a:srgbClr val="58595B"/>
                </a:solidFill>
                <a:latin typeface="Calibri"/>
                <a:cs typeface="Calibri"/>
              </a:rPr>
              <a:t> </a:t>
            </a:r>
            <a:r>
              <a:rPr sz="600" dirty="0">
                <a:solidFill>
                  <a:srgbClr val="58595B"/>
                </a:solidFill>
                <a:latin typeface="Calibri"/>
                <a:cs typeface="Calibri"/>
              </a:rPr>
              <a:t>customers,</a:t>
            </a:r>
            <a:r>
              <a:rPr sz="600" spc="10" dirty="0">
                <a:solidFill>
                  <a:srgbClr val="58595B"/>
                </a:solidFill>
                <a:latin typeface="Calibri"/>
                <a:cs typeface="Calibri"/>
              </a:rPr>
              <a:t> </a:t>
            </a:r>
            <a:r>
              <a:rPr sz="600" dirty="0">
                <a:solidFill>
                  <a:srgbClr val="58595B"/>
                </a:solidFill>
                <a:latin typeface="Calibri"/>
                <a:cs typeface="Calibri"/>
              </a:rPr>
              <a:t>provided</a:t>
            </a:r>
            <a:r>
              <a:rPr sz="600" spc="15" dirty="0">
                <a:solidFill>
                  <a:srgbClr val="58595B"/>
                </a:solidFill>
                <a:latin typeface="Calibri"/>
                <a:cs typeface="Calibri"/>
              </a:rPr>
              <a:t> </a:t>
            </a:r>
            <a:r>
              <a:rPr sz="600" spc="-10" dirty="0">
                <a:solidFill>
                  <a:srgbClr val="58595B"/>
                </a:solidFill>
                <a:latin typeface="Calibri"/>
                <a:cs typeface="Calibri"/>
              </a:rPr>
              <a:t>that</a:t>
            </a:r>
            <a:r>
              <a:rPr sz="600" spc="10" dirty="0">
                <a:solidFill>
                  <a:srgbClr val="58595B"/>
                </a:solidFill>
                <a:latin typeface="Calibri"/>
                <a:cs typeface="Calibri"/>
              </a:rPr>
              <a:t> </a:t>
            </a:r>
            <a:r>
              <a:rPr sz="600" dirty="0">
                <a:solidFill>
                  <a:srgbClr val="58595B"/>
                </a:solidFill>
                <a:latin typeface="Calibri"/>
                <a:cs typeface="Calibri"/>
              </a:rPr>
              <a:t>any</a:t>
            </a:r>
            <a:r>
              <a:rPr sz="600" spc="15" dirty="0">
                <a:solidFill>
                  <a:srgbClr val="58595B"/>
                </a:solidFill>
                <a:latin typeface="Calibri"/>
                <a:cs typeface="Calibri"/>
              </a:rPr>
              <a:t> </a:t>
            </a:r>
            <a:r>
              <a:rPr sz="600" dirty="0">
                <a:solidFill>
                  <a:srgbClr val="58595B"/>
                </a:solidFill>
                <a:latin typeface="Calibri"/>
                <a:cs typeface="Calibri"/>
              </a:rPr>
              <a:t>such</a:t>
            </a:r>
            <a:r>
              <a:rPr sz="600" spc="10" dirty="0">
                <a:solidFill>
                  <a:srgbClr val="58595B"/>
                </a:solidFill>
                <a:latin typeface="Calibri"/>
                <a:cs typeface="Calibri"/>
              </a:rPr>
              <a:t> </a:t>
            </a:r>
            <a:r>
              <a:rPr sz="600" dirty="0">
                <a:solidFill>
                  <a:srgbClr val="58595B"/>
                </a:solidFill>
                <a:latin typeface="Calibri"/>
                <a:cs typeface="Calibri"/>
              </a:rPr>
              <a:t>revision</a:t>
            </a:r>
            <a:r>
              <a:rPr sz="600" spc="15" dirty="0">
                <a:solidFill>
                  <a:srgbClr val="58595B"/>
                </a:solidFill>
                <a:latin typeface="Calibri"/>
                <a:cs typeface="Calibri"/>
              </a:rPr>
              <a:t> </a:t>
            </a:r>
            <a:r>
              <a:rPr sz="600" dirty="0">
                <a:solidFill>
                  <a:srgbClr val="58595B"/>
                </a:solidFill>
                <a:latin typeface="Calibri"/>
                <a:cs typeface="Calibri"/>
              </a:rPr>
              <a:t>shall</a:t>
            </a:r>
            <a:r>
              <a:rPr sz="600" spc="10" dirty="0">
                <a:solidFill>
                  <a:srgbClr val="58595B"/>
                </a:solidFill>
                <a:latin typeface="Calibri"/>
                <a:cs typeface="Calibri"/>
              </a:rPr>
              <a:t> </a:t>
            </a:r>
            <a:r>
              <a:rPr sz="600" dirty="0">
                <a:solidFill>
                  <a:srgbClr val="58595B"/>
                </a:solidFill>
                <a:latin typeface="Calibri"/>
                <a:cs typeface="Calibri"/>
              </a:rPr>
              <a:t>not</a:t>
            </a:r>
            <a:r>
              <a:rPr sz="600" spc="15" dirty="0">
                <a:solidFill>
                  <a:srgbClr val="58595B"/>
                </a:solidFill>
                <a:latin typeface="Calibri"/>
                <a:cs typeface="Calibri"/>
              </a:rPr>
              <a:t> </a:t>
            </a:r>
            <a:r>
              <a:rPr sz="600" dirty="0">
                <a:solidFill>
                  <a:srgbClr val="58595B"/>
                </a:solidFill>
                <a:latin typeface="Calibri"/>
                <a:cs typeface="Calibri"/>
              </a:rPr>
              <a:t>lower</a:t>
            </a:r>
            <a:r>
              <a:rPr sz="600" spc="10" dirty="0">
                <a:solidFill>
                  <a:srgbClr val="58595B"/>
                </a:solidFill>
                <a:latin typeface="Calibri"/>
                <a:cs typeface="Calibri"/>
              </a:rPr>
              <a:t> </a:t>
            </a:r>
            <a:r>
              <a:rPr sz="600" dirty="0">
                <a:solidFill>
                  <a:srgbClr val="58595B"/>
                </a:solidFill>
                <a:latin typeface="Calibri"/>
                <a:cs typeface="Calibri"/>
              </a:rPr>
              <a:t>the</a:t>
            </a:r>
            <a:r>
              <a:rPr sz="600" spc="15" dirty="0">
                <a:solidFill>
                  <a:srgbClr val="58595B"/>
                </a:solidFill>
                <a:latin typeface="Calibri"/>
                <a:cs typeface="Calibri"/>
              </a:rPr>
              <a:t> </a:t>
            </a:r>
            <a:r>
              <a:rPr sz="600" dirty="0">
                <a:solidFill>
                  <a:srgbClr val="58595B"/>
                </a:solidFill>
                <a:latin typeface="Calibri"/>
                <a:cs typeface="Calibri"/>
              </a:rPr>
              <a:t>offer</a:t>
            </a:r>
            <a:r>
              <a:rPr sz="600" spc="10" dirty="0">
                <a:solidFill>
                  <a:srgbClr val="58595B"/>
                </a:solidFill>
                <a:latin typeface="Calibri"/>
                <a:cs typeface="Calibri"/>
              </a:rPr>
              <a:t> </a:t>
            </a:r>
            <a:r>
              <a:rPr sz="600" dirty="0">
                <a:solidFill>
                  <a:srgbClr val="58595B"/>
                </a:solidFill>
                <a:latin typeface="Calibri"/>
                <a:cs typeface="Calibri"/>
              </a:rPr>
              <a:t>and</a:t>
            </a:r>
            <a:r>
              <a:rPr sz="600" spc="15" dirty="0">
                <a:solidFill>
                  <a:srgbClr val="58595B"/>
                </a:solidFill>
                <a:latin typeface="Calibri"/>
                <a:cs typeface="Calibri"/>
              </a:rPr>
              <a:t> </a:t>
            </a:r>
            <a:r>
              <a:rPr sz="600" dirty="0">
                <a:solidFill>
                  <a:srgbClr val="58595B"/>
                </a:solidFill>
                <a:latin typeface="Calibri"/>
                <a:cs typeface="Calibri"/>
              </a:rPr>
              <a:t>service</a:t>
            </a:r>
            <a:r>
              <a:rPr sz="600" spc="15" dirty="0">
                <a:solidFill>
                  <a:srgbClr val="58595B"/>
                </a:solidFill>
                <a:latin typeface="Calibri"/>
                <a:cs typeface="Calibri"/>
              </a:rPr>
              <a:t> </a:t>
            </a:r>
            <a:r>
              <a:rPr sz="600" dirty="0">
                <a:solidFill>
                  <a:srgbClr val="58595B"/>
                </a:solidFill>
                <a:latin typeface="Calibri"/>
                <a:cs typeface="Calibri"/>
              </a:rPr>
              <a:t>standard</a:t>
            </a:r>
            <a:r>
              <a:rPr sz="600" spc="10" dirty="0">
                <a:solidFill>
                  <a:srgbClr val="58595B"/>
                </a:solidFill>
                <a:latin typeface="Calibri"/>
                <a:cs typeface="Calibri"/>
              </a:rPr>
              <a:t> </a:t>
            </a:r>
            <a:r>
              <a:rPr sz="600" spc="-10" dirty="0">
                <a:solidFill>
                  <a:srgbClr val="58595B"/>
                </a:solidFill>
                <a:latin typeface="Calibri"/>
                <a:cs typeface="Calibri"/>
              </a:rPr>
              <a:t>that</a:t>
            </a:r>
            <a:r>
              <a:rPr sz="600" spc="15" dirty="0">
                <a:solidFill>
                  <a:srgbClr val="58595B"/>
                </a:solidFill>
                <a:latin typeface="Calibri"/>
                <a:cs typeface="Calibri"/>
              </a:rPr>
              <a:t> </a:t>
            </a:r>
            <a:r>
              <a:rPr sz="600" spc="-10" dirty="0">
                <a:solidFill>
                  <a:srgbClr val="58595B"/>
                </a:solidFill>
                <a:latin typeface="Calibri"/>
                <a:cs typeface="Calibri"/>
              </a:rPr>
              <a:t>customers</a:t>
            </a:r>
            <a:r>
              <a:rPr sz="600" spc="200" dirty="0">
                <a:solidFill>
                  <a:srgbClr val="58595B"/>
                </a:solidFill>
                <a:latin typeface="Calibri"/>
                <a:cs typeface="Calibri"/>
              </a:rPr>
              <a:t> </a:t>
            </a:r>
            <a:r>
              <a:rPr sz="600" spc="-10" dirty="0">
                <a:solidFill>
                  <a:srgbClr val="58595B"/>
                </a:solidFill>
                <a:latin typeface="Calibri"/>
                <a:cs typeface="Calibri"/>
              </a:rPr>
              <a:t>enjoy.</a:t>
            </a:r>
            <a:r>
              <a:rPr sz="600" spc="25" dirty="0">
                <a:solidFill>
                  <a:srgbClr val="58595B"/>
                </a:solidFill>
                <a:latin typeface="Calibri"/>
                <a:cs typeface="Calibri"/>
              </a:rPr>
              <a:t> </a:t>
            </a:r>
            <a:r>
              <a:rPr sz="600" dirty="0">
                <a:solidFill>
                  <a:srgbClr val="58595B"/>
                </a:solidFill>
                <a:latin typeface="Calibri"/>
                <a:cs typeface="Calibri"/>
              </a:rPr>
              <a:t>ExxonMobil</a:t>
            </a:r>
            <a:r>
              <a:rPr sz="600" spc="30" dirty="0">
                <a:solidFill>
                  <a:srgbClr val="58595B"/>
                </a:solidFill>
                <a:latin typeface="Calibri"/>
                <a:cs typeface="Calibri"/>
              </a:rPr>
              <a:t> </a:t>
            </a:r>
            <a:r>
              <a:rPr sz="600" dirty="0">
                <a:solidFill>
                  <a:srgbClr val="58595B"/>
                </a:solidFill>
                <a:latin typeface="Calibri"/>
                <a:cs typeface="Calibri"/>
              </a:rPr>
              <a:t>shall</a:t>
            </a:r>
            <a:r>
              <a:rPr sz="600" spc="25" dirty="0">
                <a:solidFill>
                  <a:srgbClr val="58595B"/>
                </a:solidFill>
                <a:latin typeface="Calibri"/>
                <a:cs typeface="Calibri"/>
              </a:rPr>
              <a:t> </a:t>
            </a:r>
            <a:r>
              <a:rPr sz="600" spc="-10" dirty="0">
                <a:solidFill>
                  <a:srgbClr val="58595B"/>
                </a:solidFill>
                <a:latin typeface="Calibri"/>
                <a:cs typeface="Calibri"/>
              </a:rPr>
              <a:t>notify</a:t>
            </a:r>
            <a:r>
              <a:rPr sz="600" spc="30" dirty="0">
                <a:solidFill>
                  <a:srgbClr val="58595B"/>
                </a:solidFill>
                <a:latin typeface="Calibri"/>
                <a:cs typeface="Calibri"/>
              </a:rPr>
              <a:t> </a:t>
            </a:r>
            <a:r>
              <a:rPr sz="600" dirty="0">
                <a:solidFill>
                  <a:srgbClr val="58595B"/>
                </a:solidFill>
                <a:latin typeface="Calibri"/>
                <a:cs typeface="Calibri"/>
              </a:rPr>
              <a:t>customers</a:t>
            </a:r>
            <a:r>
              <a:rPr sz="600" spc="25" dirty="0">
                <a:solidFill>
                  <a:srgbClr val="58595B"/>
                </a:solidFill>
                <a:latin typeface="Calibri"/>
                <a:cs typeface="Calibri"/>
              </a:rPr>
              <a:t> </a:t>
            </a:r>
            <a:r>
              <a:rPr sz="600" dirty="0">
                <a:solidFill>
                  <a:srgbClr val="58595B"/>
                </a:solidFill>
                <a:latin typeface="Calibri"/>
                <a:cs typeface="Calibri"/>
              </a:rPr>
              <a:t>of</a:t>
            </a:r>
            <a:r>
              <a:rPr sz="600" spc="30" dirty="0">
                <a:solidFill>
                  <a:srgbClr val="58595B"/>
                </a:solidFill>
                <a:latin typeface="Calibri"/>
                <a:cs typeface="Calibri"/>
              </a:rPr>
              <a:t> </a:t>
            </a:r>
            <a:r>
              <a:rPr sz="600" dirty="0">
                <a:solidFill>
                  <a:srgbClr val="58595B"/>
                </a:solidFill>
                <a:latin typeface="Calibri"/>
                <a:cs typeface="Calibri"/>
              </a:rPr>
              <a:t>any</a:t>
            </a:r>
            <a:r>
              <a:rPr sz="600" spc="30" dirty="0">
                <a:solidFill>
                  <a:srgbClr val="58595B"/>
                </a:solidFill>
                <a:latin typeface="Calibri"/>
                <a:cs typeface="Calibri"/>
              </a:rPr>
              <a:t> </a:t>
            </a:r>
            <a:r>
              <a:rPr sz="600" dirty="0">
                <a:solidFill>
                  <a:srgbClr val="58595B"/>
                </a:solidFill>
                <a:latin typeface="Calibri"/>
                <a:cs typeface="Calibri"/>
              </a:rPr>
              <a:t>such</a:t>
            </a:r>
            <a:r>
              <a:rPr sz="600" spc="25" dirty="0">
                <a:solidFill>
                  <a:srgbClr val="58595B"/>
                </a:solidFill>
                <a:latin typeface="Calibri"/>
                <a:cs typeface="Calibri"/>
              </a:rPr>
              <a:t> </a:t>
            </a:r>
            <a:r>
              <a:rPr sz="600" spc="-10" dirty="0">
                <a:solidFill>
                  <a:srgbClr val="58595B"/>
                </a:solidFill>
                <a:latin typeface="Calibri"/>
                <a:cs typeface="Calibri"/>
              </a:rPr>
              <a:t>revision(s)</a:t>
            </a:r>
            <a:r>
              <a:rPr sz="600" spc="30" dirty="0">
                <a:solidFill>
                  <a:srgbClr val="58595B"/>
                </a:solidFill>
                <a:latin typeface="Calibri"/>
                <a:cs typeface="Calibri"/>
              </a:rPr>
              <a:t> </a:t>
            </a:r>
            <a:r>
              <a:rPr sz="600" dirty="0">
                <a:solidFill>
                  <a:srgbClr val="58595B"/>
                </a:solidFill>
                <a:latin typeface="Calibri"/>
                <a:cs typeface="Calibri"/>
              </a:rPr>
              <a:t>within</a:t>
            </a:r>
            <a:r>
              <a:rPr sz="600" spc="25" dirty="0">
                <a:solidFill>
                  <a:srgbClr val="58595B"/>
                </a:solidFill>
                <a:latin typeface="Calibri"/>
                <a:cs typeface="Calibri"/>
              </a:rPr>
              <a:t> </a:t>
            </a:r>
            <a:r>
              <a:rPr sz="600" dirty="0">
                <a:solidFill>
                  <a:srgbClr val="58595B"/>
                </a:solidFill>
                <a:latin typeface="Calibri"/>
                <a:cs typeface="Calibri"/>
              </a:rPr>
              <a:t>a</a:t>
            </a:r>
            <a:r>
              <a:rPr sz="600" spc="30" dirty="0">
                <a:solidFill>
                  <a:srgbClr val="58595B"/>
                </a:solidFill>
                <a:latin typeface="Calibri"/>
                <a:cs typeface="Calibri"/>
              </a:rPr>
              <a:t> </a:t>
            </a:r>
            <a:r>
              <a:rPr sz="600" dirty="0">
                <a:solidFill>
                  <a:srgbClr val="58595B"/>
                </a:solidFill>
                <a:latin typeface="Calibri"/>
                <a:cs typeface="Calibri"/>
              </a:rPr>
              <a:t>reasonable</a:t>
            </a:r>
            <a:r>
              <a:rPr sz="600" spc="25" dirty="0">
                <a:solidFill>
                  <a:srgbClr val="58595B"/>
                </a:solidFill>
                <a:latin typeface="Calibri"/>
                <a:cs typeface="Calibri"/>
              </a:rPr>
              <a:t> </a:t>
            </a:r>
            <a:r>
              <a:rPr sz="600" dirty="0">
                <a:solidFill>
                  <a:srgbClr val="58595B"/>
                </a:solidFill>
                <a:latin typeface="Calibri"/>
                <a:cs typeface="Calibri"/>
              </a:rPr>
              <a:t>period</a:t>
            </a:r>
            <a:r>
              <a:rPr sz="600" spc="30" dirty="0">
                <a:solidFill>
                  <a:srgbClr val="58595B"/>
                </a:solidFill>
                <a:latin typeface="Calibri"/>
                <a:cs typeface="Calibri"/>
              </a:rPr>
              <a:t> </a:t>
            </a:r>
            <a:r>
              <a:rPr sz="600" dirty="0">
                <a:solidFill>
                  <a:srgbClr val="58595B"/>
                </a:solidFill>
                <a:latin typeface="Calibri"/>
                <a:cs typeface="Calibri"/>
              </a:rPr>
              <a:t>after</a:t>
            </a:r>
            <a:r>
              <a:rPr sz="600" spc="30" dirty="0">
                <a:solidFill>
                  <a:srgbClr val="58595B"/>
                </a:solidFill>
                <a:latin typeface="Calibri"/>
                <a:cs typeface="Calibri"/>
              </a:rPr>
              <a:t> </a:t>
            </a:r>
            <a:r>
              <a:rPr sz="600" dirty="0">
                <a:solidFill>
                  <a:srgbClr val="58595B"/>
                </a:solidFill>
                <a:latin typeface="Calibri"/>
                <a:cs typeface="Calibri"/>
              </a:rPr>
              <a:t>such</a:t>
            </a:r>
            <a:r>
              <a:rPr sz="600" spc="25" dirty="0">
                <a:solidFill>
                  <a:srgbClr val="58595B"/>
                </a:solidFill>
                <a:latin typeface="Calibri"/>
                <a:cs typeface="Calibri"/>
              </a:rPr>
              <a:t> </a:t>
            </a:r>
            <a:r>
              <a:rPr sz="600" spc="-10" dirty="0">
                <a:solidFill>
                  <a:srgbClr val="58595B"/>
                </a:solidFill>
                <a:latin typeface="Calibri"/>
                <a:cs typeface="Calibri"/>
              </a:rPr>
              <a:t>revision(s).</a:t>
            </a:r>
            <a:endParaRPr sz="600">
              <a:latin typeface="Calibri"/>
              <a:cs typeface="Calibri"/>
            </a:endParaRPr>
          </a:p>
          <a:p>
            <a:pPr marL="316865" marR="73025" indent="-89535">
              <a:lnSpc>
                <a:spcPct val="100000"/>
              </a:lnSpc>
              <a:buAutoNum type="arabicParenR"/>
              <a:tabLst>
                <a:tab pos="311150" algn="l"/>
              </a:tabLst>
            </a:pPr>
            <a:r>
              <a:rPr sz="600" dirty="0">
                <a:solidFill>
                  <a:srgbClr val="58595B"/>
                </a:solidFill>
                <a:latin typeface="Calibri"/>
                <a:cs typeface="Calibri"/>
              </a:rPr>
              <a:t>The</a:t>
            </a:r>
            <a:r>
              <a:rPr sz="600" spc="25" dirty="0">
                <a:solidFill>
                  <a:srgbClr val="58595B"/>
                </a:solidFill>
                <a:latin typeface="Calibri"/>
                <a:cs typeface="Calibri"/>
              </a:rPr>
              <a:t> </a:t>
            </a:r>
            <a:r>
              <a:rPr sz="600" dirty="0">
                <a:solidFill>
                  <a:srgbClr val="58595B"/>
                </a:solidFill>
                <a:latin typeface="Calibri"/>
                <a:cs typeface="Calibri"/>
              </a:rPr>
              <a:t>Standard</a:t>
            </a:r>
            <a:r>
              <a:rPr sz="600" spc="30" dirty="0">
                <a:solidFill>
                  <a:srgbClr val="58595B"/>
                </a:solidFill>
                <a:latin typeface="Calibri"/>
                <a:cs typeface="Calibri"/>
              </a:rPr>
              <a:t> </a:t>
            </a:r>
            <a:r>
              <a:rPr sz="600" dirty="0">
                <a:solidFill>
                  <a:srgbClr val="58595B"/>
                </a:solidFill>
                <a:latin typeface="Calibri"/>
                <a:cs typeface="Calibri"/>
              </a:rPr>
              <a:t>Offering</a:t>
            </a:r>
            <a:r>
              <a:rPr sz="600" spc="30" dirty="0">
                <a:solidFill>
                  <a:srgbClr val="58595B"/>
                </a:solidFill>
                <a:latin typeface="Calibri"/>
                <a:cs typeface="Calibri"/>
              </a:rPr>
              <a:t> </a:t>
            </a:r>
            <a:r>
              <a:rPr sz="600" dirty="0">
                <a:solidFill>
                  <a:srgbClr val="58595B"/>
                </a:solidFill>
                <a:latin typeface="Calibri"/>
                <a:cs typeface="Calibri"/>
              </a:rPr>
              <a:t>described</a:t>
            </a:r>
            <a:r>
              <a:rPr sz="600" spc="30" dirty="0">
                <a:solidFill>
                  <a:srgbClr val="58595B"/>
                </a:solidFill>
                <a:latin typeface="Calibri"/>
                <a:cs typeface="Calibri"/>
              </a:rPr>
              <a:t> </a:t>
            </a:r>
            <a:r>
              <a:rPr sz="600" dirty="0">
                <a:solidFill>
                  <a:srgbClr val="58595B"/>
                </a:solidFill>
                <a:latin typeface="Calibri"/>
                <a:cs typeface="Calibri"/>
              </a:rPr>
              <a:t>in</a:t>
            </a:r>
            <a:r>
              <a:rPr sz="600" spc="25" dirty="0">
                <a:solidFill>
                  <a:srgbClr val="58595B"/>
                </a:solidFill>
                <a:latin typeface="Calibri"/>
                <a:cs typeface="Calibri"/>
              </a:rPr>
              <a:t> </a:t>
            </a:r>
            <a:r>
              <a:rPr sz="600" dirty="0">
                <a:solidFill>
                  <a:srgbClr val="58595B"/>
                </a:solidFill>
                <a:latin typeface="Calibri"/>
                <a:cs typeface="Calibri"/>
              </a:rPr>
              <a:t>this</a:t>
            </a:r>
            <a:r>
              <a:rPr sz="600" spc="30" dirty="0">
                <a:solidFill>
                  <a:srgbClr val="58595B"/>
                </a:solidFill>
                <a:latin typeface="Calibri"/>
                <a:cs typeface="Calibri"/>
              </a:rPr>
              <a:t> </a:t>
            </a:r>
            <a:r>
              <a:rPr sz="600" dirty="0">
                <a:solidFill>
                  <a:srgbClr val="58595B"/>
                </a:solidFill>
                <a:latin typeface="Calibri"/>
                <a:cs typeface="Calibri"/>
              </a:rPr>
              <a:t>document</a:t>
            </a:r>
            <a:r>
              <a:rPr sz="600" spc="30" dirty="0">
                <a:solidFill>
                  <a:srgbClr val="58595B"/>
                </a:solidFill>
                <a:latin typeface="Calibri"/>
                <a:cs typeface="Calibri"/>
              </a:rPr>
              <a:t> </a:t>
            </a:r>
            <a:r>
              <a:rPr sz="600" dirty="0">
                <a:solidFill>
                  <a:srgbClr val="58595B"/>
                </a:solidFill>
                <a:latin typeface="Calibri"/>
                <a:cs typeface="Calibri"/>
              </a:rPr>
              <a:t>is</a:t>
            </a:r>
            <a:r>
              <a:rPr sz="600" spc="30" dirty="0">
                <a:solidFill>
                  <a:srgbClr val="58595B"/>
                </a:solidFill>
                <a:latin typeface="Calibri"/>
                <a:cs typeface="Calibri"/>
              </a:rPr>
              <a:t> </a:t>
            </a:r>
            <a:r>
              <a:rPr sz="600" dirty="0">
                <a:solidFill>
                  <a:srgbClr val="58595B"/>
                </a:solidFill>
                <a:latin typeface="Calibri"/>
                <a:cs typeface="Calibri"/>
              </a:rPr>
              <a:t>the</a:t>
            </a:r>
            <a:r>
              <a:rPr sz="600" spc="30" dirty="0">
                <a:solidFill>
                  <a:srgbClr val="58595B"/>
                </a:solidFill>
                <a:latin typeface="Calibri"/>
                <a:cs typeface="Calibri"/>
              </a:rPr>
              <a:t> </a:t>
            </a:r>
            <a:r>
              <a:rPr sz="600" dirty="0">
                <a:solidFill>
                  <a:srgbClr val="58595B"/>
                </a:solidFill>
                <a:latin typeface="Calibri"/>
                <a:cs typeface="Calibri"/>
              </a:rPr>
              <a:t>typical</a:t>
            </a:r>
            <a:r>
              <a:rPr sz="600" spc="25" dirty="0">
                <a:solidFill>
                  <a:srgbClr val="58595B"/>
                </a:solidFill>
                <a:latin typeface="Calibri"/>
                <a:cs typeface="Calibri"/>
              </a:rPr>
              <a:t> </a:t>
            </a:r>
            <a:r>
              <a:rPr sz="600" dirty="0">
                <a:solidFill>
                  <a:srgbClr val="58595B"/>
                </a:solidFill>
                <a:latin typeface="Calibri"/>
                <a:cs typeface="Calibri"/>
              </a:rPr>
              <a:t>service</a:t>
            </a:r>
            <a:r>
              <a:rPr sz="600" spc="30" dirty="0">
                <a:solidFill>
                  <a:srgbClr val="58595B"/>
                </a:solidFill>
                <a:latin typeface="Calibri"/>
                <a:cs typeface="Calibri"/>
              </a:rPr>
              <a:t> </a:t>
            </a:r>
            <a:r>
              <a:rPr sz="600" dirty="0">
                <a:solidFill>
                  <a:srgbClr val="58595B"/>
                </a:solidFill>
                <a:latin typeface="Calibri"/>
                <a:cs typeface="Calibri"/>
              </a:rPr>
              <a:t>offering</a:t>
            </a:r>
            <a:r>
              <a:rPr sz="600" spc="30" dirty="0">
                <a:solidFill>
                  <a:srgbClr val="58595B"/>
                </a:solidFill>
                <a:latin typeface="Calibri"/>
                <a:cs typeface="Calibri"/>
              </a:rPr>
              <a:t> </a:t>
            </a:r>
            <a:r>
              <a:rPr sz="600" dirty="0">
                <a:solidFill>
                  <a:srgbClr val="58595B"/>
                </a:solidFill>
                <a:latin typeface="Calibri"/>
                <a:cs typeface="Calibri"/>
              </a:rPr>
              <a:t>Company</a:t>
            </a:r>
            <a:r>
              <a:rPr sz="600" spc="30" dirty="0">
                <a:solidFill>
                  <a:srgbClr val="58595B"/>
                </a:solidFill>
                <a:latin typeface="Calibri"/>
                <a:cs typeface="Calibri"/>
              </a:rPr>
              <a:t> </a:t>
            </a:r>
            <a:r>
              <a:rPr sz="600" dirty="0">
                <a:solidFill>
                  <a:srgbClr val="58595B"/>
                </a:solidFill>
                <a:latin typeface="Calibri"/>
                <a:cs typeface="Calibri"/>
              </a:rPr>
              <a:t>provides</a:t>
            </a:r>
            <a:r>
              <a:rPr sz="600" spc="30" dirty="0">
                <a:solidFill>
                  <a:srgbClr val="58595B"/>
                </a:solidFill>
                <a:latin typeface="Calibri"/>
                <a:cs typeface="Calibri"/>
              </a:rPr>
              <a:t> </a:t>
            </a:r>
            <a:r>
              <a:rPr sz="600" dirty="0">
                <a:solidFill>
                  <a:srgbClr val="58595B"/>
                </a:solidFill>
                <a:latin typeface="Calibri"/>
                <a:cs typeface="Calibri"/>
              </a:rPr>
              <a:t>to</a:t>
            </a:r>
            <a:r>
              <a:rPr sz="600" spc="25" dirty="0">
                <a:solidFill>
                  <a:srgbClr val="58595B"/>
                </a:solidFill>
                <a:latin typeface="Calibri"/>
                <a:cs typeface="Calibri"/>
              </a:rPr>
              <a:t> </a:t>
            </a:r>
            <a:r>
              <a:rPr sz="600" dirty="0">
                <a:solidFill>
                  <a:srgbClr val="58595B"/>
                </a:solidFill>
                <a:latin typeface="Calibri"/>
                <a:cs typeface="Calibri"/>
              </a:rPr>
              <a:t>its</a:t>
            </a:r>
            <a:r>
              <a:rPr sz="600" spc="30" dirty="0">
                <a:solidFill>
                  <a:srgbClr val="58595B"/>
                </a:solidFill>
                <a:latin typeface="Calibri"/>
                <a:cs typeface="Calibri"/>
              </a:rPr>
              <a:t> </a:t>
            </a:r>
            <a:r>
              <a:rPr sz="600" dirty="0">
                <a:solidFill>
                  <a:srgbClr val="58595B"/>
                </a:solidFill>
                <a:latin typeface="Calibri"/>
                <a:cs typeface="Calibri"/>
              </a:rPr>
              <a:t>customers.</a:t>
            </a:r>
            <a:r>
              <a:rPr sz="600" spc="30" dirty="0">
                <a:solidFill>
                  <a:srgbClr val="58595B"/>
                </a:solidFill>
                <a:latin typeface="Calibri"/>
                <a:cs typeface="Calibri"/>
              </a:rPr>
              <a:t> </a:t>
            </a:r>
            <a:r>
              <a:rPr sz="600" dirty="0">
                <a:solidFill>
                  <a:srgbClr val="58595B"/>
                </a:solidFill>
                <a:latin typeface="Calibri"/>
                <a:cs typeface="Calibri"/>
              </a:rPr>
              <a:t>Informations</a:t>
            </a:r>
            <a:r>
              <a:rPr sz="600" spc="30" dirty="0">
                <a:solidFill>
                  <a:srgbClr val="58595B"/>
                </a:solidFill>
                <a:latin typeface="Calibri"/>
                <a:cs typeface="Calibri"/>
              </a:rPr>
              <a:t> </a:t>
            </a:r>
            <a:r>
              <a:rPr sz="600" dirty="0">
                <a:solidFill>
                  <a:srgbClr val="58595B"/>
                </a:solidFill>
                <a:latin typeface="Calibri"/>
                <a:cs typeface="Calibri"/>
              </a:rPr>
              <a:t>provided</a:t>
            </a:r>
            <a:r>
              <a:rPr sz="600" spc="25" dirty="0">
                <a:solidFill>
                  <a:srgbClr val="58595B"/>
                </a:solidFill>
                <a:latin typeface="Calibri"/>
                <a:cs typeface="Calibri"/>
              </a:rPr>
              <a:t> </a:t>
            </a:r>
            <a:r>
              <a:rPr sz="600" dirty="0">
                <a:solidFill>
                  <a:srgbClr val="58595B"/>
                </a:solidFill>
                <a:latin typeface="Calibri"/>
                <a:cs typeface="Calibri"/>
              </a:rPr>
              <a:t>by</a:t>
            </a:r>
            <a:r>
              <a:rPr sz="600" spc="30" dirty="0">
                <a:solidFill>
                  <a:srgbClr val="58595B"/>
                </a:solidFill>
                <a:latin typeface="Calibri"/>
                <a:cs typeface="Calibri"/>
              </a:rPr>
              <a:t> </a:t>
            </a:r>
            <a:r>
              <a:rPr sz="600" dirty="0">
                <a:solidFill>
                  <a:srgbClr val="58595B"/>
                </a:solidFill>
                <a:latin typeface="Calibri"/>
                <a:cs typeface="Calibri"/>
              </a:rPr>
              <a:t>Company</a:t>
            </a:r>
            <a:r>
              <a:rPr sz="600" spc="30" dirty="0">
                <a:solidFill>
                  <a:srgbClr val="58595B"/>
                </a:solidFill>
                <a:latin typeface="Calibri"/>
                <a:cs typeface="Calibri"/>
              </a:rPr>
              <a:t> </a:t>
            </a:r>
            <a:r>
              <a:rPr sz="600" spc="-10" dirty="0">
                <a:solidFill>
                  <a:srgbClr val="58595B"/>
                </a:solidFill>
                <a:latin typeface="Calibri"/>
                <a:cs typeface="Calibri"/>
              </a:rPr>
              <a:t>herein,</a:t>
            </a:r>
            <a:r>
              <a:rPr sz="600" spc="30" dirty="0">
                <a:solidFill>
                  <a:srgbClr val="58595B"/>
                </a:solidFill>
                <a:latin typeface="Calibri"/>
                <a:cs typeface="Calibri"/>
              </a:rPr>
              <a:t> </a:t>
            </a:r>
            <a:r>
              <a:rPr sz="600" dirty="0">
                <a:solidFill>
                  <a:srgbClr val="58595B"/>
                </a:solidFill>
                <a:latin typeface="Calibri"/>
                <a:cs typeface="Calibri"/>
              </a:rPr>
              <a:t>including,</a:t>
            </a:r>
            <a:r>
              <a:rPr sz="600" spc="30" dirty="0">
                <a:solidFill>
                  <a:srgbClr val="58595B"/>
                </a:solidFill>
                <a:latin typeface="Calibri"/>
                <a:cs typeface="Calibri"/>
              </a:rPr>
              <a:t> </a:t>
            </a:r>
            <a:r>
              <a:rPr sz="600" dirty="0">
                <a:solidFill>
                  <a:srgbClr val="58595B"/>
                </a:solidFill>
                <a:latin typeface="Calibri"/>
                <a:cs typeface="Calibri"/>
              </a:rPr>
              <a:t>but</a:t>
            </a:r>
            <a:r>
              <a:rPr sz="600" spc="25" dirty="0">
                <a:solidFill>
                  <a:srgbClr val="58595B"/>
                </a:solidFill>
                <a:latin typeface="Calibri"/>
                <a:cs typeface="Calibri"/>
              </a:rPr>
              <a:t> </a:t>
            </a:r>
            <a:r>
              <a:rPr sz="600" dirty="0">
                <a:solidFill>
                  <a:srgbClr val="58595B"/>
                </a:solidFill>
                <a:latin typeface="Calibri"/>
                <a:cs typeface="Calibri"/>
              </a:rPr>
              <a:t>not</a:t>
            </a:r>
            <a:r>
              <a:rPr sz="600" spc="30" dirty="0">
                <a:solidFill>
                  <a:srgbClr val="58595B"/>
                </a:solidFill>
                <a:latin typeface="Calibri"/>
                <a:cs typeface="Calibri"/>
              </a:rPr>
              <a:t> </a:t>
            </a:r>
            <a:r>
              <a:rPr sz="600" spc="-10" dirty="0">
                <a:solidFill>
                  <a:srgbClr val="58595B"/>
                </a:solidFill>
                <a:latin typeface="Calibri"/>
                <a:cs typeface="Calibri"/>
              </a:rPr>
              <a:t>limited</a:t>
            </a:r>
            <a:r>
              <a:rPr sz="600" spc="30" dirty="0">
                <a:solidFill>
                  <a:srgbClr val="58595B"/>
                </a:solidFill>
                <a:latin typeface="Calibri"/>
                <a:cs typeface="Calibri"/>
              </a:rPr>
              <a:t> </a:t>
            </a:r>
            <a:r>
              <a:rPr sz="600" spc="-10" dirty="0">
                <a:solidFill>
                  <a:srgbClr val="58595B"/>
                </a:solidFill>
                <a:latin typeface="Calibri"/>
                <a:cs typeface="Calibri"/>
              </a:rPr>
              <a:t>to,</a:t>
            </a:r>
            <a:r>
              <a:rPr sz="600" spc="30" dirty="0">
                <a:solidFill>
                  <a:srgbClr val="58595B"/>
                </a:solidFill>
                <a:latin typeface="Calibri"/>
                <a:cs typeface="Calibri"/>
              </a:rPr>
              <a:t> </a:t>
            </a:r>
            <a:r>
              <a:rPr sz="600" spc="-20" dirty="0">
                <a:solidFill>
                  <a:srgbClr val="58595B"/>
                </a:solidFill>
                <a:latin typeface="Calibri"/>
                <a:cs typeface="Calibri"/>
              </a:rPr>
              <a:t>lead</a:t>
            </a:r>
            <a:r>
              <a:rPr sz="600" spc="200" dirty="0">
                <a:solidFill>
                  <a:srgbClr val="58595B"/>
                </a:solidFill>
                <a:latin typeface="Calibri"/>
                <a:cs typeface="Calibri"/>
              </a:rPr>
              <a:t> </a:t>
            </a:r>
            <a:r>
              <a:rPr sz="600" dirty="0">
                <a:solidFill>
                  <a:srgbClr val="58595B"/>
                </a:solidFill>
                <a:latin typeface="Calibri"/>
                <a:cs typeface="Calibri"/>
              </a:rPr>
              <a:t>time,</a:t>
            </a:r>
            <a:r>
              <a:rPr sz="600" spc="20" dirty="0">
                <a:solidFill>
                  <a:srgbClr val="58595B"/>
                </a:solidFill>
                <a:latin typeface="Calibri"/>
                <a:cs typeface="Calibri"/>
              </a:rPr>
              <a:t> </a:t>
            </a:r>
            <a:r>
              <a:rPr sz="600" dirty="0">
                <a:solidFill>
                  <a:srgbClr val="58595B"/>
                </a:solidFill>
                <a:latin typeface="Calibri"/>
                <a:cs typeface="Calibri"/>
              </a:rPr>
              <a:t>order</a:t>
            </a:r>
            <a:r>
              <a:rPr sz="600" spc="20" dirty="0">
                <a:solidFill>
                  <a:srgbClr val="58595B"/>
                </a:solidFill>
                <a:latin typeface="Calibri"/>
                <a:cs typeface="Calibri"/>
              </a:rPr>
              <a:t> </a:t>
            </a:r>
            <a:r>
              <a:rPr sz="600" dirty="0">
                <a:solidFill>
                  <a:srgbClr val="58595B"/>
                </a:solidFill>
                <a:latin typeface="Calibri"/>
                <a:cs typeface="Calibri"/>
              </a:rPr>
              <a:t>cutoff</a:t>
            </a:r>
            <a:r>
              <a:rPr sz="600" spc="20" dirty="0">
                <a:solidFill>
                  <a:srgbClr val="58595B"/>
                </a:solidFill>
                <a:latin typeface="Calibri"/>
                <a:cs typeface="Calibri"/>
              </a:rPr>
              <a:t> </a:t>
            </a:r>
            <a:r>
              <a:rPr sz="600" dirty="0">
                <a:solidFill>
                  <a:srgbClr val="58595B"/>
                </a:solidFill>
                <a:latin typeface="Calibri"/>
                <a:cs typeface="Calibri"/>
              </a:rPr>
              <a:t>time,</a:t>
            </a:r>
            <a:r>
              <a:rPr sz="600" spc="20" dirty="0">
                <a:solidFill>
                  <a:srgbClr val="58595B"/>
                </a:solidFill>
                <a:latin typeface="Calibri"/>
                <a:cs typeface="Calibri"/>
              </a:rPr>
              <a:t> </a:t>
            </a:r>
            <a:r>
              <a:rPr sz="600" dirty="0">
                <a:solidFill>
                  <a:srgbClr val="58595B"/>
                </a:solidFill>
                <a:latin typeface="Calibri"/>
                <a:cs typeface="Calibri"/>
              </a:rPr>
              <a:t>terminal</a:t>
            </a:r>
            <a:r>
              <a:rPr sz="600" spc="20" dirty="0">
                <a:solidFill>
                  <a:srgbClr val="58595B"/>
                </a:solidFill>
                <a:latin typeface="Calibri"/>
                <a:cs typeface="Calibri"/>
              </a:rPr>
              <a:t> </a:t>
            </a:r>
            <a:r>
              <a:rPr sz="600" dirty="0">
                <a:solidFill>
                  <a:srgbClr val="58595B"/>
                </a:solidFill>
                <a:latin typeface="Calibri"/>
                <a:cs typeface="Calibri"/>
              </a:rPr>
              <a:t>operating</a:t>
            </a:r>
            <a:r>
              <a:rPr sz="600" spc="180" dirty="0">
                <a:solidFill>
                  <a:srgbClr val="58595B"/>
                </a:solidFill>
                <a:latin typeface="Calibri"/>
                <a:cs typeface="Calibri"/>
              </a:rPr>
              <a:t> </a:t>
            </a:r>
            <a:r>
              <a:rPr sz="600" dirty="0">
                <a:solidFill>
                  <a:srgbClr val="58595B"/>
                </a:solidFill>
                <a:latin typeface="Calibri"/>
                <a:cs typeface="Calibri"/>
              </a:rPr>
              <a:t>hours,</a:t>
            </a:r>
            <a:r>
              <a:rPr sz="600" spc="20" dirty="0">
                <a:solidFill>
                  <a:srgbClr val="58595B"/>
                </a:solidFill>
                <a:latin typeface="Calibri"/>
                <a:cs typeface="Calibri"/>
              </a:rPr>
              <a:t> </a:t>
            </a:r>
            <a:r>
              <a:rPr sz="600" dirty="0">
                <a:solidFill>
                  <a:srgbClr val="58595B"/>
                </a:solidFill>
                <a:latin typeface="Calibri"/>
                <a:cs typeface="Calibri"/>
              </a:rPr>
              <a:t>and</a:t>
            </a:r>
            <a:r>
              <a:rPr sz="600" spc="25" dirty="0">
                <a:solidFill>
                  <a:srgbClr val="58595B"/>
                </a:solidFill>
                <a:latin typeface="Calibri"/>
                <a:cs typeface="Calibri"/>
              </a:rPr>
              <a:t> </a:t>
            </a:r>
            <a:r>
              <a:rPr sz="600" dirty="0">
                <a:solidFill>
                  <a:srgbClr val="58595B"/>
                </a:solidFill>
                <a:latin typeface="Calibri"/>
                <a:cs typeface="Calibri"/>
              </a:rPr>
              <a:t>standard</a:t>
            </a:r>
            <a:r>
              <a:rPr sz="600" spc="20" dirty="0">
                <a:solidFill>
                  <a:srgbClr val="58595B"/>
                </a:solidFill>
                <a:latin typeface="Calibri"/>
                <a:cs typeface="Calibri"/>
              </a:rPr>
              <a:t> </a:t>
            </a:r>
            <a:r>
              <a:rPr sz="600" dirty="0">
                <a:solidFill>
                  <a:srgbClr val="58595B"/>
                </a:solidFill>
                <a:latin typeface="Calibri"/>
                <a:cs typeface="Calibri"/>
              </a:rPr>
              <a:t>documents</a:t>
            </a:r>
            <a:r>
              <a:rPr sz="600" spc="20" dirty="0">
                <a:solidFill>
                  <a:srgbClr val="58595B"/>
                </a:solidFill>
                <a:latin typeface="Calibri"/>
                <a:cs typeface="Calibri"/>
              </a:rPr>
              <a:t> </a:t>
            </a:r>
            <a:r>
              <a:rPr sz="600" dirty="0">
                <a:solidFill>
                  <a:srgbClr val="58595B"/>
                </a:solidFill>
                <a:latin typeface="Calibri"/>
                <a:cs typeface="Calibri"/>
              </a:rPr>
              <a:t>may</a:t>
            </a:r>
            <a:r>
              <a:rPr sz="600" spc="20" dirty="0">
                <a:solidFill>
                  <a:srgbClr val="58595B"/>
                </a:solidFill>
                <a:latin typeface="Calibri"/>
                <a:cs typeface="Calibri"/>
              </a:rPr>
              <a:t> </a:t>
            </a:r>
            <a:r>
              <a:rPr sz="600" dirty="0">
                <a:solidFill>
                  <a:srgbClr val="58595B"/>
                </a:solidFill>
                <a:latin typeface="Calibri"/>
                <a:cs typeface="Calibri"/>
              </a:rPr>
              <a:t>vary</a:t>
            </a:r>
            <a:r>
              <a:rPr sz="600" spc="20" dirty="0">
                <a:solidFill>
                  <a:srgbClr val="58595B"/>
                </a:solidFill>
                <a:latin typeface="Calibri"/>
                <a:cs typeface="Calibri"/>
              </a:rPr>
              <a:t> </a:t>
            </a:r>
            <a:r>
              <a:rPr sz="600" dirty="0">
                <a:solidFill>
                  <a:srgbClr val="58595B"/>
                </a:solidFill>
                <a:latin typeface="Calibri"/>
                <a:cs typeface="Calibri"/>
              </a:rPr>
              <a:t>dependings</a:t>
            </a:r>
            <a:r>
              <a:rPr sz="600" spc="20" dirty="0">
                <a:solidFill>
                  <a:srgbClr val="58595B"/>
                </a:solidFill>
                <a:latin typeface="Calibri"/>
                <a:cs typeface="Calibri"/>
              </a:rPr>
              <a:t> </a:t>
            </a:r>
            <a:r>
              <a:rPr sz="600" dirty="0">
                <a:solidFill>
                  <a:srgbClr val="58595B"/>
                </a:solidFill>
                <a:latin typeface="Calibri"/>
                <a:cs typeface="Calibri"/>
              </a:rPr>
              <a:t>on</a:t>
            </a:r>
            <a:r>
              <a:rPr sz="600" spc="20" dirty="0">
                <a:solidFill>
                  <a:srgbClr val="58595B"/>
                </a:solidFill>
                <a:latin typeface="Calibri"/>
                <a:cs typeface="Calibri"/>
              </a:rPr>
              <a:t> </a:t>
            </a:r>
            <a:r>
              <a:rPr sz="600" dirty="0">
                <a:solidFill>
                  <a:srgbClr val="58595B"/>
                </a:solidFill>
                <a:latin typeface="Calibri"/>
                <a:cs typeface="Calibri"/>
              </a:rPr>
              <a:t>the</a:t>
            </a:r>
            <a:r>
              <a:rPr sz="600" spc="20" dirty="0">
                <a:solidFill>
                  <a:srgbClr val="58595B"/>
                </a:solidFill>
                <a:latin typeface="Calibri"/>
                <a:cs typeface="Calibri"/>
              </a:rPr>
              <a:t> </a:t>
            </a:r>
            <a:r>
              <a:rPr sz="600" dirty="0">
                <a:solidFill>
                  <a:srgbClr val="58595B"/>
                </a:solidFill>
                <a:latin typeface="Calibri"/>
                <a:cs typeface="Calibri"/>
              </a:rPr>
              <a:t>specific</a:t>
            </a:r>
            <a:r>
              <a:rPr sz="600" spc="20" dirty="0">
                <a:solidFill>
                  <a:srgbClr val="58595B"/>
                </a:solidFill>
                <a:latin typeface="Calibri"/>
                <a:cs typeface="Calibri"/>
              </a:rPr>
              <a:t> </a:t>
            </a:r>
            <a:r>
              <a:rPr sz="600" spc="-10" dirty="0">
                <a:solidFill>
                  <a:srgbClr val="58595B"/>
                </a:solidFill>
                <a:latin typeface="Calibri"/>
                <a:cs typeface="Calibri"/>
              </a:rPr>
              <a:t>situation.</a:t>
            </a:r>
            <a:endParaRPr sz="600">
              <a:latin typeface="Calibri"/>
              <a:cs typeface="Calibri"/>
            </a:endParaRPr>
          </a:p>
          <a:p>
            <a:pPr marL="12700">
              <a:lnSpc>
                <a:spcPct val="100000"/>
              </a:lnSpc>
            </a:pPr>
            <a:r>
              <a:rPr sz="600" b="1" dirty="0">
                <a:solidFill>
                  <a:srgbClr val="58595B"/>
                </a:solidFill>
                <a:latin typeface="Calibri"/>
                <a:cs typeface="Calibri"/>
              </a:rPr>
              <a:t>CORPORATE</a:t>
            </a:r>
            <a:r>
              <a:rPr sz="600" b="1" spc="430" dirty="0">
                <a:solidFill>
                  <a:srgbClr val="58595B"/>
                </a:solidFill>
                <a:latin typeface="Calibri"/>
                <a:cs typeface="Calibri"/>
              </a:rPr>
              <a:t> </a:t>
            </a:r>
            <a:r>
              <a:rPr sz="600" b="1" dirty="0">
                <a:solidFill>
                  <a:srgbClr val="58595B"/>
                </a:solidFill>
                <a:latin typeface="Calibri"/>
                <a:cs typeface="Calibri"/>
              </a:rPr>
              <a:t>SEPARATENESS</a:t>
            </a:r>
            <a:r>
              <a:rPr sz="600" b="1" spc="434" dirty="0">
                <a:solidFill>
                  <a:srgbClr val="58595B"/>
                </a:solidFill>
                <a:latin typeface="Calibri"/>
                <a:cs typeface="Calibri"/>
              </a:rPr>
              <a:t> </a:t>
            </a:r>
            <a:r>
              <a:rPr sz="600" b="1" spc="-10" dirty="0">
                <a:solidFill>
                  <a:srgbClr val="58595B"/>
                </a:solidFill>
                <a:latin typeface="Calibri"/>
                <a:cs typeface="Calibri"/>
              </a:rPr>
              <a:t>NOTICE:</a:t>
            </a:r>
            <a:endParaRPr sz="600">
              <a:latin typeface="Calibri"/>
              <a:cs typeface="Calibri"/>
            </a:endParaRPr>
          </a:p>
          <a:p>
            <a:pPr marL="12700" marR="5080" indent="231775">
              <a:lnSpc>
                <a:spcPct val="100000"/>
              </a:lnSpc>
            </a:pPr>
            <a:r>
              <a:rPr sz="600" dirty="0">
                <a:solidFill>
                  <a:srgbClr val="58595B"/>
                </a:solidFill>
                <a:latin typeface="Calibri"/>
                <a:cs typeface="Calibri"/>
              </a:rPr>
              <a:t>The</a:t>
            </a:r>
            <a:r>
              <a:rPr sz="600" spc="35" dirty="0">
                <a:solidFill>
                  <a:srgbClr val="58595B"/>
                </a:solidFill>
                <a:latin typeface="Calibri"/>
                <a:cs typeface="Calibri"/>
              </a:rPr>
              <a:t> </a:t>
            </a:r>
            <a:r>
              <a:rPr sz="600" dirty="0">
                <a:solidFill>
                  <a:srgbClr val="58595B"/>
                </a:solidFill>
                <a:latin typeface="Calibri"/>
                <a:cs typeface="Calibri"/>
              </a:rPr>
              <a:t>terms</a:t>
            </a:r>
            <a:r>
              <a:rPr sz="600" spc="40" dirty="0">
                <a:solidFill>
                  <a:srgbClr val="58595B"/>
                </a:solidFill>
                <a:latin typeface="Calibri"/>
                <a:cs typeface="Calibri"/>
              </a:rPr>
              <a:t> </a:t>
            </a:r>
            <a:r>
              <a:rPr sz="600" dirty="0">
                <a:solidFill>
                  <a:srgbClr val="58595B"/>
                </a:solidFill>
                <a:latin typeface="Calibri"/>
                <a:cs typeface="Calibri"/>
              </a:rPr>
              <a:t>“we,”</a:t>
            </a:r>
            <a:r>
              <a:rPr sz="600" spc="35" dirty="0">
                <a:solidFill>
                  <a:srgbClr val="58595B"/>
                </a:solidFill>
                <a:latin typeface="Calibri"/>
                <a:cs typeface="Calibri"/>
              </a:rPr>
              <a:t> </a:t>
            </a:r>
            <a:r>
              <a:rPr sz="600" spc="-30" dirty="0">
                <a:solidFill>
                  <a:srgbClr val="58595B"/>
                </a:solidFill>
                <a:latin typeface="Calibri"/>
                <a:cs typeface="Calibri"/>
              </a:rPr>
              <a:t>“our,”</a:t>
            </a:r>
            <a:r>
              <a:rPr sz="600" spc="40" dirty="0">
                <a:solidFill>
                  <a:srgbClr val="58595B"/>
                </a:solidFill>
                <a:latin typeface="Calibri"/>
                <a:cs typeface="Calibri"/>
              </a:rPr>
              <a:t> </a:t>
            </a:r>
            <a:r>
              <a:rPr sz="600" dirty="0">
                <a:solidFill>
                  <a:srgbClr val="58595B"/>
                </a:solidFill>
                <a:latin typeface="Calibri"/>
                <a:cs typeface="Calibri"/>
              </a:rPr>
              <a:t>"ExxonMobil</a:t>
            </a:r>
            <a:r>
              <a:rPr sz="600" spc="35" dirty="0">
                <a:solidFill>
                  <a:srgbClr val="58595B"/>
                </a:solidFill>
                <a:latin typeface="Calibri"/>
                <a:cs typeface="Calibri"/>
              </a:rPr>
              <a:t> </a:t>
            </a:r>
            <a:r>
              <a:rPr sz="600" dirty="0">
                <a:solidFill>
                  <a:srgbClr val="58595B"/>
                </a:solidFill>
                <a:latin typeface="Calibri"/>
                <a:cs typeface="Calibri"/>
              </a:rPr>
              <a:t>Chemical"</a:t>
            </a:r>
            <a:r>
              <a:rPr sz="600" spc="40" dirty="0">
                <a:solidFill>
                  <a:srgbClr val="58595B"/>
                </a:solidFill>
                <a:latin typeface="Calibri"/>
                <a:cs typeface="Calibri"/>
              </a:rPr>
              <a:t> </a:t>
            </a:r>
            <a:r>
              <a:rPr sz="600" dirty="0">
                <a:solidFill>
                  <a:srgbClr val="58595B"/>
                </a:solidFill>
                <a:latin typeface="Calibri"/>
                <a:cs typeface="Calibri"/>
              </a:rPr>
              <a:t>and</a:t>
            </a:r>
            <a:r>
              <a:rPr sz="600" spc="35" dirty="0">
                <a:solidFill>
                  <a:srgbClr val="58595B"/>
                </a:solidFill>
                <a:latin typeface="Calibri"/>
                <a:cs typeface="Calibri"/>
              </a:rPr>
              <a:t> </a:t>
            </a:r>
            <a:r>
              <a:rPr sz="600" dirty="0">
                <a:solidFill>
                  <a:srgbClr val="58595B"/>
                </a:solidFill>
                <a:latin typeface="Calibri"/>
                <a:cs typeface="Calibri"/>
              </a:rPr>
              <a:t>"ExxonMobil"</a:t>
            </a:r>
            <a:r>
              <a:rPr sz="600" spc="40" dirty="0">
                <a:solidFill>
                  <a:srgbClr val="58595B"/>
                </a:solidFill>
                <a:latin typeface="Calibri"/>
                <a:cs typeface="Calibri"/>
              </a:rPr>
              <a:t> </a:t>
            </a:r>
            <a:r>
              <a:rPr sz="600" dirty="0">
                <a:solidFill>
                  <a:srgbClr val="58595B"/>
                </a:solidFill>
                <a:latin typeface="Calibri"/>
                <a:cs typeface="Calibri"/>
              </a:rPr>
              <a:t>are</a:t>
            </a:r>
            <a:r>
              <a:rPr sz="600" spc="35" dirty="0">
                <a:solidFill>
                  <a:srgbClr val="58595B"/>
                </a:solidFill>
                <a:latin typeface="Calibri"/>
                <a:cs typeface="Calibri"/>
              </a:rPr>
              <a:t> </a:t>
            </a:r>
            <a:r>
              <a:rPr sz="600" dirty="0">
                <a:solidFill>
                  <a:srgbClr val="58595B"/>
                </a:solidFill>
                <a:latin typeface="Calibri"/>
                <a:cs typeface="Calibri"/>
              </a:rPr>
              <a:t>each</a:t>
            </a:r>
            <a:r>
              <a:rPr sz="600" spc="40" dirty="0">
                <a:solidFill>
                  <a:srgbClr val="58595B"/>
                </a:solidFill>
                <a:latin typeface="Calibri"/>
                <a:cs typeface="Calibri"/>
              </a:rPr>
              <a:t> </a:t>
            </a:r>
            <a:r>
              <a:rPr sz="600" dirty="0">
                <a:solidFill>
                  <a:srgbClr val="58595B"/>
                </a:solidFill>
                <a:latin typeface="Calibri"/>
                <a:cs typeface="Calibri"/>
              </a:rPr>
              <a:t>used</a:t>
            </a:r>
            <a:r>
              <a:rPr sz="600" spc="35" dirty="0">
                <a:solidFill>
                  <a:srgbClr val="58595B"/>
                </a:solidFill>
                <a:latin typeface="Calibri"/>
                <a:cs typeface="Calibri"/>
              </a:rPr>
              <a:t> </a:t>
            </a:r>
            <a:r>
              <a:rPr sz="600" dirty="0">
                <a:solidFill>
                  <a:srgbClr val="58595B"/>
                </a:solidFill>
                <a:latin typeface="Calibri"/>
                <a:cs typeface="Calibri"/>
              </a:rPr>
              <a:t>for</a:t>
            </a:r>
            <a:r>
              <a:rPr sz="600" spc="40" dirty="0">
                <a:solidFill>
                  <a:srgbClr val="58595B"/>
                </a:solidFill>
                <a:latin typeface="Calibri"/>
                <a:cs typeface="Calibri"/>
              </a:rPr>
              <a:t> </a:t>
            </a:r>
            <a:r>
              <a:rPr sz="600" dirty="0">
                <a:solidFill>
                  <a:srgbClr val="58595B"/>
                </a:solidFill>
                <a:latin typeface="Calibri"/>
                <a:cs typeface="Calibri"/>
              </a:rPr>
              <a:t>convenience,</a:t>
            </a:r>
            <a:r>
              <a:rPr sz="600" spc="35" dirty="0">
                <a:solidFill>
                  <a:srgbClr val="58595B"/>
                </a:solidFill>
                <a:latin typeface="Calibri"/>
                <a:cs typeface="Calibri"/>
              </a:rPr>
              <a:t> </a:t>
            </a:r>
            <a:r>
              <a:rPr sz="600" dirty="0">
                <a:solidFill>
                  <a:srgbClr val="58595B"/>
                </a:solidFill>
                <a:latin typeface="Calibri"/>
                <a:cs typeface="Calibri"/>
              </a:rPr>
              <a:t>and</a:t>
            </a:r>
            <a:r>
              <a:rPr sz="600" spc="40" dirty="0">
                <a:solidFill>
                  <a:srgbClr val="58595B"/>
                </a:solidFill>
                <a:latin typeface="Calibri"/>
                <a:cs typeface="Calibri"/>
              </a:rPr>
              <a:t> </a:t>
            </a:r>
            <a:r>
              <a:rPr sz="600" dirty="0">
                <a:solidFill>
                  <a:srgbClr val="58595B"/>
                </a:solidFill>
                <a:latin typeface="Calibri"/>
                <a:cs typeface="Calibri"/>
              </a:rPr>
              <a:t>may</a:t>
            </a:r>
            <a:r>
              <a:rPr sz="600" spc="35" dirty="0">
                <a:solidFill>
                  <a:srgbClr val="58595B"/>
                </a:solidFill>
                <a:latin typeface="Calibri"/>
                <a:cs typeface="Calibri"/>
              </a:rPr>
              <a:t> </a:t>
            </a:r>
            <a:r>
              <a:rPr sz="600" dirty="0">
                <a:solidFill>
                  <a:srgbClr val="58595B"/>
                </a:solidFill>
                <a:latin typeface="Calibri"/>
                <a:cs typeface="Calibri"/>
              </a:rPr>
              <a:t>include</a:t>
            </a:r>
            <a:r>
              <a:rPr sz="600" spc="40" dirty="0">
                <a:solidFill>
                  <a:srgbClr val="58595B"/>
                </a:solidFill>
                <a:latin typeface="Calibri"/>
                <a:cs typeface="Calibri"/>
              </a:rPr>
              <a:t> </a:t>
            </a:r>
            <a:r>
              <a:rPr sz="600" dirty="0">
                <a:solidFill>
                  <a:srgbClr val="58595B"/>
                </a:solidFill>
                <a:latin typeface="Calibri"/>
                <a:cs typeface="Calibri"/>
              </a:rPr>
              <a:t>any</a:t>
            </a:r>
            <a:r>
              <a:rPr sz="600" spc="40" dirty="0">
                <a:solidFill>
                  <a:srgbClr val="58595B"/>
                </a:solidFill>
                <a:latin typeface="Calibri"/>
                <a:cs typeface="Calibri"/>
              </a:rPr>
              <a:t> </a:t>
            </a:r>
            <a:r>
              <a:rPr sz="600" dirty="0">
                <a:solidFill>
                  <a:srgbClr val="58595B"/>
                </a:solidFill>
                <a:latin typeface="Calibri"/>
                <a:cs typeface="Calibri"/>
              </a:rPr>
              <a:t>one</a:t>
            </a:r>
            <a:r>
              <a:rPr sz="600" spc="35" dirty="0">
                <a:solidFill>
                  <a:srgbClr val="58595B"/>
                </a:solidFill>
                <a:latin typeface="Calibri"/>
                <a:cs typeface="Calibri"/>
              </a:rPr>
              <a:t> </a:t>
            </a:r>
            <a:r>
              <a:rPr sz="600" dirty="0">
                <a:solidFill>
                  <a:srgbClr val="58595B"/>
                </a:solidFill>
                <a:latin typeface="Calibri"/>
                <a:cs typeface="Calibri"/>
              </a:rPr>
              <a:t>or</a:t>
            </a:r>
            <a:r>
              <a:rPr sz="600" spc="40" dirty="0">
                <a:solidFill>
                  <a:srgbClr val="58595B"/>
                </a:solidFill>
                <a:latin typeface="Calibri"/>
                <a:cs typeface="Calibri"/>
              </a:rPr>
              <a:t> </a:t>
            </a:r>
            <a:r>
              <a:rPr sz="600" dirty="0">
                <a:solidFill>
                  <a:srgbClr val="58595B"/>
                </a:solidFill>
                <a:latin typeface="Calibri"/>
                <a:cs typeface="Calibri"/>
              </a:rPr>
              <a:t>more</a:t>
            </a:r>
            <a:r>
              <a:rPr sz="600" spc="35" dirty="0">
                <a:solidFill>
                  <a:srgbClr val="58595B"/>
                </a:solidFill>
                <a:latin typeface="Calibri"/>
                <a:cs typeface="Calibri"/>
              </a:rPr>
              <a:t> </a:t>
            </a:r>
            <a:r>
              <a:rPr sz="600" dirty="0">
                <a:solidFill>
                  <a:srgbClr val="58595B"/>
                </a:solidFill>
                <a:latin typeface="Calibri"/>
                <a:cs typeface="Calibri"/>
              </a:rPr>
              <a:t>of</a:t>
            </a:r>
            <a:r>
              <a:rPr sz="600" spc="40" dirty="0">
                <a:solidFill>
                  <a:srgbClr val="58595B"/>
                </a:solidFill>
                <a:latin typeface="Calibri"/>
                <a:cs typeface="Calibri"/>
              </a:rPr>
              <a:t> </a:t>
            </a:r>
            <a:r>
              <a:rPr sz="600" dirty="0">
                <a:solidFill>
                  <a:srgbClr val="58595B"/>
                </a:solidFill>
                <a:latin typeface="Calibri"/>
                <a:cs typeface="Calibri"/>
              </a:rPr>
              <a:t>ExxonMobil</a:t>
            </a:r>
            <a:r>
              <a:rPr sz="600" spc="35" dirty="0">
                <a:solidFill>
                  <a:srgbClr val="58595B"/>
                </a:solidFill>
                <a:latin typeface="Calibri"/>
                <a:cs typeface="Calibri"/>
              </a:rPr>
              <a:t> </a:t>
            </a:r>
            <a:r>
              <a:rPr sz="600" dirty="0">
                <a:solidFill>
                  <a:srgbClr val="58595B"/>
                </a:solidFill>
                <a:latin typeface="Calibri"/>
                <a:cs typeface="Calibri"/>
              </a:rPr>
              <a:t>Chemical</a:t>
            </a:r>
            <a:r>
              <a:rPr sz="600" spc="40" dirty="0">
                <a:solidFill>
                  <a:srgbClr val="58595B"/>
                </a:solidFill>
                <a:latin typeface="Calibri"/>
                <a:cs typeface="Calibri"/>
              </a:rPr>
              <a:t> </a:t>
            </a:r>
            <a:r>
              <a:rPr sz="600" dirty="0">
                <a:solidFill>
                  <a:srgbClr val="58595B"/>
                </a:solidFill>
                <a:latin typeface="Calibri"/>
                <a:cs typeface="Calibri"/>
              </a:rPr>
              <a:t>Company,</a:t>
            </a:r>
            <a:r>
              <a:rPr sz="600" spc="35" dirty="0">
                <a:solidFill>
                  <a:srgbClr val="58595B"/>
                </a:solidFill>
                <a:latin typeface="Calibri"/>
                <a:cs typeface="Calibri"/>
              </a:rPr>
              <a:t> </a:t>
            </a:r>
            <a:r>
              <a:rPr sz="600" dirty="0">
                <a:solidFill>
                  <a:srgbClr val="58595B"/>
                </a:solidFill>
                <a:latin typeface="Calibri"/>
                <a:cs typeface="Calibri"/>
              </a:rPr>
              <a:t>Exxon</a:t>
            </a:r>
            <a:r>
              <a:rPr sz="600" spc="40" dirty="0">
                <a:solidFill>
                  <a:srgbClr val="58595B"/>
                </a:solidFill>
                <a:latin typeface="Calibri"/>
                <a:cs typeface="Calibri"/>
              </a:rPr>
              <a:t> </a:t>
            </a:r>
            <a:r>
              <a:rPr sz="600" dirty="0">
                <a:solidFill>
                  <a:srgbClr val="58595B"/>
                </a:solidFill>
                <a:latin typeface="Calibri"/>
                <a:cs typeface="Calibri"/>
              </a:rPr>
              <a:t>Mobil</a:t>
            </a:r>
            <a:r>
              <a:rPr sz="600" spc="35" dirty="0">
                <a:solidFill>
                  <a:srgbClr val="58595B"/>
                </a:solidFill>
                <a:latin typeface="Calibri"/>
                <a:cs typeface="Calibri"/>
              </a:rPr>
              <a:t> </a:t>
            </a:r>
            <a:r>
              <a:rPr sz="600" dirty="0">
                <a:solidFill>
                  <a:srgbClr val="58595B"/>
                </a:solidFill>
                <a:latin typeface="Calibri"/>
                <a:cs typeface="Calibri"/>
              </a:rPr>
              <a:t>Corporation,</a:t>
            </a:r>
            <a:r>
              <a:rPr sz="600" spc="40" dirty="0">
                <a:solidFill>
                  <a:srgbClr val="58595B"/>
                </a:solidFill>
                <a:latin typeface="Calibri"/>
                <a:cs typeface="Calibri"/>
              </a:rPr>
              <a:t> </a:t>
            </a:r>
            <a:r>
              <a:rPr sz="600" spc="-25" dirty="0">
                <a:solidFill>
                  <a:srgbClr val="58595B"/>
                </a:solidFill>
                <a:latin typeface="Calibri"/>
                <a:cs typeface="Calibri"/>
              </a:rPr>
              <a:t>or</a:t>
            </a:r>
            <a:r>
              <a:rPr sz="600" spc="200" dirty="0">
                <a:solidFill>
                  <a:srgbClr val="58595B"/>
                </a:solidFill>
                <a:latin typeface="Calibri"/>
                <a:cs typeface="Calibri"/>
              </a:rPr>
              <a:t> </a:t>
            </a:r>
            <a:r>
              <a:rPr sz="600" dirty="0">
                <a:solidFill>
                  <a:srgbClr val="58595B"/>
                </a:solidFill>
                <a:latin typeface="Calibri"/>
                <a:cs typeface="Calibri"/>
              </a:rPr>
              <a:t>any</a:t>
            </a:r>
            <a:r>
              <a:rPr sz="600" spc="20" dirty="0">
                <a:solidFill>
                  <a:srgbClr val="58595B"/>
                </a:solidFill>
                <a:latin typeface="Calibri"/>
                <a:cs typeface="Calibri"/>
              </a:rPr>
              <a:t> </a:t>
            </a:r>
            <a:r>
              <a:rPr sz="600" spc="-10" dirty="0">
                <a:solidFill>
                  <a:srgbClr val="58595B"/>
                </a:solidFill>
                <a:latin typeface="Calibri"/>
                <a:cs typeface="Calibri"/>
              </a:rPr>
              <a:t>affiliate</a:t>
            </a:r>
            <a:r>
              <a:rPr sz="600" spc="20" dirty="0">
                <a:solidFill>
                  <a:srgbClr val="58595B"/>
                </a:solidFill>
                <a:latin typeface="Calibri"/>
                <a:cs typeface="Calibri"/>
              </a:rPr>
              <a:t> </a:t>
            </a:r>
            <a:r>
              <a:rPr sz="600" dirty="0">
                <a:solidFill>
                  <a:srgbClr val="58595B"/>
                </a:solidFill>
                <a:latin typeface="Calibri"/>
                <a:cs typeface="Calibri"/>
              </a:rPr>
              <a:t>either</a:t>
            </a:r>
            <a:r>
              <a:rPr sz="600" spc="20" dirty="0">
                <a:solidFill>
                  <a:srgbClr val="58595B"/>
                </a:solidFill>
                <a:latin typeface="Calibri"/>
                <a:cs typeface="Calibri"/>
              </a:rPr>
              <a:t> </a:t>
            </a:r>
            <a:r>
              <a:rPr sz="600" spc="-10" dirty="0">
                <a:solidFill>
                  <a:srgbClr val="58595B"/>
                </a:solidFill>
                <a:latin typeface="Calibri"/>
                <a:cs typeface="Calibri"/>
              </a:rPr>
              <a:t>directly</a:t>
            </a:r>
            <a:r>
              <a:rPr sz="600" spc="20" dirty="0">
                <a:solidFill>
                  <a:srgbClr val="58595B"/>
                </a:solidFill>
                <a:latin typeface="Calibri"/>
                <a:cs typeface="Calibri"/>
              </a:rPr>
              <a:t> </a:t>
            </a:r>
            <a:r>
              <a:rPr sz="600" dirty="0">
                <a:solidFill>
                  <a:srgbClr val="58595B"/>
                </a:solidFill>
                <a:latin typeface="Calibri"/>
                <a:cs typeface="Calibri"/>
              </a:rPr>
              <a:t>or</a:t>
            </a:r>
            <a:r>
              <a:rPr sz="600" spc="25" dirty="0">
                <a:solidFill>
                  <a:srgbClr val="58595B"/>
                </a:solidFill>
                <a:latin typeface="Calibri"/>
                <a:cs typeface="Calibri"/>
              </a:rPr>
              <a:t> </a:t>
            </a:r>
            <a:r>
              <a:rPr sz="600" spc="-10" dirty="0">
                <a:solidFill>
                  <a:srgbClr val="58595B"/>
                </a:solidFill>
                <a:latin typeface="Calibri"/>
                <a:cs typeface="Calibri"/>
              </a:rPr>
              <a:t>indirectly</a:t>
            </a:r>
            <a:r>
              <a:rPr sz="600" spc="20" dirty="0">
                <a:solidFill>
                  <a:srgbClr val="58595B"/>
                </a:solidFill>
                <a:latin typeface="Calibri"/>
                <a:cs typeface="Calibri"/>
              </a:rPr>
              <a:t> </a:t>
            </a:r>
            <a:r>
              <a:rPr sz="600" dirty="0">
                <a:solidFill>
                  <a:srgbClr val="58595B"/>
                </a:solidFill>
                <a:latin typeface="Calibri"/>
                <a:cs typeface="Calibri"/>
              </a:rPr>
              <a:t>stewarded.</a:t>
            </a:r>
            <a:r>
              <a:rPr sz="600" spc="180" dirty="0">
                <a:solidFill>
                  <a:srgbClr val="58595B"/>
                </a:solidFill>
                <a:latin typeface="Calibri"/>
                <a:cs typeface="Calibri"/>
              </a:rPr>
              <a:t> </a:t>
            </a:r>
            <a:r>
              <a:rPr sz="600" dirty="0">
                <a:solidFill>
                  <a:srgbClr val="58595B"/>
                </a:solidFill>
                <a:latin typeface="Calibri"/>
                <a:cs typeface="Calibri"/>
              </a:rPr>
              <a:t>Management</a:t>
            </a:r>
            <a:r>
              <a:rPr sz="600" spc="20" dirty="0">
                <a:solidFill>
                  <a:srgbClr val="58595B"/>
                </a:solidFill>
                <a:latin typeface="Calibri"/>
                <a:cs typeface="Calibri"/>
              </a:rPr>
              <a:t> </a:t>
            </a:r>
            <a:r>
              <a:rPr sz="600" dirty="0">
                <a:solidFill>
                  <a:srgbClr val="58595B"/>
                </a:solidFill>
                <a:latin typeface="Calibri"/>
                <a:cs typeface="Calibri"/>
              </a:rPr>
              <a:t>of</a:t>
            </a:r>
            <a:r>
              <a:rPr sz="600" spc="25" dirty="0">
                <a:solidFill>
                  <a:srgbClr val="58595B"/>
                </a:solidFill>
                <a:latin typeface="Calibri"/>
                <a:cs typeface="Calibri"/>
              </a:rPr>
              <a:t> </a:t>
            </a:r>
            <a:r>
              <a:rPr sz="600" dirty="0">
                <a:solidFill>
                  <a:srgbClr val="58595B"/>
                </a:solidFill>
                <a:latin typeface="Calibri"/>
                <a:cs typeface="Calibri"/>
              </a:rPr>
              <a:t>each</a:t>
            </a:r>
            <a:r>
              <a:rPr sz="600" spc="20" dirty="0">
                <a:solidFill>
                  <a:srgbClr val="58595B"/>
                </a:solidFill>
                <a:latin typeface="Calibri"/>
                <a:cs typeface="Calibri"/>
              </a:rPr>
              <a:t> </a:t>
            </a:r>
            <a:r>
              <a:rPr sz="600" spc="-10" dirty="0">
                <a:solidFill>
                  <a:srgbClr val="58595B"/>
                </a:solidFill>
                <a:latin typeface="Calibri"/>
                <a:cs typeface="Calibri"/>
              </a:rPr>
              <a:t>affiliate</a:t>
            </a:r>
            <a:r>
              <a:rPr sz="600" spc="20" dirty="0">
                <a:solidFill>
                  <a:srgbClr val="58595B"/>
                </a:solidFill>
                <a:latin typeface="Calibri"/>
                <a:cs typeface="Calibri"/>
              </a:rPr>
              <a:t> </a:t>
            </a:r>
            <a:r>
              <a:rPr sz="600" dirty="0">
                <a:solidFill>
                  <a:srgbClr val="58595B"/>
                </a:solidFill>
                <a:latin typeface="Calibri"/>
                <a:cs typeface="Calibri"/>
              </a:rPr>
              <a:t>or</a:t>
            </a:r>
            <a:r>
              <a:rPr sz="600" spc="20" dirty="0">
                <a:solidFill>
                  <a:srgbClr val="58595B"/>
                </a:solidFill>
                <a:latin typeface="Calibri"/>
                <a:cs typeface="Calibri"/>
              </a:rPr>
              <a:t> </a:t>
            </a:r>
            <a:r>
              <a:rPr sz="600" dirty="0">
                <a:solidFill>
                  <a:srgbClr val="58595B"/>
                </a:solidFill>
                <a:latin typeface="Calibri"/>
                <a:cs typeface="Calibri"/>
              </a:rPr>
              <a:t>other</a:t>
            </a:r>
            <a:r>
              <a:rPr sz="600" spc="20" dirty="0">
                <a:solidFill>
                  <a:srgbClr val="58595B"/>
                </a:solidFill>
                <a:latin typeface="Calibri"/>
                <a:cs typeface="Calibri"/>
              </a:rPr>
              <a:t> </a:t>
            </a:r>
            <a:r>
              <a:rPr sz="600" dirty="0">
                <a:solidFill>
                  <a:srgbClr val="58595B"/>
                </a:solidFill>
                <a:latin typeface="Calibri"/>
                <a:cs typeface="Calibri"/>
              </a:rPr>
              <a:t>local</a:t>
            </a:r>
            <a:r>
              <a:rPr sz="600" spc="25" dirty="0">
                <a:solidFill>
                  <a:srgbClr val="58595B"/>
                </a:solidFill>
                <a:latin typeface="Calibri"/>
                <a:cs typeface="Calibri"/>
              </a:rPr>
              <a:t> </a:t>
            </a:r>
            <a:r>
              <a:rPr sz="600" spc="-10" dirty="0">
                <a:solidFill>
                  <a:srgbClr val="58595B"/>
                </a:solidFill>
                <a:latin typeface="Calibri"/>
                <a:cs typeface="Calibri"/>
              </a:rPr>
              <a:t>entity</a:t>
            </a:r>
            <a:r>
              <a:rPr sz="600" spc="20" dirty="0">
                <a:solidFill>
                  <a:srgbClr val="58595B"/>
                </a:solidFill>
                <a:latin typeface="Calibri"/>
                <a:cs typeface="Calibri"/>
              </a:rPr>
              <a:t> </a:t>
            </a:r>
            <a:r>
              <a:rPr sz="600" dirty="0">
                <a:solidFill>
                  <a:srgbClr val="58595B"/>
                </a:solidFill>
                <a:latin typeface="Calibri"/>
                <a:cs typeface="Calibri"/>
              </a:rPr>
              <a:t>implementing</a:t>
            </a:r>
            <a:r>
              <a:rPr sz="600" spc="20" dirty="0">
                <a:solidFill>
                  <a:srgbClr val="58595B"/>
                </a:solidFill>
                <a:latin typeface="Calibri"/>
                <a:cs typeface="Calibri"/>
              </a:rPr>
              <a:t> </a:t>
            </a:r>
            <a:r>
              <a:rPr sz="600" dirty="0">
                <a:solidFill>
                  <a:srgbClr val="58595B"/>
                </a:solidFill>
                <a:latin typeface="Calibri"/>
                <a:cs typeface="Calibri"/>
              </a:rPr>
              <a:t>this</a:t>
            </a:r>
            <a:r>
              <a:rPr sz="600" spc="20" dirty="0">
                <a:solidFill>
                  <a:srgbClr val="58595B"/>
                </a:solidFill>
                <a:latin typeface="Calibri"/>
                <a:cs typeface="Calibri"/>
              </a:rPr>
              <a:t> </a:t>
            </a:r>
            <a:r>
              <a:rPr sz="600" dirty="0">
                <a:solidFill>
                  <a:srgbClr val="58595B"/>
                </a:solidFill>
                <a:latin typeface="Calibri"/>
                <a:cs typeface="Calibri"/>
              </a:rPr>
              <a:t>guidance</a:t>
            </a:r>
            <a:r>
              <a:rPr sz="600" spc="20" dirty="0">
                <a:solidFill>
                  <a:srgbClr val="58595B"/>
                </a:solidFill>
                <a:latin typeface="Calibri"/>
                <a:cs typeface="Calibri"/>
              </a:rPr>
              <a:t> </a:t>
            </a:r>
            <a:r>
              <a:rPr sz="600" dirty="0">
                <a:solidFill>
                  <a:srgbClr val="58595B"/>
                </a:solidFill>
                <a:latin typeface="Calibri"/>
                <a:cs typeface="Calibri"/>
              </a:rPr>
              <a:t>retains</a:t>
            </a:r>
            <a:r>
              <a:rPr sz="600" spc="25" dirty="0">
                <a:solidFill>
                  <a:srgbClr val="58595B"/>
                </a:solidFill>
                <a:latin typeface="Calibri"/>
                <a:cs typeface="Calibri"/>
              </a:rPr>
              <a:t> </a:t>
            </a:r>
            <a:r>
              <a:rPr sz="600" spc="-10" dirty="0">
                <a:solidFill>
                  <a:srgbClr val="58595B"/>
                </a:solidFill>
                <a:latin typeface="Calibri"/>
                <a:cs typeface="Calibri"/>
              </a:rPr>
              <a:t>ultimate</a:t>
            </a:r>
            <a:r>
              <a:rPr sz="600" spc="20" dirty="0">
                <a:solidFill>
                  <a:srgbClr val="58595B"/>
                </a:solidFill>
                <a:latin typeface="Calibri"/>
                <a:cs typeface="Calibri"/>
              </a:rPr>
              <a:t> </a:t>
            </a:r>
            <a:r>
              <a:rPr sz="600" dirty="0">
                <a:solidFill>
                  <a:srgbClr val="58595B"/>
                </a:solidFill>
                <a:latin typeface="Calibri"/>
                <a:cs typeface="Calibri"/>
              </a:rPr>
              <a:t>responsibility</a:t>
            </a:r>
            <a:r>
              <a:rPr sz="600" spc="20" dirty="0">
                <a:solidFill>
                  <a:srgbClr val="58595B"/>
                </a:solidFill>
                <a:latin typeface="Calibri"/>
                <a:cs typeface="Calibri"/>
              </a:rPr>
              <a:t> </a:t>
            </a:r>
            <a:r>
              <a:rPr sz="600" dirty="0">
                <a:solidFill>
                  <a:srgbClr val="58595B"/>
                </a:solidFill>
                <a:latin typeface="Calibri"/>
                <a:cs typeface="Calibri"/>
              </a:rPr>
              <a:t>for</a:t>
            </a:r>
            <a:r>
              <a:rPr sz="600" spc="20" dirty="0">
                <a:solidFill>
                  <a:srgbClr val="58595B"/>
                </a:solidFill>
                <a:latin typeface="Calibri"/>
                <a:cs typeface="Calibri"/>
              </a:rPr>
              <a:t> </a:t>
            </a:r>
            <a:r>
              <a:rPr sz="600" dirty="0">
                <a:solidFill>
                  <a:srgbClr val="58595B"/>
                </a:solidFill>
                <a:latin typeface="Calibri"/>
                <a:cs typeface="Calibri"/>
              </a:rPr>
              <a:t>adopting</a:t>
            </a:r>
            <a:r>
              <a:rPr sz="600" spc="20" dirty="0">
                <a:solidFill>
                  <a:srgbClr val="58595B"/>
                </a:solidFill>
                <a:latin typeface="Calibri"/>
                <a:cs typeface="Calibri"/>
              </a:rPr>
              <a:t> </a:t>
            </a:r>
            <a:r>
              <a:rPr sz="600" dirty="0">
                <a:solidFill>
                  <a:srgbClr val="58595B"/>
                </a:solidFill>
                <a:latin typeface="Calibri"/>
                <a:cs typeface="Calibri"/>
              </a:rPr>
              <a:t>and</a:t>
            </a:r>
            <a:r>
              <a:rPr sz="600" spc="25" dirty="0">
                <a:solidFill>
                  <a:srgbClr val="58595B"/>
                </a:solidFill>
                <a:latin typeface="Calibri"/>
                <a:cs typeface="Calibri"/>
              </a:rPr>
              <a:t> </a:t>
            </a:r>
            <a:r>
              <a:rPr sz="600" dirty="0">
                <a:solidFill>
                  <a:srgbClr val="58595B"/>
                </a:solidFill>
                <a:latin typeface="Calibri"/>
                <a:cs typeface="Calibri"/>
              </a:rPr>
              <a:t>implementing</a:t>
            </a:r>
            <a:r>
              <a:rPr sz="600" spc="20" dirty="0">
                <a:solidFill>
                  <a:srgbClr val="58595B"/>
                </a:solidFill>
                <a:latin typeface="Calibri"/>
                <a:cs typeface="Calibri"/>
              </a:rPr>
              <a:t> </a:t>
            </a:r>
            <a:r>
              <a:rPr sz="600" dirty="0">
                <a:solidFill>
                  <a:srgbClr val="58595B"/>
                </a:solidFill>
                <a:latin typeface="Calibri"/>
                <a:cs typeface="Calibri"/>
              </a:rPr>
              <a:t>this</a:t>
            </a:r>
            <a:r>
              <a:rPr sz="600" spc="20" dirty="0">
                <a:solidFill>
                  <a:srgbClr val="58595B"/>
                </a:solidFill>
                <a:latin typeface="Calibri"/>
                <a:cs typeface="Calibri"/>
              </a:rPr>
              <a:t> </a:t>
            </a:r>
            <a:r>
              <a:rPr sz="600" spc="-10" dirty="0">
                <a:solidFill>
                  <a:srgbClr val="58595B"/>
                </a:solidFill>
                <a:latin typeface="Calibri"/>
                <a:cs typeface="Calibri"/>
              </a:rPr>
              <a:t>guidance</a:t>
            </a:r>
            <a:r>
              <a:rPr sz="600" spc="400" dirty="0">
                <a:solidFill>
                  <a:srgbClr val="58595B"/>
                </a:solidFill>
                <a:latin typeface="Calibri"/>
                <a:cs typeface="Calibri"/>
              </a:rPr>
              <a:t> </a:t>
            </a:r>
            <a:r>
              <a:rPr sz="600" dirty="0">
                <a:solidFill>
                  <a:srgbClr val="58595B"/>
                </a:solidFill>
                <a:latin typeface="Calibri"/>
                <a:cs typeface="Calibri"/>
              </a:rPr>
              <a:t>in</a:t>
            </a:r>
            <a:r>
              <a:rPr sz="600" spc="25" dirty="0">
                <a:solidFill>
                  <a:srgbClr val="58595B"/>
                </a:solidFill>
                <a:latin typeface="Calibri"/>
                <a:cs typeface="Calibri"/>
              </a:rPr>
              <a:t> </a:t>
            </a:r>
            <a:r>
              <a:rPr sz="600" dirty="0">
                <a:solidFill>
                  <a:srgbClr val="58595B"/>
                </a:solidFill>
                <a:latin typeface="Calibri"/>
                <a:cs typeface="Calibri"/>
              </a:rPr>
              <a:t>its</a:t>
            </a:r>
            <a:r>
              <a:rPr sz="600" spc="25" dirty="0">
                <a:solidFill>
                  <a:srgbClr val="58595B"/>
                </a:solidFill>
                <a:latin typeface="Calibri"/>
                <a:cs typeface="Calibri"/>
              </a:rPr>
              <a:t> </a:t>
            </a:r>
            <a:r>
              <a:rPr sz="600" dirty="0">
                <a:solidFill>
                  <a:srgbClr val="58595B"/>
                </a:solidFill>
                <a:latin typeface="Calibri"/>
                <a:cs typeface="Calibri"/>
              </a:rPr>
              <a:t>country</a:t>
            </a:r>
            <a:r>
              <a:rPr sz="600" spc="25" dirty="0">
                <a:solidFill>
                  <a:srgbClr val="58595B"/>
                </a:solidFill>
                <a:latin typeface="Calibri"/>
                <a:cs typeface="Calibri"/>
              </a:rPr>
              <a:t> </a:t>
            </a:r>
            <a:r>
              <a:rPr sz="600" dirty="0">
                <a:solidFill>
                  <a:srgbClr val="58595B"/>
                </a:solidFill>
                <a:latin typeface="Calibri"/>
                <a:cs typeface="Calibri"/>
              </a:rPr>
              <a:t>or</a:t>
            </a:r>
            <a:r>
              <a:rPr sz="600" spc="25" dirty="0">
                <a:solidFill>
                  <a:srgbClr val="58595B"/>
                </a:solidFill>
                <a:latin typeface="Calibri"/>
                <a:cs typeface="Calibri"/>
              </a:rPr>
              <a:t> </a:t>
            </a:r>
            <a:r>
              <a:rPr sz="600" dirty="0">
                <a:solidFill>
                  <a:srgbClr val="58595B"/>
                </a:solidFill>
                <a:latin typeface="Calibri"/>
                <a:cs typeface="Calibri"/>
              </a:rPr>
              <a:t>area</a:t>
            </a:r>
            <a:r>
              <a:rPr sz="600" spc="30" dirty="0">
                <a:solidFill>
                  <a:srgbClr val="58595B"/>
                </a:solidFill>
                <a:latin typeface="Calibri"/>
                <a:cs typeface="Calibri"/>
              </a:rPr>
              <a:t> </a:t>
            </a:r>
            <a:r>
              <a:rPr sz="600" dirty="0">
                <a:solidFill>
                  <a:srgbClr val="58595B"/>
                </a:solidFill>
                <a:latin typeface="Calibri"/>
                <a:cs typeface="Calibri"/>
              </a:rPr>
              <a:t>of</a:t>
            </a:r>
            <a:r>
              <a:rPr sz="600" spc="25" dirty="0">
                <a:solidFill>
                  <a:srgbClr val="58595B"/>
                </a:solidFill>
                <a:latin typeface="Calibri"/>
                <a:cs typeface="Calibri"/>
              </a:rPr>
              <a:t> </a:t>
            </a:r>
            <a:r>
              <a:rPr sz="600" dirty="0">
                <a:solidFill>
                  <a:srgbClr val="58595B"/>
                </a:solidFill>
                <a:latin typeface="Calibri"/>
                <a:cs typeface="Calibri"/>
              </a:rPr>
              <a:t>operation.</a:t>
            </a:r>
            <a:r>
              <a:rPr sz="600" spc="25" dirty="0">
                <a:solidFill>
                  <a:srgbClr val="58595B"/>
                </a:solidFill>
                <a:latin typeface="Calibri"/>
                <a:cs typeface="Calibri"/>
              </a:rPr>
              <a:t> </a:t>
            </a:r>
            <a:r>
              <a:rPr sz="600" dirty="0">
                <a:solidFill>
                  <a:srgbClr val="58595B"/>
                </a:solidFill>
                <a:latin typeface="Calibri"/>
                <a:cs typeface="Calibri"/>
              </a:rPr>
              <a:t>Each</a:t>
            </a:r>
            <a:r>
              <a:rPr sz="600" spc="25" dirty="0">
                <a:solidFill>
                  <a:srgbClr val="58595B"/>
                </a:solidFill>
                <a:latin typeface="Calibri"/>
                <a:cs typeface="Calibri"/>
              </a:rPr>
              <a:t> </a:t>
            </a:r>
            <a:r>
              <a:rPr sz="600" spc="-10" dirty="0">
                <a:solidFill>
                  <a:srgbClr val="58595B"/>
                </a:solidFill>
                <a:latin typeface="Calibri"/>
                <a:cs typeface="Calibri"/>
              </a:rPr>
              <a:t>affiliate</a:t>
            </a:r>
            <a:r>
              <a:rPr sz="600" spc="25" dirty="0">
                <a:solidFill>
                  <a:srgbClr val="58595B"/>
                </a:solidFill>
                <a:latin typeface="Calibri"/>
                <a:cs typeface="Calibri"/>
              </a:rPr>
              <a:t> </a:t>
            </a:r>
            <a:r>
              <a:rPr sz="600" dirty="0">
                <a:solidFill>
                  <a:srgbClr val="58595B"/>
                </a:solidFill>
                <a:latin typeface="Calibri"/>
                <a:cs typeface="Calibri"/>
              </a:rPr>
              <a:t>or</a:t>
            </a:r>
            <a:r>
              <a:rPr sz="600" spc="30" dirty="0">
                <a:solidFill>
                  <a:srgbClr val="58595B"/>
                </a:solidFill>
                <a:latin typeface="Calibri"/>
                <a:cs typeface="Calibri"/>
              </a:rPr>
              <a:t> </a:t>
            </a:r>
            <a:r>
              <a:rPr sz="600" dirty="0">
                <a:solidFill>
                  <a:srgbClr val="58595B"/>
                </a:solidFill>
                <a:latin typeface="Calibri"/>
                <a:cs typeface="Calibri"/>
              </a:rPr>
              <a:t>other</a:t>
            </a:r>
            <a:r>
              <a:rPr sz="600" spc="25" dirty="0">
                <a:solidFill>
                  <a:srgbClr val="58595B"/>
                </a:solidFill>
                <a:latin typeface="Calibri"/>
                <a:cs typeface="Calibri"/>
              </a:rPr>
              <a:t> </a:t>
            </a:r>
            <a:r>
              <a:rPr sz="600" dirty="0">
                <a:solidFill>
                  <a:srgbClr val="58595B"/>
                </a:solidFill>
                <a:latin typeface="Calibri"/>
                <a:cs typeface="Calibri"/>
              </a:rPr>
              <a:t>local</a:t>
            </a:r>
            <a:r>
              <a:rPr sz="600" spc="25" dirty="0">
                <a:solidFill>
                  <a:srgbClr val="58595B"/>
                </a:solidFill>
                <a:latin typeface="Calibri"/>
                <a:cs typeface="Calibri"/>
              </a:rPr>
              <a:t> </a:t>
            </a:r>
            <a:r>
              <a:rPr sz="600" spc="-10" dirty="0">
                <a:solidFill>
                  <a:srgbClr val="58595B"/>
                </a:solidFill>
                <a:latin typeface="Calibri"/>
                <a:cs typeface="Calibri"/>
              </a:rPr>
              <a:t>entity</a:t>
            </a:r>
            <a:r>
              <a:rPr sz="600" spc="25" dirty="0">
                <a:solidFill>
                  <a:srgbClr val="58595B"/>
                </a:solidFill>
                <a:latin typeface="Calibri"/>
                <a:cs typeface="Calibri"/>
              </a:rPr>
              <a:t> </a:t>
            </a:r>
            <a:r>
              <a:rPr sz="600" dirty="0">
                <a:solidFill>
                  <a:srgbClr val="58595B"/>
                </a:solidFill>
                <a:latin typeface="Calibri"/>
                <a:cs typeface="Calibri"/>
              </a:rPr>
              <a:t>has</a:t>
            </a:r>
            <a:r>
              <a:rPr sz="600" spc="25" dirty="0">
                <a:solidFill>
                  <a:srgbClr val="58595B"/>
                </a:solidFill>
                <a:latin typeface="Calibri"/>
                <a:cs typeface="Calibri"/>
              </a:rPr>
              <a:t> </a:t>
            </a:r>
            <a:r>
              <a:rPr sz="600" dirty="0">
                <a:solidFill>
                  <a:srgbClr val="58595B"/>
                </a:solidFill>
                <a:latin typeface="Calibri"/>
                <a:cs typeface="Calibri"/>
              </a:rPr>
              <a:t>chosen</a:t>
            </a:r>
            <a:r>
              <a:rPr sz="600" spc="30" dirty="0">
                <a:solidFill>
                  <a:srgbClr val="58595B"/>
                </a:solidFill>
                <a:latin typeface="Calibri"/>
                <a:cs typeface="Calibri"/>
              </a:rPr>
              <a:t> </a:t>
            </a:r>
            <a:r>
              <a:rPr sz="600" dirty="0">
                <a:solidFill>
                  <a:srgbClr val="58595B"/>
                </a:solidFill>
                <a:latin typeface="Calibri"/>
                <a:cs typeface="Calibri"/>
              </a:rPr>
              <a:t>to</a:t>
            </a:r>
            <a:r>
              <a:rPr sz="600" spc="25" dirty="0">
                <a:solidFill>
                  <a:srgbClr val="58595B"/>
                </a:solidFill>
                <a:latin typeface="Calibri"/>
                <a:cs typeface="Calibri"/>
              </a:rPr>
              <a:t> </a:t>
            </a:r>
            <a:r>
              <a:rPr sz="600" dirty="0">
                <a:solidFill>
                  <a:srgbClr val="58595B"/>
                </a:solidFill>
                <a:latin typeface="Calibri"/>
                <a:cs typeface="Calibri"/>
              </a:rPr>
              <a:t>adopt</a:t>
            </a:r>
            <a:r>
              <a:rPr sz="600" spc="25" dirty="0">
                <a:solidFill>
                  <a:srgbClr val="58595B"/>
                </a:solidFill>
                <a:latin typeface="Calibri"/>
                <a:cs typeface="Calibri"/>
              </a:rPr>
              <a:t> </a:t>
            </a:r>
            <a:r>
              <a:rPr sz="600" dirty="0">
                <a:solidFill>
                  <a:srgbClr val="58595B"/>
                </a:solidFill>
                <a:latin typeface="Calibri"/>
                <a:cs typeface="Calibri"/>
              </a:rPr>
              <a:t>and</a:t>
            </a:r>
            <a:r>
              <a:rPr sz="600" spc="25" dirty="0">
                <a:solidFill>
                  <a:srgbClr val="58595B"/>
                </a:solidFill>
                <a:latin typeface="Calibri"/>
                <a:cs typeface="Calibri"/>
              </a:rPr>
              <a:t> </a:t>
            </a:r>
            <a:r>
              <a:rPr sz="600" dirty="0">
                <a:solidFill>
                  <a:srgbClr val="58595B"/>
                </a:solidFill>
                <a:latin typeface="Calibri"/>
                <a:cs typeface="Calibri"/>
              </a:rPr>
              <a:t>implement</a:t>
            </a:r>
            <a:r>
              <a:rPr sz="600" spc="30" dirty="0">
                <a:solidFill>
                  <a:srgbClr val="58595B"/>
                </a:solidFill>
                <a:latin typeface="Calibri"/>
                <a:cs typeface="Calibri"/>
              </a:rPr>
              <a:t> </a:t>
            </a:r>
            <a:r>
              <a:rPr sz="600" dirty="0">
                <a:solidFill>
                  <a:srgbClr val="58595B"/>
                </a:solidFill>
                <a:latin typeface="Calibri"/>
                <a:cs typeface="Calibri"/>
              </a:rPr>
              <a:t>this</a:t>
            </a:r>
            <a:r>
              <a:rPr sz="600" spc="25" dirty="0">
                <a:solidFill>
                  <a:srgbClr val="58595B"/>
                </a:solidFill>
                <a:latin typeface="Calibri"/>
                <a:cs typeface="Calibri"/>
              </a:rPr>
              <a:t> </a:t>
            </a:r>
            <a:r>
              <a:rPr sz="600" dirty="0">
                <a:solidFill>
                  <a:srgbClr val="58595B"/>
                </a:solidFill>
                <a:latin typeface="Calibri"/>
                <a:cs typeface="Calibri"/>
              </a:rPr>
              <a:t>guidance</a:t>
            </a:r>
            <a:r>
              <a:rPr sz="600" spc="25" dirty="0">
                <a:solidFill>
                  <a:srgbClr val="58595B"/>
                </a:solidFill>
                <a:latin typeface="Calibri"/>
                <a:cs typeface="Calibri"/>
              </a:rPr>
              <a:t> </a:t>
            </a:r>
            <a:r>
              <a:rPr sz="600" dirty="0">
                <a:solidFill>
                  <a:srgbClr val="58595B"/>
                </a:solidFill>
                <a:latin typeface="Calibri"/>
                <a:cs typeface="Calibri"/>
              </a:rPr>
              <a:t>following</a:t>
            </a:r>
            <a:r>
              <a:rPr sz="600" spc="25" dirty="0">
                <a:solidFill>
                  <a:srgbClr val="58595B"/>
                </a:solidFill>
                <a:latin typeface="Calibri"/>
                <a:cs typeface="Calibri"/>
              </a:rPr>
              <a:t> </a:t>
            </a:r>
            <a:r>
              <a:rPr sz="600" dirty="0">
                <a:solidFill>
                  <a:srgbClr val="58595B"/>
                </a:solidFill>
                <a:latin typeface="Calibri"/>
                <a:cs typeface="Calibri"/>
              </a:rPr>
              <a:t>its</a:t>
            </a:r>
            <a:r>
              <a:rPr sz="600" spc="25" dirty="0">
                <a:solidFill>
                  <a:srgbClr val="58595B"/>
                </a:solidFill>
                <a:latin typeface="Calibri"/>
                <a:cs typeface="Calibri"/>
              </a:rPr>
              <a:t> </a:t>
            </a:r>
            <a:r>
              <a:rPr sz="600" dirty="0">
                <a:solidFill>
                  <a:srgbClr val="58595B"/>
                </a:solidFill>
                <a:latin typeface="Calibri"/>
                <a:cs typeface="Calibri"/>
              </a:rPr>
              <a:t>appropriate</a:t>
            </a:r>
            <a:r>
              <a:rPr sz="600" spc="30" dirty="0">
                <a:solidFill>
                  <a:srgbClr val="58595B"/>
                </a:solidFill>
                <a:latin typeface="Calibri"/>
                <a:cs typeface="Calibri"/>
              </a:rPr>
              <a:t> </a:t>
            </a:r>
            <a:r>
              <a:rPr sz="600" dirty="0">
                <a:solidFill>
                  <a:srgbClr val="58595B"/>
                </a:solidFill>
                <a:latin typeface="Calibri"/>
                <a:cs typeface="Calibri"/>
              </a:rPr>
              <a:t>decision</a:t>
            </a:r>
            <a:r>
              <a:rPr sz="600" spc="25" dirty="0">
                <a:solidFill>
                  <a:srgbClr val="58595B"/>
                </a:solidFill>
                <a:latin typeface="Calibri"/>
                <a:cs typeface="Calibri"/>
              </a:rPr>
              <a:t> </a:t>
            </a:r>
            <a:r>
              <a:rPr sz="600" dirty="0">
                <a:solidFill>
                  <a:srgbClr val="58595B"/>
                </a:solidFill>
                <a:latin typeface="Calibri"/>
                <a:cs typeface="Calibri"/>
              </a:rPr>
              <a:t>making</a:t>
            </a:r>
            <a:r>
              <a:rPr sz="600" spc="25" dirty="0">
                <a:solidFill>
                  <a:srgbClr val="58595B"/>
                </a:solidFill>
                <a:latin typeface="Calibri"/>
                <a:cs typeface="Calibri"/>
              </a:rPr>
              <a:t> </a:t>
            </a:r>
            <a:r>
              <a:rPr sz="600" dirty="0">
                <a:solidFill>
                  <a:srgbClr val="58595B"/>
                </a:solidFill>
                <a:latin typeface="Calibri"/>
                <a:cs typeface="Calibri"/>
              </a:rPr>
              <a:t>procedures.</a:t>
            </a:r>
            <a:r>
              <a:rPr sz="600" spc="25" dirty="0">
                <a:solidFill>
                  <a:srgbClr val="58595B"/>
                </a:solidFill>
                <a:latin typeface="Calibri"/>
                <a:cs typeface="Calibri"/>
              </a:rPr>
              <a:t> </a:t>
            </a:r>
            <a:r>
              <a:rPr sz="600" dirty="0">
                <a:solidFill>
                  <a:srgbClr val="58595B"/>
                </a:solidFill>
                <a:latin typeface="Calibri"/>
                <a:cs typeface="Calibri"/>
              </a:rPr>
              <a:t>Working</a:t>
            </a:r>
            <a:r>
              <a:rPr sz="600" spc="25" dirty="0">
                <a:solidFill>
                  <a:srgbClr val="58595B"/>
                </a:solidFill>
                <a:latin typeface="Calibri"/>
                <a:cs typeface="Calibri"/>
              </a:rPr>
              <a:t> </a:t>
            </a:r>
            <a:r>
              <a:rPr sz="600" spc="-10" dirty="0">
                <a:solidFill>
                  <a:srgbClr val="58595B"/>
                </a:solidFill>
                <a:latin typeface="Calibri"/>
                <a:cs typeface="Calibri"/>
              </a:rPr>
              <a:t>relationships</a:t>
            </a:r>
            <a:r>
              <a:rPr sz="600" spc="400" dirty="0">
                <a:solidFill>
                  <a:srgbClr val="58595B"/>
                </a:solidFill>
                <a:latin typeface="Calibri"/>
                <a:cs typeface="Calibri"/>
              </a:rPr>
              <a:t>  </a:t>
            </a:r>
            <a:r>
              <a:rPr sz="600" dirty="0">
                <a:solidFill>
                  <a:srgbClr val="58595B"/>
                </a:solidFill>
                <a:latin typeface="Calibri"/>
                <a:cs typeface="Calibri"/>
              </a:rPr>
              <a:t>discussed</a:t>
            </a:r>
            <a:r>
              <a:rPr sz="600" spc="30" dirty="0">
                <a:solidFill>
                  <a:srgbClr val="58595B"/>
                </a:solidFill>
                <a:latin typeface="Calibri"/>
                <a:cs typeface="Calibri"/>
              </a:rPr>
              <a:t> </a:t>
            </a:r>
            <a:r>
              <a:rPr sz="600" dirty="0">
                <a:solidFill>
                  <a:srgbClr val="58595B"/>
                </a:solidFill>
                <a:latin typeface="Calibri"/>
                <a:cs typeface="Calibri"/>
              </a:rPr>
              <a:t>in</a:t>
            </a:r>
            <a:r>
              <a:rPr sz="600" spc="30" dirty="0">
                <a:solidFill>
                  <a:srgbClr val="58595B"/>
                </a:solidFill>
                <a:latin typeface="Calibri"/>
                <a:cs typeface="Calibri"/>
              </a:rPr>
              <a:t> </a:t>
            </a:r>
            <a:r>
              <a:rPr sz="600" dirty="0">
                <a:solidFill>
                  <a:srgbClr val="58595B"/>
                </a:solidFill>
                <a:latin typeface="Calibri"/>
                <a:cs typeface="Calibri"/>
              </a:rPr>
              <a:t>this</a:t>
            </a:r>
            <a:r>
              <a:rPr sz="600" spc="35" dirty="0">
                <a:solidFill>
                  <a:srgbClr val="58595B"/>
                </a:solidFill>
                <a:latin typeface="Calibri"/>
                <a:cs typeface="Calibri"/>
              </a:rPr>
              <a:t> </a:t>
            </a:r>
            <a:r>
              <a:rPr sz="600" dirty="0">
                <a:solidFill>
                  <a:srgbClr val="58595B"/>
                </a:solidFill>
                <a:latin typeface="Calibri"/>
                <a:cs typeface="Calibri"/>
              </a:rPr>
              <a:t>document</a:t>
            </a:r>
            <a:r>
              <a:rPr sz="600" spc="30" dirty="0">
                <a:solidFill>
                  <a:srgbClr val="58595B"/>
                </a:solidFill>
                <a:latin typeface="Calibri"/>
                <a:cs typeface="Calibri"/>
              </a:rPr>
              <a:t> </a:t>
            </a:r>
            <a:r>
              <a:rPr sz="600" dirty="0">
                <a:solidFill>
                  <a:srgbClr val="58595B"/>
                </a:solidFill>
                <a:latin typeface="Calibri"/>
                <a:cs typeface="Calibri"/>
              </a:rPr>
              <a:t>do</a:t>
            </a:r>
            <a:r>
              <a:rPr sz="600" spc="35" dirty="0">
                <a:solidFill>
                  <a:srgbClr val="58595B"/>
                </a:solidFill>
                <a:latin typeface="Calibri"/>
                <a:cs typeface="Calibri"/>
              </a:rPr>
              <a:t> </a:t>
            </a:r>
            <a:r>
              <a:rPr sz="600" dirty="0">
                <a:solidFill>
                  <a:srgbClr val="58595B"/>
                </a:solidFill>
                <a:latin typeface="Calibri"/>
                <a:cs typeface="Calibri"/>
              </a:rPr>
              <a:t>not</a:t>
            </a:r>
            <a:r>
              <a:rPr sz="600" spc="30" dirty="0">
                <a:solidFill>
                  <a:srgbClr val="58595B"/>
                </a:solidFill>
                <a:latin typeface="Calibri"/>
                <a:cs typeface="Calibri"/>
              </a:rPr>
              <a:t> </a:t>
            </a:r>
            <a:r>
              <a:rPr sz="600" dirty="0">
                <a:solidFill>
                  <a:srgbClr val="58595B"/>
                </a:solidFill>
                <a:latin typeface="Calibri"/>
                <a:cs typeface="Calibri"/>
              </a:rPr>
              <a:t>necessarily</a:t>
            </a:r>
            <a:r>
              <a:rPr sz="600" spc="30" dirty="0">
                <a:solidFill>
                  <a:srgbClr val="58595B"/>
                </a:solidFill>
                <a:latin typeface="Calibri"/>
                <a:cs typeface="Calibri"/>
              </a:rPr>
              <a:t> </a:t>
            </a:r>
            <a:r>
              <a:rPr sz="600" spc="-10" dirty="0">
                <a:solidFill>
                  <a:srgbClr val="58595B"/>
                </a:solidFill>
                <a:latin typeface="Calibri"/>
                <a:cs typeface="Calibri"/>
              </a:rPr>
              <a:t>represent</a:t>
            </a:r>
            <a:r>
              <a:rPr sz="600" spc="35" dirty="0">
                <a:solidFill>
                  <a:srgbClr val="58595B"/>
                </a:solidFill>
                <a:latin typeface="Calibri"/>
                <a:cs typeface="Calibri"/>
              </a:rPr>
              <a:t> </a:t>
            </a:r>
            <a:r>
              <a:rPr sz="600" dirty="0">
                <a:solidFill>
                  <a:srgbClr val="58595B"/>
                </a:solidFill>
                <a:latin typeface="Calibri"/>
                <a:cs typeface="Calibri"/>
              </a:rPr>
              <a:t>a</a:t>
            </a:r>
            <a:r>
              <a:rPr sz="600" spc="30" dirty="0">
                <a:solidFill>
                  <a:srgbClr val="58595B"/>
                </a:solidFill>
                <a:latin typeface="Calibri"/>
                <a:cs typeface="Calibri"/>
              </a:rPr>
              <a:t> </a:t>
            </a:r>
            <a:r>
              <a:rPr sz="600" dirty="0">
                <a:solidFill>
                  <a:srgbClr val="58595B"/>
                </a:solidFill>
                <a:latin typeface="Calibri"/>
                <a:cs typeface="Calibri"/>
              </a:rPr>
              <a:t>reporting</a:t>
            </a:r>
            <a:r>
              <a:rPr sz="600" spc="30" dirty="0">
                <a:solidFill>
                  <a:srgbClr val="58595B"/>
                </a:solidFill>
                <a:latin typeface="Calibri"/>
                <a:cs typeface="Calibri"/>
              </a:rPr>
              <a:t> </a:t>
            </a:r>
            <a:r>
              <a:rPr sz="600" dirty="0">
                <a:solidFill>
                  <a:srgbClr val="58595B"/>
                </a:solidFill>
                <a:latin typeface="Calibri"/>
                <a:cs typeface="Calibri"/>
              </a:rPr>
              <a:t>connection,</a:t>
            </a:r>
            <a:r>
              <a:rPr sz="600" spc="35" dirty="0">
                <a:solidFill>
                  <a:srgbClr val="58595B"/>
                </a:solidFill>
                <a:latin typeface="Calibri"/>
                <a:cs typeface="Calibri"/>
              </a:rPr>
              <a:t> </a:t>
            </a:r>
            <a:r>
              <a:rPr sz="600" dirty="0">
                <a:solidFill>
                  <a:srgbClr val="58595B"/>
                </a:solidFill>
                <a:latin typeface="Calibri"/>
                <a:cs typeface="Calibri"/>
              </a:rPr>
              <a:t>but</a:t>
            </a:r>
            <a:r>
              <a:rPr sz="600" spc="30" dirty="0">
                <a:solidFill>
                  <a:srgbClr val="58595B"/>
                </a:solidFill>
                <a:latin typeface="Calibri"/>
                <a:cs typeface="Calibri"/>
              </a:rPr>
              <a:t> </a:t>
            </a:r>
            <a:r>
              <a:rPr sz="600" dirty="0">
                <a:solidFill>
                  <a:srgbClr val="58595B"/>
                </a:solidFill>
                <a:latin typeface="Calibri"/>
                <a:cs typeface="Calibri"/>
              </a:rPr>
              <a:t>may</a:t>
            </a:r>
            <a:r>
              <a:rPr sz="600" spc="35" dirty="0">
                <a:solidFill>
                  <a:srgbClr val="58595B"/>
                </a:solidFill>
                <a:latin typeface="Calibri"/>
                <a:cs typeface="Calibri"/>
              </a:rPr>
              <a:t> </a:t>
            </a:r>
            <a:r>
              <a:rPr sz="600" dirty="0">
                <a:solidFill>
                  <a:srgbClr val="58595B"/>
                </a:solidFill>
                <a:latin typeface="Calibri"/>
                <a:cs typeface="Calibri"/>
              </a:rPr>
              <a:t>reflect</a:t>
            </a:r>
            <a:r>
              <a:rPr sz="600" spc="30" dirty="0">
                <a:solidFill>
                  <a:srgbClr val="58595B"/>
                </a:solidFill>
                <a:latin typeface="Calibri"/>
                <a:cs typeface="Calibri"/>
              </a:rPr>
              <a:t> </a:t>
            </a:r>
            <a:r>
              <a:rPr sz="600" dirty="0">
                <a:solidFill>
                  <a:srgbClr val="58595B"/>
                </a:solidFill>
                <a:latin typeface="Calibri"/>
                <a:cs typeface="Calibri"/>
              </a:rPr>
              <a:t>a</a:t>
            </a:r>
            <a:r>
              <a:rPr sz="600" spc="30" dirty="0">
                <a:solidFill>
                  <a:srgbClr val="58595B"/>
                </a:solidFill>
                <a:latin typeface="Calibri"/>
                <a:cs typeface="Calibri"/>
              </a:rPr>
              <a:t> </a:t>
            </a:r>
            <a:r>
              <a:rPr sz="600" dirty="0">
                <a:solidFill>
                  <a:srgbClr val="58595B"/>
                </a:solidFill>
                <a:latin typeface="Calibri"/>
                <a:cs typeface="Calibri"/>
              </a:rPr>
              <a:t>functional</a:t>
            </a:r>
            <a:r>
              <a:rPr sz="600" spc="35" dirty="0">
                <a:solidFill>
                  <a:srgbClr val="58595B"/>
                </a:solidFill>
                <a:latin typeface="Calibri"/>
                <a:cs typeface="Calibri"/>
              </a:rPr>
              <a:t> </a:t>
            </a:r>
            <a:r>
              <a:rPr sz="600" dirty="0">
                <a:solidFill>
                  <a:srgbClr val="58595B"/>
                </a:solidFill>
                <a:latin typeface="Calibri"/>
                <a:cs typeface="Calibri"/>
              </a:rPr>
              <a:t>guidance,</a:t>
            </a:r>
            <a:r>
              <a:rPr sz="600" spc="30" dirty="0">
                <a:solidFill>
                  <a:srgbClr val="58595B"/>
                </a:solidFill>
                <a:latin typeface="Calibri"/>
                <a:cs typeface="Calibri"/>
              </a:rPr>
              <a:t> </a:t>
            </a:r>
            <a:r>
              <a:rPr sz="600" dirty="0">
                <a:solidFill>
                  <a:srgbClr val="58595B"/>
                </a:solidFill>
                <a:latin typeface="Calibri"/>
                <a:cs typeface="Calibri"/>
              </a:rPr>
              <a:t>stewardship</a:t>
            </a:r>
            <a:r>
              <a:rPr sz="600" spc="35" dirty="0">
                <a:solidFill>
                  <a:srgbClr val="58595B"/>
                </a:solidFill>
                <a:latin typeface="Calibri"/>
                <a:cs typeface="Calibri"/>
              </a:rPr>
              <a:t> </a:t>
            </a:r>
            <a:r>
              <a:rPr sz="600" dirty="0">
                <a:solidFill>
                  <a:srgbClr val="58595B"/>
                </a:solidFill>
                <a:latin typeface="Calibri"/>
                <a:cs typeface="Calibri"/>
              </a:rPr>
              <a:t>or</a:t>
            </a:r>
            <a:r>
              <a:rPr sz="600" spc="30" dirty="0">
                <a:solidFill>
                  <a:srgbClr val="58595B"/>
                </a:solidFill>
                <a:latin typeface="Calibri"/>
                <a:cs typeface="Calibri"/>
              </a:rPr>
              <a:t> </a:t>
            </a:r>
            <a:r>
              <a:rPr sz="600" dirty="0">
                <a:solidFill>
                  <a:srgbClr val="58595B"/>
                </a:solidFill>
                <a:latin typeface="Calibri"/>
                <a:cs typeface="Calibri"/>
              </a:rPr>
              <a:t>service</a:t>
            </a:r>
            <a:r>
              <a:rPr sz="600" spc="30" dirty="0">
                <a:solidFill>
                  <a:srgbClr val="58595B"/>
                </a:solidFill>
                <a:latin typeface="Calibri"/>
                <a:cs typeface="Calibri"/>
              </a:rPr>
              <a:t> </a:t>
            </a:r>
            <a:r>
              <a:rPr sz="600" spc="-10" dirty="0">
                <a:solidFill>
                  <a:srgbClr val="58595B"/>
                </a:solidFill>
                <a:latin typeface="Calibri"/>
                <a:cs typeface="Calibri"/>
              </a:rPr>
              <a:t>relationship.</a:t>
            </a:r>
            <a:r>
              <a:rPr sz="600" spc="35" dirty="0">
                <a:solidFill>
                  <a:srgbClr val="58595B"/>
                </a:solidFill>
                <a:latin typeface="Calibri"/>
                <a:cs typeface="Calibri"/>
              </a:rPr>
              <a:t> </a:t>
            </a:r>
            <a:r>
              <a:rPr sz="600" dirty="0">
                <a:solidFill>
                  <a:srgbClr val="58595B"/>
                </a:solidFill>
                <a:latin typeface="Calibri"/>
                <a:cs typeface="Calibri"/>
              </a:rPr>
              <a:t>Where</a:t>
            </a:r>
            <a:r>
              <a:rPr sz="600" spc="30" dirty="0">
                <a:solidFill>
                  <a:srgbClr val="58595B"/>
                </a:solidFill>
                <a:latin typeface="Calibri"/>
                <a:cs typeface="Calibri"/>
              </a:rPr>
              <a:t> </a:t>
            </a:r>
            <a:r>
              <a:rPr sz="600" dirty="0">
                <a:solidFill>
                  <a:srgbClr val="58595B"/>
                </a:solidFill>
                <a:latin typeface="Calibri"/>
                <a:cs typeface="Calibri"/>
              </a:rPr>
              <a:t>shareholder</a:t>
            </a:r>
            <a:r>
              <a:rPr sz="600" spc="35" dirty="0">
                <a:solidFill>
                  <a:srgbClr val="58595B"/>
                </a:solidFill>
                <a:latin typeface="Calibri"/>
                <a:cs typeface="Calibri"/>
              </a:rPr>
              <a:t> </a:t>
            </a:r>
            <a:r>
              <a:rPr sz="600" dirty="0">
                <a:solidFill>
                  <a:srgbClr val="58595B"/>
                </a:solidFill>
                <a:latin typeface="Calibri"/>
                <a:cs typeface="Calibri"/>
              </a:rPr>
              <a:t>consideration</a:t>
            </a:r>
            <a:r>
              <a:rPr sz="600" spc="30" dirty="0">
                <a:solidFill>
                  <a:srgbClr val="58595B"/>
                </a:solidFill>
                <a:latin typeface="Calibri"/>
                <a:cs typeface="Calibri"/>
              </a:rPr>
              <a:t> </a:t>
            </a:r>
            <a:r>
              <a:rPr sz="600" dirty="0">
                <a:solidFill>
                  <a:srgbClr val="58595B"/>
                </a:solidFill>
                <a:latin typeface="Calibri"/>
                <a:cs typeface="Calibri"/>
              </a:rPr>
              <a:t>of</a:t>
            </a:r>
            <a:r>
              <a:rPr sz="600" spc="30" dirty="0">
                <a:solidFill>
                  <a:srgbClr val="58595B"/>
                </a:solidFill>
                <a:latin typeface="Calibri"/>
                <a:cs typeface="Calibri"/>
              </a:rPr>
              <a:t> </a:t>
            </a:r>
            <a:r>
              <a:rPr sz="600" dirty="0">
                <a:solidFill>
                  <a:srgbClr val="58595B"/>
                </a:solidFill>
                <a:latin typeface="Calibri"/>
                <a:cs typeface="Calibri"/>
              </a:rPr>
              <a:t>a</a:t>
            </a:r>
            <a:r>
              <a:rPr sz="600" spc="35" dirty="0">
                <a:solidFill>
                  <a:srgbClr val="58595B"/>
                </a:solidFill>
                <a:latin typeface="Calibri"/>
                <a:cs typeface="Calibri"/>
              </a:rPr>
              <a:t> </a:t>
            </a:r>
            <a:r>
              <a:rPr sz="600" dirty="0">
                <a:solidFill>
                  <a:srgbClr val="58595B"/>
                </a:solidFill>
                <a:latin typeface="Calibri"/>
                <a:cs typeface="Calibri"/>
              </a:rPr>
              <a:t>local</a:t>
            </a:r>
            <a:r>
              <a:rPr sz="600" spc="30" dirty="0">
                <a:solidFill>
                  <a:srgbClr val="58595B"/>
                </a:solidFill>
                <a:latin typeface="Calibri"/>
                <a:cs typeface="Calibri"/>
              </a:rPr>
              <a:t> </a:t>
            </a:r>
            <a:r>
              <a:rPr sz="600" spc="-10" dirty="0">
                <a:solidFill>
                  <a:srgbClr val="58595B"/>
                </a:solidFill>
                <a:latin typeface="Calibri"/>
                <a:cs typeface="Calibri"/>
              </a:rPr>
              <a:t>entity</a:t>
            </a:r>
            <a:r>
              <a:rPr sz="600" spc="200" dirty="0">
                <a:solidFill>
                  <a:srgbClr val="58595B"/>
                </a:solidFill>
                <a:latin typeface="Calibri"/>
                <a:cs typeface="Calibri"/>
              </a:rPr>
              <a:t> </a:t>
            </a:r>
            <a:r>
              <a:rPr sz="600" dirty="0">
                <a:solidFill>
                  <a:srgbClr val="58595B"/>
                </a:solidFill>
                <a:latin typeface="Calibri"/>
                <a:cs typeface="Calibri"/>
              </a:rPr>
              <a:t>matter</a:t>
            </a:r>
            <a:r>
              <a:rPr sz="600" spc="15" dirty="0">
                <a:solidFill>
                  <a:srgbClr val="58595B"/>
                </a:solidFill>
                <a:latin typeface="Calibri"/>
                <a:cs typeface="Calibri"/>
              </a:rPr>
              <a:t> </a:t>
            </a:r>
            <a:r>
              <a:rPr sz="600" dirty="0">
                <a:solidFill>
                  <a:srgbClr val="58595B"/>
                </a:solidFill>
                <a:latin typeface="Calibri"/>
                <a:cs typeface="Calibri"/>
              </a:rPr>
              <a:t>is</a:t>
            </a:r>
            <a:r>
              <a:rPr sz="600" spc="20" dirty="0">
                <a:solidFill>
                  <a:srgbClr val="58595B"/>
                </a:solidFill>
                <a:latin typeface="Calibri"/>
                <a:cs typeface="Calibri"/>
              </a:rPr>
              <a:t> </a:t>
            </a:r>
            <a:r>
              <a:rPr sz="600" dirty="0">
                <a:solidFill>
                  <a:srgbClr val="58595B"/>
                </a:solidFill>
                <a:latin typeface="Calibri"/>
                <a:cs typeface="Calibri"/>
              </a:rPr>
              <a:t>contemplated</a:t>
            </a:r>
            <a:r>
              <a:rPr sz="600" spc="20" dirty="0">
                <a:solidFill>
                  <a:srgbClr val="58595B"/>
                </a:solidFill>
                <a:latin typeface="Calibri"/>
                <a:cs typeface="Calibri"/>
              </a:rPr>
              <a:t> </a:t>
            </a:r>
            <a:r>
              <a:rPr sz="600" dirty="0">
                <a:solidFill>
                  <a:srgbClr val="58595B"/>
                </a:solidFill>
                <a:latin typeface="Calibri"/>
                <a:cs typeface="Calibri"/>
              </a:rPr>
              <a:t>by</a:t>
            </a:r>
            <a:r>
              <a:rPr sz="600" spc="20" dirty="0">
                <a:solidFill>
                  <a:srgbClr val="58595B"/>
                </a:solidFill>
                <a:latin typeface="Calibri"/>
                <a:cs typeface="Calibri"/>
              </a:rPr>
              <a:t> </a:t>
            </a:r>
            <a:r>
              <a:rPr sz="600" dirty="0">
                <a:solidFill>
                  <a:srgbClr val="58595B"/>
                </a:solidFill>
                <a:latin typeface="Calibri"/>
                <a:cs typeface="Calibri"/>
              </a:rPr>
              <a:t>this</a:t>
            </a:r>
            <a:r>
              <a:rPr sz="600" spc="15" dirty="0">
                <a:solidFill>
                  <a:srgbClr val="58595B"/>
                </a:solidFill>
                <a:latin typeface="Calibri"/>
                <a:cs typeface="Calibri"/>
              </a:rPr>
              <a:t> </a:t>
            </a:r>
            <a:r>
              <a:rPr sz="600" dirty="0">
                <a:solidFill>
                  <a:srgbClr val="58595B"/>
                </a:solidFill>
                <a:latin typeface="Calibri"/>
                <a:cs typeface="Calibri"/>
              </a:rPr>
              <a:t>document,</a:t>
            </a:r>
            <a:r>
              <a:rPr sz="600" spc="20" dirty="0">
                <a:solidFill>
                  <a:srgbClr val="58595B"/>
                </a:solidFill>
                <a:latin typeface="Calibri"/>
                <a:cs typeface="Calibri"/>
              </a:rPr>
              <a:t> </a:t>
            </a:r>
            <a:r>
              <a:rPr sz="600" dirty="0">
                <a:solidFill>
                  <a:srgbClr val="58595B"/>
                </a:solidFill>
                <a:latin typeface="Calibri"/>
                <a:cs typeface="Calibri"/>
              </a:rPr>
              <a:t>responsibility</a:t>
            </a:r>
            <a:r>
              <a:rPr sz="600" spc="20" dirty="0">
                <a:solidFill>
                  <a:srgbClr val="58595B"/>
                </a:solidFill>
                <a:latin typeface="Calibri"/>
                <a:cs typeface="Calibri"/>
              </a:rPr>
              <a:t> </a:t>
            </a:r>
            <a:r>
              <a:rPr sz="600" dirty="0">
                <a:solidFill>
                  <a:srgbClr val="58595B"/>
                </a:solidFill>
                <a:latin typeface="Calibri"/>
                <a:cs typeface="Calibri"/>
              </a:rPr>
              <a:t>for</a:t>
            </a:r>
            <a:r>
              <a:rPr sz="600" spc="20" dirty="0">
                <a:solidFill>
                  <a:srgbClr val="58595B"/>
                </a:solidFill>
                <a:latin typeface="Calibri"/>
                <a:cs typeface="Calibri"/>
              </a:rPr>
              <a:t> </a:t>
            </a:r>
            <a:r>
              <a:rPr sz="600" dirty="0">
                <a:solidFill>
                  <a:srgbClr val="58595B"/>
                </a:solidFill>
                <a:latin typeface="Calibri"/>
                <a:cs typeface="Calibri"/>
              </a:rPr>
              <a:t>action</a:t>
            </a:r>
            <a:r>
              <a:rPr sz="600" spc="20" dirty="0">
                <a:solidFill>
                  <a:srgbClr val="58595B"/>
                </a:solidFill>
                <a:latin typeface="Calibri"/>
                <a:cs typeface="Calibri"/>
              </a:rPr>
              <a:t> </a:t>
            </a:r>
            <a:r>
              <a:rPr sz="600" dirty="0">
                <a:solidFill>
                  <a:srgbClr val="58595B"/>
                </a:solidFill>
                <a:latin typeface="Calibri"/>
                <a:cs typeface="Calibri"/>
              </a:rPr>
              <a:t>remains</a:t>
            </a:r>
            <a:r>
              <a:rPr sz="600" spc="15" dirty="0">
                <a:solidFill>
                  <a:srgbClr val="58595B"/>
                </a:solidFill>
                <a:latin typeface="Calibri"/>
                <a:cs typeface="Calibri"/>
              </a:rPr>
              <a:t> </a:t>
            </a:r>
            <a:r>
              <a:rPr sz="600" dirty="0">
                <a:solidFill>
                  <a:srgbClr val="58595B"/>
                </a:solidFill>
                <a:latin typeface="Calibri"/>
                <a:cs typeface="Calibri"/>
              </a:rPr>
              <a:t>with</a:t>
            </a:r>
            <a:r>
              <a:rPr sz="600" spc="20" dirty="0">
                <a:solidFill>
                  <a:srgbClr val="58595B"/>
                </a:solidFill>
                <a:latin typeface="Calibri"/>
                <a:cs typeface="Calibri"/>
              </a:rPr>
              <a:t> </a:t>
            </a:r>
            <a:r>
              <a:rPr sz="600" dirty="0">
                <a:solidFill>
                  <a:srgbClr val="58595B"/>
                </a:solidFill>
                <a:latin typeface="Calibri"/>
                <a:cs typeface="Calibri"/>
              </a:rPr>
              <a:t>the</a:t>
            </a:r>
            <a:r>
              <a:rPr sz="600" spc="20" dirty="0">
                <a:solidFill>
                  <a:srgbClr val="58595B"/>
                </a:solidFill>
                <a:latin typeface="Calibri"/>
                <a:cs typeface="Calibri"/>
              </a:rPr>
              <a:t> </a:t>
            </a:r>
            <a:r>
              <a:rPr sz="600" dirty="0">
                <a:solidFill>
                  <a:srgbClr val="58595B"/>
                </a:solidFill>
                <a:latin typeface="Calibri"/>
                <a:cs typeface="Calibri"/>
              </a:rPr>
              <a:t>local</a:t>
            </a:r>
            <a:r>
              <a:rPr sz="600" spc="20" dirty="0">
                <a:solidFill>
                  <a:srgbClr val="58595B"/>
                </a:solidFill>
                <a:latin typeface="Calibri"/>
                <a:cs typeface="Calibri"/>
              </a:rPr>
              <a:t> </a:t>
            </a:r>
            <a:r>
              <a:rPr sz="600" spc="-20" dirty="0">
                <a:solidFill>
                  <a:srgbClr val="58595B"/>
                </a:solidFill>
                <a:latin typeface="Calibri"/>
                <a:cs typeface="Calibri"/>
              </a:rPr>
              <a:t>entity.</a:t>
            </a:r>
            <a:r>
              <a:rPr sz="600" spc="15" dirty="0">
                <a:solidFill>
                  <a:srgbClr val="58595B"/>
                </a:solidFill>
                <a:latin typeface="Calibri"/>
                <a:cs typeface="Calibri"/>
              </a:rPr>
              <a:t> </a:t>
            </a:r>
            <a:r>
              <a:rPr sz="600" dirty="0">
                <a:solidFill>
                  <a:srgbClr val="58595B"/>
                </a:solidFill>
                <a:latin typeface="Calibri"/>
                <a:cs typeface="Calibri"/>
              </a:rPr>
              <a:t>Nothing</a:t>
            </a:r>
            <a:r>
              <a:rPr sz="600" spc="20" dirty="0">
                <a:solidFill>
                  <a:srgbClr val="58595B"/>
                </a:solidFill>
                <a:latin typeface="Calibri"/>
                <a:cs typeface="Calibri"/>
              </a:rPr>
              <a:t> </a:t>
            </a:r>
            <a:r>
              <a:rPr sz="600" dirty="0">
                <a:solidFill>
                  <a:srgbClr val="58595B"/>
                </a:solidFill>
                <a:latin typeface="Calibri"/>
                <a:cs typeface="Calibri"/>
              </a:rPr>
              <a:t>contained</a:t>
            </a:r>
            <a:r>
              <a:rPr sz="600" spc="20" dirty="0">
                <a:solidFill>
                  <a:srgbClr val="58595B"/>
                </a:solidFill>
                <a:latin typeface="Calibri"/>
                <a:cs typeface="Calibri"/>
              </a:rPr>
              <a:t> </a:t>
            </a:r>
            <a:r>
              <a:rPr sz="600" dirty="0">
                <a:solidFill>
                  <a:srgbClr val="58595B"/>
                </a:solidFill>
                <a:latin typeface="Calibri"/>
                <a:cs typeface="Calibri"/>
              </a:rPr>
              <a:t>in</a:t>
            </a:r>
            <a:r>
              <a:rPr sz="600" spc="20" dirty="0">
                <a:solidFill>
                  <a:srgbClr val="58595B"/>
                </a:solidFill>
                <a:latin typeface="Calibri"/>
                <a:cs typeface="Calibri"/>
              </a:rPr>
              <a:t> </a:t>
            </a:r>
            <a:r>
              <a:rPr sz="600" dirty="0">
                <a:solidFill>
                  <a:srgbClr val="58595B"/>
                </a:solidFill>
                <a:latin typeface="Calibri"/>
                <a:cs typeface="Calibri"/>
              </a:rPr>
              <a:t>this</a:t>
            </a:r>
            <a:r>
              <a:rPr sz="600" spc="20" dirty="0">
                <a:solidFill>
                  <a:srgbClr val="58595B"/>
                </a:solidFill>
                <a:latin typeface="Calibri"/>
                <a:cs typeface="Calibri"/>
              </a:rPr>
              <a:t> </a:t>
            </a:r>
            <a:r>
              <a:rPr sz="600" dirty="0">
                <a:solidFill>
                  <a:srgbClr val="58595B"/>
                </a:solidFill>
                <a:latin typeface="Calibri"/>
                <a:cs typeface="Calibri"/>
              </a:rPr>
              <a:t>document</a:t>
            </a:r>
            <a:r>
              <a:rPr sz="600" spc="15" dirty="0">
                <a:solidFill>
                  <a:srgbClr val="58595B"/>
                </a:solidFill>
                <a:latin typeface="Calibri"/>
                <a:cs typeface="Calibri"/>
              </a:rPr>
              <a:t> </a:t>
            </a:r>
            <a:r>
              <a:rPr sz="600" dirty="0">
                <a:solidFill>
                  <a:srgbClr val="58595B"/>
                </a:solidFill>
                <a:latin typeface="Calibri"/>
                <a:cs typeface="Calibri"/>
              </a:rPr>
              <a:t>is</a:t>
            </a:r>
            <a:r>
              <a:rPr sz="600" spc="20" dirty="0">
                <a:solidFill>
                  <a:srgbClr val="58595B"/>
                </a:solidFill>
                <a:latin typeface="Calibri"/>
                <a:cs typeface="Calibri"/>
              </a:rPr>
              <a:t> </a:t>
            </a:r>
            <a:r>
              <a:rPr sz="600" dirty="0">
                <a:solidFill>
                  <a:srgbClr val="58595B"/>
                </a:solidFill>
                <a:latin typeface="Calibri"/>
                <a:cs typeface="Calibri"/>
              </a:rPr>
              <a:t>intended</a:t>
            </a:r>
            <a:r>
              <a:rPr sz="600" spc="20" dirty="0">
                <a:solidFill>
                  <a:srgbClr val="58595B"/>
                </a:solidFill>
                <a:latin typeface="Calibri"/>
                <a:cs typeface="Calibri"/>
              </a:rPr>
              <a:t> </a:t>
            </a:r>
            <a:r>
              <a:rPr sz="600" dirty="0">
                <a:solidFill>
                  <a:srgbClr val="58595B"/>
                </a:solidFill>
                <a:latin typeface="Calibri"/>
                <a:cs typeface="Calibri"/>
              </a:rPr>
              <a:t>to</a:t>
            </a:r>
            <a:r>
              <a:rPr sz="600" spc="20" dirty="0">
                <a:solidFill>
                  <a:srgbClr val="58595B"/>
                </a:solidFill>
                <a:latin typeface="Calibri"/>
                <a:cs typeface="Calibri"/>
              </a:rPr>
              <a:t> </a:t>
            </a:r>
            <a:r>
              <a:rPr sz="600" dirty="0">
                <a:solidFill>
                  <a:srgbClr val="58595B"/>
                </a:solidFill>
                <a:latin typeface="Calibri"/>
                <a:cs typeface="Calibri"/>
              </a:rPr>
              <a:t>override</a:t>
            </a:r>
            <a:r>
              <a:rPr sz="600" spc="15" dirty="0">
                <a:solidFill>
                  <a:srgbClr val="58595B"/>
                </a:solidFill>
                <a:latin typeface="Calibri"/>
                <a:cs typeface="Calibri"/>
              </a:rPr>
              <a:t> </a:t>
            </a:r>
            <a:r>
              <a:rPr sz="600" dirty="0">
                <a:solidFill>
                  <a:srgbClr val="58595B"/>
                </a:solidFill>
                <a:latin typeface="Calibri"/>
                <a:cs typeface="Calibri"/>
              </a:rPr>
              <a:t>corporate</a:t>
            </a:r>
            <a:r>
              <a:rPr sz="600" spc="20" dirty="0">
                <a:solidFill>
                  <a:srgbClr val="58595B"/>
                </a:solidFill>
                <a:latin typeface="Calibri"/>
                <a:cs typeface="Calibri"/>
              </a:rPr>
              <a:t> </a:t>
            </a:r>
            <a:r>
              <a:rPr sz="600" dirty="0">
                <a:solidFill>
                  <a:srgbClr val="58595B"/>
                </a:solidFill>
                <a:latin typeface="Calibri"/>
                <a:cs typeface="Calibri"/>
              </a:rPr>
              <a:t>separateness</a:t>
            </a:r>
            <a:r>
              <a:rPr sz="600" spc="20" dirty="0">
                <a:solidFill>
                  <a:srgbClr val="58595B"/>
                </a:solidFill>
                <a:latin typeface="Calibri"/>
                <a:cs typeface="Calibri"/>
              </a:rPr>
              <a:t> </a:t>
            </a:r>
            <a:r>
              <a:rPr sz="600" dirty="0">
                <a:solidFill>
                  <a:srgbClr val="58595B"/>
                </a:solidFill>
                <a:latin typeface="Calibri"/>
                <a:cs typeface="Calibri"/>
              </a:rPr>
              <a:t>of</a:t>
            </a:r>
            <a:r>
              <a:rPr sz="600" spc="20" dirty="0">
                <a:solidFill>
                  <a:srgbClr val="58595B"/>
                </a:solidFill>
                <a:latin typeface="Calibri"/>
                <a:cs typeface="Calibri"/>
              </a:rPr>
              <a:t> </a:t>
            </a:r>
            <a:r>
              <a:rPr sz="600" dirty="0">
                <a:solidFill>
                  <a:srgbClr val="58595B"/>
                </a:solidFill>
                <a:latin typeface="Calibri"/>
                <a:cs typeface="Calibri"/>
              </a:rPr>
              <a:t>local</a:t>
            </a:r>
            <a:r>
              <a:rPr sz="600" spc="20" dirty="0">
                <a:solidFill>
                  <a:srgbClr val="58595B"/>
                </a:solidFill>
                <a:latin typeface="Calibri"/>
                <a:cs typeface="Calibri"/>
              </a:rPr>
              <a:t> </a:t>
            </a:r>
            <a:r>
              <a:rPr sz="600" spc="-10" dirty="0">
                <a:solidFill>
                  <a:srgbClr val="58595B"/>
                </a:solidFill>
                <a:latin typeface="Calibri"/>
                <a:cs typeface="Calibri"/>
              </a:rPr>
              <a:t>entities.</a:t>
            </a:r>
            <a:endParaRPr sz="600">
              <a:latin typeface="Calibri"/>
              <a:cs typeface="Calibri"/>
            </a:endParaRPr>
          </a:p>
        </p:txBody>
      </p:sp>
      <p:pic>
        <p:nvPicPr>
          <p:cNvPr id="10" name="object 10"/>
          <p:cNvPicPr/>
          <p:nvPr/>
        </p:nvPicPr>
        <p:blipFill>
          <a:blip r:embed="rId6" cstate="print"/>
          <a:stretch>
            <a:fillRect/>
          </a:stretch>
        </p:blipFill>
        <p:spPr>
          <a:xfrm>
            <a:off x="2222" y="10541"/>
            <a:ext cx="10688967" cy="23067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026" y="0"/>
            <a:ext cx="7316381" cy="7559992"/>
          </a:xfrm>
          <a:prstGeom prst="rect">
            <a:avLst/>
          </a:prstGeom>
        </p:spPr>
      </p:pic>
      <p:sp>
        <p:nvSpPr>
          <p:cNvPr id="3" name="object 3"/>
          <p:cNvSpPr txBox="1">
            <a:spLocks noGrp="1"/>
          </p:cNvSpPr>
          <p:nvPr>
            <p:ph type="title"/>
          </p:nvPr>
        </p:nvSpPr>
        <p:spPr>
          <a:xfrm>
            <a:off x="798208" y="256903"/>
            <a:ext cx="1582420" cy="514984"/>
          </a:xfrm>
          <a:prstGeom prst="rect">
            <a:avLst/>
          </a:prstGeom>
        </p:spPr>
        <p:txBody>
          <a:bodyPr vert="horz" wrap="square" lIns="0" tIns="13335" rIns="0" bIns="0" rtlCol="0">
            <a:spAutoFit/>
          </a:bodyPr>
          <a:lstStyle/>
          <a:p>
            <a:pPr marL="12700">
              <a:lnSpc>
                <a:spcPct val="100000"/>
              </a:lnSpc>
              <a:spcBef>
                <a:spcPts val="105"/>
              </a:spcBef>
            </a:pPr>
            <a:r>
              <a:rPr spc="45" dirty="0">
                <a:solidFill>
                  <a:srgbClr val="FFFFFF"/>
                </a:solidFill>
                <a:latin typeface="Calibri Light" panose="020F0302020204030204" pitchFamily="34" charset="0"/>
                <a:cs typeface="Calibri Light" panose="020F0302020204030204" pitchFamily="34" charset="0"/>
              </a:rPr>
              <a:t>Contents</a:t>
            </a:r>
          </a:p>
        </p:txBody>
      </p:sp>
      <p:sp>
        <p:nvSpPr>
          <p:cNvPr id="4" name="object 4"/>
          <p:cNvSpPr txBox="1"/>
          <p:nvPr/>
        </p:nvSpPr>
        <p:spPr>
          <a:xfrm>
            <a:off x="798208" y="1219004"/>
            <a:ext cx="2800985" cy="702310"/>
          </a:xfrm>
          <a:prstGeom prst="rect">
            <a:avLst/>
          </a:prstGeom>
        </p:spPr>
        <p:txBody>
          <a:bodyPr vert="horz" wrap="square" lIns="0" tIns="13335" rIns="0" bIns="0" rtlCol="0">
            <a:spAutoFit/>
          </a:bodyPr>
          <a:lstStyle/>
          <a:p>
            <a:pPr marL="12700">
              <a:lnSpc>
                <a:spcPct val="100000"/>
              </a:lnSpc>
              <a:spcBef>
                <a:spcPts val="105"/>
              </a:spcBef>
            </a:pPr>
            <a:r>
              <a:rPr sz="3200" i="1" spc="130" dirty="0">
                <a:solidFill>
                  <a:srgbClr val="FFFFFF"/>
                </a:solidFill>
                <a:latin typeface="Calibri Light" panose="020F0302020204030204" pitchFamily="34" charset="0"/>
                <a:cs typeface="Calibri Light" panose="020F0302020204030204" pitchFamily="34" charset="0"/>
              </a:rPr>
              <a:t>3</a:t>
            </a:r>
            <a:endParaRPr sz="3200" dirty="0">
              <a:latin typeface="Calibri Light" panose="020F0302020204030204" pitchFamily="34" charset="0"/>
              <a:cs typeface="Calibri Light" panose="020F0302020204030204" pitchFamily="34" charset="0"/>
            </a:endParaRPr>
          </a:p>
          <a:p>
            <a:pPr marL="35560">
              <a:lnSpc>
                <a:spcPct val="100000"/>
              </a:lnSpc>
              <a:spcBef>
                <a:spcPts val="45"/>
              </a:spcBef>
            </a:pPr>
            <a:r>
              <a:rPr sz="1200" spc="80" dirty="0">
                <a:solidFill>
                  <a:srgbClr val="FFFFFF"/>
                </a:solidFill>
                <a:latin typeface="Calibri Light" panose="020F0302020204030204" pitchFamily="34" charset="0"/>
                <a:cs typeface="Calibri Light" panose="020F0302020204030204" pitchFamily="34" charset="0"/>
              </a:rPr>
              <a:t>How</a:t>
            </a:r>
            <a:r>
              <a:rPr sz="1200" spc="5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do</a:t>
            </a:r>
            <a:r>
              <a:rPr sz="1200" spc="5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I</a:t>
            </a:r>
            <a:r>
              <a:rPr sz="1200" spc="6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place</a:t>
            </a:r>
            <a:r>
              <a:rPr sz="1200" spc="5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an</a:t>
            </a:r>
            <a:r>
              <a:rPr sz="1200" spc="6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order</a:t>
            </a:r>
            <a:r>
              <a:rPr sz="1200" spc="5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with</a:t>
            </a:r>
            <a:r>
              <a:rPr sz="1200" spc="55" dirty="0">
                <a:solidFill>
                  <a:srgbClr val="FFFFFF"/>
                </a:solidFill>
                <a:latin typeface="Calibri Light" panose="020F0302020204030204" pitchFamily="34" charset="0"/>
                <a:cs typeface="Calibri Light" panose="020F0302020204030204" pitchFamily="34" charset="0"/>
              </a:rPr>
              <a:t> </a:t>
            </a:r>
            <a:r>
              <a:rPr sz="1200" spc="-10" dirty="0">
                <a:solidFill>
                  <a:srgbClr val="FFFFFF"/>
                </a:solidFill>
                <a:latin typeface="Calibri Light" panose="020F0302020204030204" pitchFamily="34" charset="0"/>
                <a:cs typeface="Calibri Light" panose="020F0302020204030204" pitchFamily="34" charset="0"/>
              </a:rPr>
              <a:t>ExxonMobil?</a:t>
            </a:r>
            <a:endParaRPr sz="1200" dirty="0">
              <a:latin typeface="Calibri Light" panose="020F0302020204030204" pitchFamily="34" charset="0"/>
              <a:cs typeface="Calibri Light" panose="020F0302020204030204" pitchFamily="34" charset="0"/>
            </a:endParaRPr>
          </a:p>
        </p:txBody>
      </p:sp>
      <p:sp>
        <p:nvSpPr>
          <p:cNvPr id="5" name="object 5"/>
          <p:cNvSpPr txBox="1"/>
          <p:nvPr/>
        </p:nvSpPr>
        <p:spPr>
          <a:xfrm>
            <a:off x="798208" y="2538662"/>
            <a:ext cx="2409190" cy="1068070"/>
          </a:xfrm>
          <a:prstGeom prst="rect">
            <a:avLst/>
          </a:prstGeom>
        </p:spPr>
        <p:txBody>
          <a:bodyPr vert="horz" wrap="square" lIns="0" tIns="13335" rIns="0" bIns="0" rtlCol="0">
            <a:spAutoFit/>
          </a:bodyPr>
          <a:lstStyle/>
          <a:p>
            <a:pPr marL="12700">
              <a:lnSpc>
                <a:spcPct val="100000"/>
              </a:lnSpc>
              <a:spcBef>
                <a:spcPts val="105"/>
              </a:spcBef>
            </a:pPr>
            <a:r>
              <a:rPr sz="3200" i="1" spc="130" dirty="0">
                <a:solidFill>
                  <a:srgbClr val="FFFFFF"/>
                </a:solidFill>
                <a:latin typeface="Calibri Light" panose="020F0302020204030204" pitchFamily="34" charset="0"/>
                <a:cs typeface="Calibri Light" panose="020F0302020204030204" pitchFamily="34" charset="0"/>
              </a:rPr>
              <a:t>6</a:t>
            </a:r>
            <a:endParaRPr sz="3200" dirty="0">
              <a:latin typeface="Calibri Light" panose="020F0302020204030204" pitchFamily="34" charset="0"/>
              <a:cs typeface="Calibri Light" panose="020F0302020204030204" pitchFamily="34" charset="0"/>
            </a:endParaRPr>
          </a:p>
          <a:p>
            <a:pPr marL="132080" indent="-97155">
              <a:lnSpc>
                <a:spcPct val="100000"/>
              </a:lnSpc>
              <a:spcBef>
                <a:spcPts val="40"/>
              </a:spcBef>
              <a:buChar char="-"/>
              <a:tabLst>
                <a:tab pos="132715" algn="l"/>
              </a:tabLst>
            </a:pPr>
            <a:r>
              <a:rPr sz="1200" spc="80" dirty="0">
                <a:solidFill>
                  <a:srgbClr val="FFFFFF"/>
                </a:solidFill>
                <a:latin typeface="Calibri Light" panose="020F0302020204030204" pitchFamily="34" charset="0"/>
                <a:cs typeface="Calibri Light" panose="020F0302020204030204" pitchFamily="34" charset="0"/>
              </a:rPr>
              <a:t>How</a:t>
            </a:r>
            <a:r>
              <a:rPr sz="1200" spc="2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will</a:t>
            </a:r>
            <a:r>
              <a:rPr sz="1200" spc="2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I</a:t>
            </a:r>
            <a:r>
              <a:rPr sz="1200" spc="2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be</a:t>
            </a:r>
            <a:r>
              <a:rPr sz="1200" spc="20" dirty="0">
                <a:solidFill>
                  <a:srgbClr val="FFFFFF"/>
                </a:solidFill>
                <a:latin typeface="Calibri Light" panose="020F0302020204030204" pitchFamily="34" charset="0"/>
                <a:cs typeface="Calibri Light" panose="020F0302020204030204" pitchFamily="34" charset="0"/>
              </a:rPr>
              <a:t> </a:t>
            </a:r>
            <a:r>
              <a:rPr sz="1200" spc="-10" dirty="0">
                <a:solidFill>
                  <a:srgbClr val="FFFFFF"/>
                </a:solidFill>
                <a:latin typeface="Calibri Light" panose="020F0302020204030204" pitchFamily="34" charset="0"/>
                <a:cs typeface="Calibri Light" panose="020F0302020204030204" pitchFamily="34" charset="0"/>
              </a:rPr>
              <a:t>billed?</a:t>
            </a:r>
            <a:endParaRPr sz="1200" dirty="0">
              <a:latin typeface="Calibri Light" panose="020F0302020204030204" pitchFamily="34" charset="0"/>
              <a:cs typeface="Calibri Light" panose="020F0302020204030204" pitchFamily="34" charset="0"/>
            </a:endParaRPr>
          </a:p>
          <a:p>
            <a:pPr marL="132080" indent="-97155">
              <a:lnSpc>
                <a:spcPct val="100000"/>
              </a:lnSpc>
              <a:buChar char="-"/>
              <a:tabLst>
                <a:tab pos="132715" algn="l"/>
              </a:tabLst>
            </a:pPr>
            <a:r>
              <a:rPr sz="1200" spc="80" dirty="0">
                <a:solidFill>
                  <a:srgbClr val="FFFFFF"/>
                </a:solidFill>
                <a:latin typeface="Calibri Light" panose="020F0302020204030204" pitchFamily="34" charset="0"/>
                <a:cs typeface="Calibri Light" panose="020F0302020204030204" pitchFamily="34" charset="0"/>
              </a:rPr>
              <a:t>How</a:t>
            </a:r>
            <a:r>
              <a:rPr sz="1200" spc="9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do</a:t>
            </a:r>
            <a:r>
              <a:rPr sz="1200" spc="10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I</a:t>
            </a:r>
            <a:r>
              <a:rPr sz="1200" spc="10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change/cancel</a:t>
            </a:r>
            <a:r>
              <a:rPr sz="1200" spc="9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my</a:t>
            </a:r>
            <a:r>
              <a:rPr sz="1200" spc="100" dirty="0">
                <a:solidFill>
                  <a:srgbClr val="FFFFFF"/>
                </a:solidFill>
                <a:latin typeface="Calibri Light" panose="020F0302020204030204" pitchFamily="34" charset="0"/>
                <a:cs typeface="Calibri Light" panose="020F0302020204030204" pitchFamily="34" charset="0"/>
              </a:rPr>
              <a:t> </a:t>
            </a:r>
            <a:r>
              <a:rPr sz="1200" spc="-10" dirty="0">
                <a:solidFill>
                  <a:srgbClr val="FFFFFF"/>
                </a:solidFill>
                <a:latin typeface="Calibri Light" panose="020F0302020204030204" pitchFamily="34" charset="0"/>
                <a:cs typeface="Calibri Light" panose="020F0302020204030204" pitchFamily="34" charset="0"/>
              </a:rPr>
              <a:t>order?</a:t>
            </a:r>
            <a:endParaRPr sz="1200" dirty="0">
              <a:latin typeface="Calibri Light" panose="020F0302020204030204" pitchFamily="34" charset="0"/>
              <a:cs typeface="Calibri Light" panose="020F0302020204030204" pitchFamily="34" charset="0"/>
            </a:endParaRPr>
          </a:p>
          <a:p>
            <a:pPr marL="132080" indent="-97155">
              <a:lnSpc>
                <a:spcPct val="100000"/>
              </a:lnSpc>
              <a:buChar char="-"/>
              <a:tabLst>
                <a:tab pos="132715" algn="l"/>
              </a:tabLst>
            </a:pPr>
            <a:r>
              <a:rPr sz="1200" spc="80" dirty="0">
                <a:solidFill>
                  <a:srgbClr val="FFFFFF"/>
                </a:solidFill>
                <a:latin typeface="Calibri Light" panose="020F0302020204030204" pitchFamily="34" charset="0"/>
                <a:cs typeface="Calibri Light" panose="020F0302020204030204" pitchFamily="34" charset="0"/>
              </a:rPr>
              <a:t>How</a:t>
            </a:r>
            <a:r>
              <a:rPr sz="1200" spc="4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can</a:t>
            </a:r>
            <a:r>
              <a:rPr sz="1200" spc="4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I</a:t>
            </a:r>
            <a:r>
              <a:rPr sz="1200" spc="4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pay</a:t>
            </a:r>
            <a:r>
              <a:rPr sz="1200" spc="4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my</a:t>
            </a:r>
            <a:r>
              <a:rPr sz="1200" spc="45" dirty="0">
                <a:solidFill>
                  <a:srgbClr val="FFFFFF"/>
                </a:solidFill>
                <a:latin typeface="Calibri Light" panose="020F0302020204030204" pitchFamily="34" charset="0"/>
                <a:cs typeface="Calibri Light" panose="020F0302020204030204" pitchFamily="34" charset="0"/>
              </a:rPr>
              <a:t> </a:t>
            </a:r>
            <a:r>
              <a:rPr sz="1200" spc="-10" dirty="0">
                <a:solidFill>
                  <a:srgbClr val="FFFFFF"/>
                </a:solidFill>
                <a:latin typeface="Calibri Light" panose="020F0302020204030204" pitchFamily="34" charset="0"/>
                <a:cs typeface="Calibri Light" panose="020F0302020204030204" pitchFamily="34" charset="0"/>
              </a:rPr>
              <a:t>bill?</a:t>
            </a:r>
            <a:endParaRPr sz="1200" dirty="0">
              <a:latin typeface="Calibri Light" panose="020F0302020204030204" pitchFamily="34" charset="0"/>
              <a:cs typeface="Calibri Light" panose="020F0302020204030204" pitchFamily="34" charset="0"/>
            </a:endParaRPr>
          </a:p>
        </p:txBody>
      </p:sp>
      <p:sp>
        <p:nvSpPr>
          <p:cNvPr id="6" name="object 6"/>
          <p:cNvSpPr txBox="1"/>
          <p:nvPr/>
        </p:nvSpPr>
        <p:spPr>
          <a:xfrm>
            <a:off x="798208" y="3984899"/>
            <a:ext cx="2797175" cy="875240"/>
          </a:xfrm>
          <a:prstGeom prst="rect">
            <a:avLst/>
          </a:prstGeom>
        </p:spPr>
        <p:txBody>
          <a:bodyPr vert="horz" wrap="square" lIns="0" tIns="13335" rIns="0" bIns="0" rtlCol="0">
            <a:spAutoFit/>
          </a:bodyPr>
          <a:lstStyle/>
          <a:p>
            <a:pPr marL="12700">
              <a:lnSpc>
                <a:spcPct val="100000"/>
              </a:lnSpc>
              <a:spcBef>
                <a:spcPts val="105"/>
              </a:spcBef>
            </a:pPr>
            <a:r>
              <a:rPr sz="3200" i="1" spc="130" dirty="0">
                <a:solidFill>
                  <a:srgbClr val="FFFFFF"/>
                </a:solidFill>
                <a:latin typeface="Calibri Light" panose="020F0302020204030204" pitchFamily="34" charset="0"/>
                <a:cs typeface="Calibri Light" panose="020F0302020204030204" pitchFamily="34" charset="0"/>
              </a:rPr>
              <a:t>7</a:t>
            </a:r>
            <a:endParaRPr sz="3200" dirty="0">
              <a:latin typeface="Calibri Light" panose="020F0302020204030204" pitchFamily="34" charset="0"/>
              <a:cs typeface="Calibri Light" panose="020F0302020204030204" pitchFamily="34" charset="0"/>
            </a:endParaRPr>
          </a:p>
          <a:p>
            <a:pPr marL="35560">
              <a:lnSpc>
                <a:spcPct val="100000"/>
              </a:lnSpc>
              <a:spcBef>
                <a:spcPts val="40"/>
              </a:spcBef>
            </a:pPr>
            <a:r>
              <a:rPr lang="en-US" sz="1200" spc="80" dirty="0">
                <a:solidFill>
                  <a:srgbClr val="FFFFFF"/>
                </a:solidFill>
                <a:latin typeface="Calibri Light" panose="020F0302020204030204" pitchFamily="34" charset="0"/>
                <a:cs typeface="Calibri Light" panose="020F0302020204030204" pitchFamily="34" charset="0"/>
              </a:rPr>
              <a:t>How long in advance do I need to prepare for my order?</a:t>
            </a:r>
            <a:endParaRPr sz="1200" dirty="0">
              <a:latin typeface="Calibri Light" panose="020F0302020204030204" pitchFamily="34" charset="0"/>
              <a:cs typeface="Calibri Light" panose="020F0302020204030204" pitchFamily="34" charset="0"/>
            </a:endParaRPr>
          </a:p>
        </p:txBody>
      </p:sp>
      <p:sp>
        <p:nvSpPr>
          <p:cNvPr id="7" name="object 7"/>
          <p:cNvSpPr txBox="1"/>
          <p:nvPr/>
        </p:nvSpPr>
        <p:spPr>
          <a:xfrm>
            <a:off x="798208" y="5603058"/>
            <a:ext cx="1862455" cy="875240"/>
          </a:xfrm>
          <a:prstGeom prst="rect">
            <a:avLst/>
          </a:prstGeom>
        </p:spPr>
        <p:txBody>
          <a:bodyPr vert="horz" wrap="square" lIns="0" tIns="13335" rIns="0" bIns="0" rtlCol="0">
            <a:spAutoFit/>
          </a:bodyPr>
          <a:lstStyle/>
          <a:p>
            <a:pPr marL="12700">
              <a:lnSpc>
                <a:spcPct val="100000"/>
              </a:lnSpc>
              <a:spcBef>
                <a:spcPts val="105"/>
              </a:spcBef>
            </a:pPr>
            <a:r>
              <a:rPr sz="3200" i="1" spc="130" dirty="0">
                <a:solidFill>
                  <a:srgbClr val="FFFFFF"/>
                </a:solidFill>
                <a:latin typeface="Calibri Light" panose="020F0302020204030204" pitchFamily="34" charset="0"/>
                <a:cs typeface="Calibri Light" panose="020F0302020204030204" pitchFamily="34" charset="0"/>
              </a:rPr>
              <a:t>8</a:t>
            </a:r>
            <a:endParaRPr sz="3200" dirty="0">
              <a:latin typeface="Calibri Light" panose="020F0302020204030204" pitchFamily="34" charset="0"/>
              <a:cs typeface="Calibri Light" panose="020F0302020204030204" pitchFamily="34" charset="0"/>
            </a:endParaRPr>
          </a:p>
          <a:p>
            <a:pPr marL="35560">
              <a:lnSpc>
                <a:spcPct val="100000"/>
              </a:lnSpc>
              <a:spcBef>
                <a:spcPts val="40"/>
              </a:spcBef>
            </a:pPr>
            <a:r>
              <a:rPr lang="en-US" sz="1200" dirty="0">
                <a:solidFill>
                  <a:srgbClr val="FFFFFF"/>
                </a:solidFill>
                <a:latin typeface="Calibri Light" panose="020F0302020204030204" pitchFamily="34" charset="0"/>
                <a:cs typeface="Calibri Light" panose="020F0302020204030204" pitchFamily="34" charset="0"/>
              </a:rPr>
              <a:t>What order quantities are available?</a:t>
            </a:r>
            <a:endParaRPr sz="1200" dirty="0">
              <a:latin typeface="Calibri Light" panose="020F0302020204030204" pitchFamily="34" charset="0"/>
              <a:cs typeface="Calibri Light" panose="020F0302020204030204" pitchFamily="34" charset="0"/>
            </a:endParaRPr>
          </a:p>
        </p:txBody>
      </p:sp>
      <p:sp>
        <p:nvSpPr>
          <p:cNvPr id="8" name="object 8"/>
          <p:cNvSpPr txBox="1"/>
          <p:nvPr/>
        </p:nvSpPr>
        <p:spPr>
          <a:xfrm>
            <a:off x="4041086" y="1219127"/>
            <a:ext cx="2879725" cy="885190"/>
          </a:xfrm>
          <a:prstGeom prst="rect">
            <a:avLst/>
          </a:prstGeom>
        </p:spPr>
        <p:txBody>
          <a:bodyPr vert="horz" wrap="square" lIns="0" tIns="13335" rIns="0" bIns="0" rtlCol="0">
            <a:spAutoFit/>
          </a:bodyPr>
          <a:lstStyle/>
          <a:p>
            <a:pPr marL="12700">
              <a:lnSpc>
                <a:spcPct val="100000"/>
              </a:lnSpc>
              <a:spcBef>
                <a:spcPts val="105"/>
              </a:spcBef>
            </a:pPr>
            <a:r>
              <a:rPr sz="3200" i="1" spc="100" dirty="0">
                <a:solidFill>
                  <a:schemeClr val="bg1"/>
                </a:solidFill>
                <a:latin typeface="Calibri Light" panose="020F0302020204030204" pitchFamily="34" charset="0"/>
                <a:cs typeface="Calibri Light" panose="020F0302020204030204" pitchFamily="34" charset="0"/>
              </a:rPr>
              <a:t>10</a:t>
            </a:r>
            <a:endParaRPr sz="3200" dirty="0">
              <a:solidFill>
                <a:schemeClr val="bg1"/>
              </a:solidFill>
              <a:latin typeface="Calibri Light" panose="020F0302020204030204" pitchFamily="34" charset="0"/>
              <a:cs typeface="Calibri Light" panose="020F0302020204030204" pitchFamily="34" charset="0"/>
            </a:endParaRPr>
          </a:p>
          <a:p>
            <a:pPr marL="35560" marR="5080">
              <a:lnSpc>
                <a:spcPct val="100000"/>
              </a:lnSpc>
              <a:spcBef>
                <a:spcPts val="40"/>
              </a:spcBef>
            </a:pPr>
            <a:r>
              <a:rPr sz="1200" dirty="0">
                <a:solidFill>
                  <a:srgbClr val="FFFFFF"/>
                </a:solidFill>
                <a:latin typeface="Calibri Light" panose="020F0302020204030204" pitchFamily="34" charset="0"/>
                <a:cs typeface="Calibri Light" panose="020F0302020204030204" pitchFamily="34" charset="0"/>
              </a:rPr>
              <a:t>How can </a:t>
            </a:r>
            <a:r>
              <a:rPr lang="en-US" sz="1200" dirty="0">
                <a:solidFill>
                  <a:srgbClr val="FFFFFF"/>
                </a:solidFill>
                <a:latin typeface="Calibri Light" panose="020F0302020204030204" pitchFamily="34" charset="0"/>
                <a:cs typeface="Calibri Light" panose="020F0302020204030204" pitchFamily="34" charset="0"/>
              </a:rPr>
              <a:t>I</a:t>
            </a:r>
            <a:r>
              <a:rPr sz="1200" dirty="0">
                <a:solidFill>
                  <a:srgbClr val="FFFFFF"/>
                </a:solidFill>
                <a:latin typeface="Calibri Light" panose="020F0302020204030204" pitchFamily="34" charset="0"/>
                <a:cs typeface="Calibri Light" panose="020F0302020204030204" pitchFamily="34" charset="0"/>
              </a:rPr>
              <a:t> load </a:t>
            </a:r>
            <a:r>
              <a:rPr lang="en-US" sz="1200" dirty="0">
                <a:solidFill>
                  <a:srgbClr val="FFFFFF"/>
                </a:solidFill>
                <a:latin typeface="Calibri Light" panose="020F0302020204030204" pitchFamily="34" charset="0"/>
                <a:cs typeface="Calibri Light" panose="020F0302020204030204" pitchFamily="34" charset="0"/>
              </a:rPr>
              <a:t>my </a:t>
            </a:r>
            <a:r>
              <a:rPr sz="1200" dirty="0">
                <a:solidFill>
                  <a:srgbClr val="FFFFFF"/>
                </a:solidFill>
                <a:latin typeface="Calibri Light" panose="020F0302020204030204" pitchFamily="34" charset="0"/>
                <a:cs typeface="Calibri Light" panose="020F0302020204030204" pitchFamily="34" charset="0"/>
              </a:rPr>
              <a:t>product</a:t>
            </a:r>
            <a:r>
              <a:rPr lang="en-US" sz="1200" dirty="0">
                <a:solidFill>
                  <a:srgbClr val="FFFFFF"/>
                </a:solidFill>
                <a:latin typeface="Calibri Light" panose="020F0302020204030204" pitchFamily="34" charset="0"/>
                <a:cs typeface="Calibri Light" panose="020F0302020204030204" pitchFamily="34" charset="0"/>
              </a:rPr>
              <a:t>s</a:t>
            </a:r>
            <a:r>
              <a:rPr sz="1200" dirty="0">
                <a:solidFill>
                  <a:srgbClr val="FFFFFF"/>
                </a:solidFill>
                <a:latin typeface="Calibri Light" panose="020F0302020204030204" pitchFamily="34" charset="0"/>
                <a:cs typeface="Calibri Light" panose="020F0302020204030204" pitchFamily="34" charset="0"/>
              </a:rPr>
              <a:t> from ExxonMobil Terminal?</a:t>
            </a:r>
          </a:p>
        </p:txBody>
      </p:sp>
      <p:sp>
        <p:nvSpPr>
          <p:cNvPr id="9" name="object 9"/>
          <p:cNvSpPr txBox="1"/>
          <p:nvPr/>
        </p:nvSpPr>
        <p:spPr>
          <a:xfrm>
            <a:off x="4041086" y="2538650"/>
            <a:ext cx="2087880" cy="885190"/>
          </a:xfrm>
          <a:prstGeom prst="rect">
            <a:avLst/>
          </a:prstGeom>
        </p:spPr>
        <p:txBody>
          <a:bodyPr vert="horz" wrap="square" lIns="0" tIns="13335" rIns="0" bIns="0" rtlCol="0">
            <a:spAutoFit/>
          </a:bodyPr>
          <a:lstStyle/>
          <a:p>
            <a:pPr marL="12700">
              <a:lnSpc>
                <a:spcPct val="100000"/>
              </a:lnSpc>
              <a:spcBef>
                <a:spcPts val="105"/>
              </a:spcBef>
            </a:pPr>
            <a:r>
              <a:rPr sz="3200" i="1" spc="100" dirty="0">
                <a:solidFill>
                  <a:srgbClr val="FFFFFF"/>
                </a:solidFill>
                <a:latin typeface="Calibri Light" panose="020F0302020204030204" pitchFamily="34" charset="0"/>
                <a:cs typeface="Calibri Light" panose="020F0302020204030204" pitchFamily="34" charset="0"/>
              </a:rPr>
              <a:t>11</a:t>
            </a:r>
            <a:endParaRPr sz="3200" dirty="0">
              <a:latin typeface="Calibri Light" panose="020F0302020204030204" pitchFamily="34" charset="0"/>
              <a:cs typeface="Calibri Light" panose="020F0302020204030204" pitchFamily="34" charset="0"/>
            </a:endParaRPr>
          </a:p>
          <a:p>
            <a:pPr marL="35560" marR="5080">
              <a:lnSpc>
                <a:spcPct val="100000"/>
              </a:lnSpc>
              <a:spcBef>
                <a:spcPts val="40"/>
              </a:spcBef>
            </a:pPr>
            <a:r>
              <a:rPr sz="1200" spc="80" dirty="0">
                <a:solidFill>
                  <a:srgbClr val="FFFFFF"/>
                </a:solidFill>
                <a:latin typeface="Calibri Light" panose="020F0302020204030204" pitchFamily="34" charset="0"/>
                <a:cs typeface="Calibri Light" panose="020F0302020204030204" pitchFamily="34" charset="0"/>
              </a:rPr>
              <a:t>How</a:t>
            </a:r>
            <a:r>
              <a:rPr sz="1200" spc="8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do</a:t>
            </a:r>
            <a:r>
              <a:rPr sz="1200" spc="8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I</a:t>
            </a:r>
            <a:r>
              <a:rPr sz="1200" spc="8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count</a:t>
            </a:r>
            <a:r>
              <a:rPr sz="1200" spc="8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demurrage</a:t>
            </a:r>
            <a:r>
              <a:rPr sz="1200" spc="85" dirty="0">
                <a:solidFill>
                  <a:srgbClr val="FFFFFF"/>
                </a:solidFill>
                <a:latin typeface="Calibri Light" panose="020F0302020204030204" pitchFamily="34" charset="0"/>
                <a:cs typeface="Calibri Light" panose="020F0302020204030204" pitchFamily="34" charset="0"/>
              </a:rPr>
              <a:t> </a:t>
            </a:r>
            <a:r>
              <a:rPr sz="1200" spc="-25" dirty="0">
                <a:solidFill>
                  <a:srgbClr val="FFFFFF"/>
                </a:solidFill>
                <a:latin typeface="Calibri Light" panose="020F0302020204030204" pitchFamily="34" charset="0"/>
                <a:cs typeface="Calibri Light" panose="020F0302020204030204" pitchFamily="34" charset="0"/>
              </a:rPr>
              <a:t>and </a:t>
            </a:r>
            <a:r>
              <a:rPr sz="1200" dirty="0">
                <a:solidFill>
                  <a:srgbClr val="FFFFFF"/>
                </a:solidFill>
                <a:latin typeface="Calibri Light" panose="020F0302020204030204" pitchFamily="34" charset="0"/>
                <a:cs typeface="Calibri Light" panose="020F0302020204030204" pitchFamily="34" charset="0"/>
              </a:rPr>
              <a:t>detention</a:t>
            </a:r>
            <a:r>
              <a:rPr sz="1200" spc="95" dirty="0">
                <a:solidFill>
                  <a:srgbClr val="FFFFFF"/>
                </a:solidFill>
                <a:latin typeface="Calibri Light" panose="020F0302020204030204" pitchFamily="34" charset="0"/>
                <a:cs typeface="Calibri Light" panose="020F0302020204030204" pitchFamily="34" charset="0"/>
              </a:rPr>
              <a:t> </a:t>
            </a:r>
            <a:r>
              <a:rPr sz="1200" spc="-20" dirty="0">
                <a:solidFill>
                  <a:srgbClr val="FFFFFF"/>
                </a:solidFill>
                <a:latin typeface="Calibri Light" panose="020F0302020204030204" pitchFamily="34" charset="0"/>
                <a:cs typeface="Calibri Light" panose="020F0302020204030204" pitchFamily="34" charset="0"/>
              </a:rPr>
              <a:t>days?</a:t>
            </a:r>
            <a:endParaRPr sz="1200" dirty="0">
              <a:latin typeface="Calibri Light" panose="020F0302020204030204" pitchFamily="34" charset="0"/>
              <a:cs typeface="Calibri Light" panose="020F0302020204030204" pitchFamily="34" charset="0"/>
            </a:endParaRPr>
          </a:p>
        </p:txBody>
      </p:sp>
      <p:sp>
        <p:nvSpPr>
          <p:cNvPr id="10" name="object 10"/>
          <p:cNvSpPr txBox="1"/>
          <p:nvPr/>
        </p:nvSpPr>
        <p:spPr>
          <a:xfrm>
            <a:off x="4041086" y="3984899"/>
            <a:ext cx="2936875" cy="1433830"/>
          </a:xfrm>
          <a:prstGeom prst="rect">
            <a:avLst/>
          </a:prstGeom>
        </p:spPr>
        <p:txBody>
          <a:bodyPr vert="horz" wrap="square" lIns="0" tIns="13335" rIns="0" bIns="0" rtlCol="0">
            <a:spAutoFit/>
          </a:bodyPr>
          <a:lstStyle/>
          <a:p>
            <a:pPr marL="12700">
              <a:lnSpc>
                <a:spcPct val="100000"/>
              </a:lnSpc>
              <a:spcBef>
                <a:spcPts val="105"/>
              </a:spcBef>
            </a:pPr>
            <a:r>
              <a:rPr sz="3200" i="1" spc="100" dirty="0">
                <a:solidFill>
                  <a:srgbClr val="FFFFFF"/>
                </a:solidFill>
                <a:latin typeface="Calibri Light" panose="020F0302020204030204" pitchFamily="34" charset="0"/>
                <a:cs typeface="Calibri Light" panose="020F0302020204030204" pitchFamily="34" charset="0"/>
              </a:rPr>
              <a:t>12</a:t>
            </a:r>
            <a:endParaRPr sz="3200" dirty="0">
              <a:latin typeface="Calibri Light" panose="020F0302020204030204" pitchFamily="34" charset="0"/>
              <a:cs typeface="Calibri Light" panose="020F0302020204030204" pitchFamily="34" charset="0"/>
            </a:endParaRPr>
          </a:p>
          <a:p>
            <a:pPr marL="132080" indent="-97155">
              <a:lnSpc>
                <a:spcPct val="100000"/>
              </a:lnSpc>
              <a:spcBef>
                <a:spcPts val="40"/>
              </a:spcBef>
              <a:buChar char="-"/>
              <a:tabLst>
                <a:tab pos="132715" algn="l"/>
              </a:tabLst>
            </a:pPr>
            <a:r>
              <a:rPr sz="1200" spc="60" dirty="0">
                <a:solidFill>
                  <a:srgbClr val="FFFFFF"/>
                </a:solidFill>
                <a:latin typeface="Calibri Light" panose="020F0302020204030204" pitchFamily="34" charset="0"/>
                <a:cs typeface="Calibri Light" panose="020F0302020204030204" pitchFamily="34" charset="0"/>
              </a:rPr>
              <a:t>Can</a:t>
            </a:r>
            <a:r>
              <a:rPr sz="1200" spc="6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I</a:t>
            </a:r>
            <a:r>
              <a:rPr sz="1200" spc="6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expedite</a:t>
            </a:r>
            <a:r>
              <a:rPr sz="1200" spc="6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the</a:t>
            </a:r>
            <a:r>
              <a:rPr sz="1200" spc="6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shipping</a:t>
            </a:r>
            <a:r>
              <a:rPr sz="1200" spc="7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of</a:t>
            </a:r>
            <a:r>
              <a:rPr sz="1200" spc="6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my</a:t>
            </a:r>
            <a:r>
              <a:rPr sz="1200" spc="65" dirty="0">
                <a:solidFill>
                  <a:srgbClr val="FFFFFF"/>
                </a:solidFill>
                <a:latin typeface="Calibri Light" panose="020F0302020204030204" pitchFamily="34" charset="0"/>
                <a:cs typeface="Calibri Light" panose="020F0302020204030204" pitchFamily="34" charset="0"/>
              </a:rPr>
              <a:t> </a:t>
            </a:r>
            <a:r>
              <a:rPr sz="1200" spc="-10" dirty="0">
                <a:solidFill>
                  <a:srgbClr val="FFFFFF"/>
                </a:solidFill>
                <a:latin typeface="Calibri Light" panose="020F0302020204030204" pitchFamily="34" charset="0"/>
                <a:cs typeface="Calibri Light" panose="020F0302020204030204" pitchFamily="34" charset="0"/>
              </a:rPr>
              <a:t>order?</a:t>
            </a:r>
            <a:endParaRPr sz="1200" dirty="0">
              <a:latin typeface="Calibri Light" panose="020F0302020204030204" pitchFamily="34" charset="0"/>
              <a:cs typeface="Calibri Light" panose="020F0302020204030204" pitchFamily="34" charset="0"/>
            </a:endParaRPr>
          </a:p>
          <a:p>
            <a:pPr marL="132080" indent="-97155">
              <a:lnSpc>
                <a:spcPct val="100000"/>
              </a:lnSpc>
              <a:buChar char="-"/>
              <a:tabLst>
                <a:tab pos="132715" algn="l"/>
              </a:tabLst>
            </a:pPr>
            <a:r>
              <a:rPr sz="1200" spc="60" dirty="0">
                <a:solidFill>
                  <a:srgbClr val="FFFFFF"/>
                </a:solidFill>
                <a:latin typeface="Calibri Light" panose="020F0302020204030204" pitchFamily="34" charset="0"/>
                <a:cs typeface="Calibri Light" panose="020F0302020204030204" pitchFamily="34" charset="0"/>
              </a:rPr>
              <a:t>Can</a:t>
            </a:r>
            <a:r>
              <a:rPr sz="1200" spc="4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I</a:t>
            </a:r>
            <a:r>
              <a:rPr sz="1200" spc="5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request</a:t>
            </a:r>
            <a:r>
              <a:rPr sz="1200" spc="5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a</a:t>
            </a:r>
            <a:r>
              <a:rPr sz="1200" spc="4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sample</a:t>
            </a:r>
            <a:r>
              <a:rPr sz="1200" spc="5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from</a:t>
            </a:r>
            <a:r>
              <a:rPr sz="1200" spc="50" dirty="0">
                <a:solidFill>
                  <a:srgbClr val="FFFFFF"/>
                </a:solidFill>
                <a:latin typeface="Calibri Light" panose="020F0302020204030204" pitchFamily="34" charset="0"/>
                <a:cs typeface="Calibri Light" panose="020F0302020204030204" pitchFamily="34" charset="0"/>
              </a:rPr>
              <a:t> </a:t>
            </a:r>
            <a:r>
              <a:rPr sz="1200" spc="-10" dirty="0">
                <a:solidFill>
                  <a:srgbClr val="FFFFFF"/>
                </a:solidFill>
                <a:latin typeface="Calibri Light" panose="020F0302020204030204" pitchFamily="34" charset="0"/>
                <a:cs typeface="Calibri Light" panose="020F0302020204030204" pitchFamily="34" charset="0"/>
              </a:rPr>
              <a:t>ExxonMobil?</a:t>
            </a:r>
            <a:endParaRPr sz="1200" dirty="0">
              <a:latin typeface="Calibri Light" panose="020F0302020204030204" pitchFamily="34" charset="0"/>
              <a:cs typeface="Calibri Light" panose="020F0302020204030204" pitchFamily="34" charset="0"/>
            </a:endParaRPr>
          </a:p>
          <a:p>
            <a:pPr marL="132080" indent="-97155">
              <a:lnSpc>
                <a:spcPct val="100000"/>
              </a:lnSpc>
              <a:buChar char="-"/>
              <a:tabLst>
                <a:tab pos="132715" algn="l"/>
              </a:tabLst>
            </a:pPr>
            <a:r>
              <a:rPr sz="1200" spc="80" dirty="0">
                <a:solidFill>
                  <a:srgbClr val="FFFFFF"/>
                </a:solidFill>
                <a:latin typeface="Calibri Light" panose="020F0302020204030204" pitchFamily="34" charset="0"/>
                <a:cs typeface="Calibri Light" panose="020F0302020204030204" pitchFamily="34" charset="0"/>
              </a:rPr>
              <a:t>How</a:t>
            </a:r>
            <a:r>
              <a:rPr sz="1200" spc="6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do</a:t>
            </a:r>
            <a:r>
              <a:rPr sz="1200" spc="7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I</a:t>
            </a:r>
            <a:r>
              <a:rPr sz="1200" spc="7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provide</a:t>
            </a:r>
            <a:r>
              <a:rPr sz="1200" spc="7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feedback</a:t>
            </a:r>
            <a:r>
              <a:rPr sz="1200" spc="7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to</a:t>
            </a:r>
            <a:r>
              <a:rPr sz="1200" spc="70" dirty="0">
                <a:solidFill>
                  <a:srgbClr val="FFFFFF"/>
                </a:solidFill>
                <a:latin typeface="Calibri Light" panose="020F0302020204030204" pitchFamily="34" charset="0"/>
                <a:cs typeface="Calibri Light" panose="020F0302020204030204" pitchFamily="34" charset="0"/>
              </a:rPr>
              <a:t> </a:t>
            </a:r>
            <a:r>
              <a:rPr sz="1200" spc="-10" dirty="0">
                <a:solidFill>
                  <a:srgbClr val="FFFFFF"/>
                </a:solidFill>
                <a:latin typeface="Calibri Light" panose="020F0302020204030204" pitchFamily="34" charset="0"/>
                <a:cs typeface="Calibri Light" panose="020F0302020204030204" pitchFamily="34" charset="0"/>
              </a:rPr>
              <a:t>ExxonMobil?</a:t>
            </a:r>
            <a:endParaRPr sz="1200" dirty="0">
              <a:latin typeface="Calibri Light" panose="020F0302020204030204" pitchFamily="34" charset="0"/>
              <a:cs typeface="Calibri Light" panose="020F0302020204030204" pitchFamily="34" charset="0"/>
            </a:endParaRPr>
          </a:p>
          <a:p>
            <a:pPr marL="131445" marR="44450" indent="-95885">
              <a:lnSpc>
                <a:spcPct val="100000"/>
              </a:lnSpc>
              <a:buChar char="-"/>
              <a:tabLst>
                <a:tab pos="132715" algn="l"/>
              </a:tabLst>
            </a:pPr>
            <a:r>
              <a:rPr sz="1200" dirty="0">
                <a:solidFill>
                  <a:srgbClr val="FFFFFF"/>
                </a:solidFill>
                <a:latin typeface="Calibri Light" panose="020F0302020204030204" pitchFamily="34" charset="0"/>
                <a:cs typeface="Calibri Light" panose="020F0302020204030204" pitchFamily="34" charset="0"/>
              </a:rPr>
              <a:t>What</a:t>
            </a:r>
            <a:r>
              <a:rPr sz="1200" spc="7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type</a:t>
            </a:r>
            <a:r>
              <a:rPr sz="1200" spc="8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of</a:t>
            </a:r>
            <a:r>
              <a:rPr sz="1200" spc="7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documents</a:t>
            </a:r>
            <a:r>
              <a:rPr sz="1200" spc="8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will</a:t>
            </a:r>
            <a:r>
              <a:rPr sz="1200" spc="7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I</a:t>
            </a:r>
            <a:r>
              <a:rPr sz="1200" spc="8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receive</a:t>
            </a:r>
            <a:r>
              <a:rPr sz="1200" spc="75" dirty="0">
                <a:solidFill>
                  <a:srgbClr val="FFFFFF"/>
                </a:solidFill>
                <a:latin typeface="Calibri Light" panose="020F0302020204030204" pitchFamily="34" charset="0"/>
                <a:cs typeface="Calibri Light" panose="020F0302020204030204" pitchFamily="34" charset="0"/>
              </a:rPr>
              <a:t> </a:t>
            </a:r>
            <a:r>
              <a:rPr sz="1200" spc="-20" dirty="0">
                <a:solidFill>
                  <a:srgbClr val="FFFFFF"/>
                </a:solidFill>
                <a:latin typeface="Calibri Light" panose="020F0302020204030204" pitchFamily="34" charset="0"/>
                <a:cs typeface="Calibri Light" panose="020F0302020204030204" pitchFamily="34" charset="0"/>
              </a:rPr>
              <a:t>with </a:t>
            </a:r>
            <a:r>
              <a:rPr sz="1200" dirty="0">
                <a:solidFill>
                  <a:srgbClr val="FFFFFF"/>
                </a:solidFill>
                <a:latin typeface="Calibri Light" panose="020F0302020204030204" pitchFamily="34" charset="0"/>
                <a:cs typeface="Calibri Light" panose="020F0302020204030204" pitchFamily="34" charset="0"/>
              </a:rPr>
              <a:t>my</a:t>
            </a:r>
            <a:r>
              <a:rPr sz="1200" spc="50" dirty="0">
                <a:solidFill>
                  <a:srgbClr val="FFFFFF"/>
                </a:solidFill>
                <a:latin typeface="Calibri Light" panose="020F0302020204030204" pitchFamily="34" charset="0"/>
                <a:cs typeface="Calibri Light" panose="020F0302020204030204" pitchFamily="34" charset="0"/>
              </a:rPr>
              <a:t> </a:t>
            </a:r>
            <a:r>
              <a:rPr sz="1200" spc="-10" dirty="0">
                <a:solidFill>
                  <a:srgbClr val="FFFFFF"/>
                </a:solidFill>
                <a:latin typeface="Calibri Light" panose="020F0302020204030204" pitchFamily="34" charset="0"/>
                <a:cs typeface="Calibri Light" panose="020F0302020204030204" pitchFamily="34" charset="0"/>
              </a:rPr>
              <a:t>shipment?</a:t>
            </a:r>
            <a:endParaRPr sz="1200" dirty="0">
              <a:latin typeface="Calibri Light" panose="020F0302020204030204" pitchFamily="34" charset="0"/>
              <a:cs typeface="Calibri Light" panose="020F0302020204030204" pitchFamily="34" charset="0"/>
            </a:endParaRPr>
          </a:p>
        </p:txBody>
      </p:sp>
      <p:sp>
        <p:nvSpPr>
          <p:cNvPr id="11" name="object 11"/>
          <p:cNvSpPr txBox="1"/>
          <p:nvPr/>
        </p:nvSpPr>
        <p:spPr>
          <a:xfrm>
            <a:off x="4052695" y="5603058"/>
            <a:ext cx="1854835" cy="702310"/>
          </a:xfrm>
          <a:prstGeom prst="rect">
            <a:avLst/>
          </a:prstGeom>
        </p:spPr>
        <p:txBody>
          <a:bodyPr vert="horz" wrap="square" lIns="0" tIns="13335" rIns="0" bIns="0" rtlCol="0">
            <a:spAutoFit/>
          </a:bodyPr>
          <a:lstStyle/>
          <a:p>
            <a:pPr marL="12700">
              <a:lnSpc>
                <a:spcPct val="100000"/>
              </a:lnSpc>
              <a:spcBef>
                <a:spcPts val="105"/>
              </a:spcBef>
            </a:pPr>
            <a:r>
              <a:rPr sz="3200" i="1" spc="100" dirty="0">
                <a:solidFill>
                  <a:srgbClr val="FFFFFF"/>
                </a:solidFill>
                <a:latin typeface="Calibri Light" panose="020F0302020204030204" pitchFamily="34" charset="0"/>
                <a:cs typeface="Calibri Light" panose="020F0302020204030204" pitchFamily="34" charset="0"/>
              </a:rPr>
              <a:t>13</a:t>
            </a:r>
            <a:endParaRPr sz="3200" dirty="0">
              <a:latin typeface="Calibri Light" panose="020F0302020204030204" pitchFamily="34" charset="0"/>
              <a:cs typeface="Calibri Light" panose="020F0302020204030204" pitchFamily="34" charset="0"/>
            </a:endParaRPr>
          </a:p>
          <a:p>
            <a:pPr marL="35560">
              <a:lnSpc>
                <a:spcPct val="100000"/>
              </a:lnSpc>
              <a:spcBef>
                <a:spcPts val="40"/>
              </a:spcBef>
            </a:pPr>
            <a:r>
              <a:rPr sz="1200" spc="80" dirty="0">
                <a:solidFill>
                  <a:srgbClr val="FFFFFF"/>
                </a:solidFill>
                <a:latin typeface="Calibri Light" panose="020F0302020204030204" pitchFamily="34" charset="0"/>
                <a:cs typeface="Calibri Light" panose="020F0302020204030204" pitchFamily="34" charset="0"/>
              </a:rPr>
              <a:t>How</a:t>
            </a:r>
            <a:r>
              <a:rPr sz="1200" spc="5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do</a:t>
            </a:r>
            <a:r>
              <a:rPr sz="1200" spc="5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I</a:t>
            </a:r>
            <a:r>
              <a:rPr sz="1200" spc="55"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unload</a:t>
            </a:r>
            <a:r>
              <a:rPr sz="1200" spc="50" dirty="0">
                <a:solidFill>
                  <a:srgbClr val="FFFFFF"/>
                </a:solidFill>
                <a:latin typeface="Calibri Light" panose="020F0302020204030204" pitchFamily="34" charset="0"/>
                <a:cs typeface="Calibri Light" panose="020F0302020204030204" pitchFamily="34" charset="0"/>
              </a:rPr>
              <a:t> </a:t>
            </a:r>
            <a:r>
              <a:rPr sz="1200" dirty="0">
                <a:solidFill>
                  <a:srgbClr val="FFFFFF"/>
                </a:solidFill>
                <a:latin typeface="Calibri Light" panose="020F0302020204030204" pitchFamily="34" charset="0"/>
                <a:cs typeface="Calibri Light" panose="020F0302020204030204" pitchFamily="34" charset="0"/>
              </a:rPr>
              <a:t>a</a:t>
            </a:r>
            <a:r>
              <a:rPr sz="1200" spc="50" dirty="0">
                <a:solidFill>
                  <a:srgbClr val="FFFFFF"/>
                </a:solidFill>
                <a:latin typeface="Calibri Light" panose="020F0302020204030204" pitchFamily="34" charset="0"/>
                <a:cs typeface="Calibri Light" panose="020F0302020204030204" pitchFamily="34" charset="0"/>
              </a:rPr>
              <a:t> </a:t>
            </a:r>
            <a:r>
              <a:rPr sz="1200" spc="-10" dirty="0">
                <a:solidFill>
                  <a:srgbClr val="FFFFFF"/>
                </a:solidFill>
                <a:latin typeface="Calibri Light" panose="020F0302020204030204" pitchFamily="34" charset="0"/>
                <a:cs typeface="Calibri Light" panose="020F0302020204030204" pitchFamily="34" charset="0"/>
              </a:rPr>
              <a:t>product?</a:t>
            </a:r>
            <a:endParaRPr sz="1200" dirty="0">
              <a:latin typeface="Calibri Light" panose="020F0302020204030204" pitchFamily="34" charset="0"/>
              <a:cs typeface="Calibri Light" panose="020F0302020204030204" pitchFamily="34" charset="0"/>
            </a:endParaRPr>
          </a:p>
        </p:txBody>
      </p:sp>
      <p:sp>
        <p:nvSpPr>
          <p:cNvPr id="12" name="object 12"/>
          <p:cNvSpPr/>
          <p:nvPr/>
        </p:nvSpPr>
        <p:spPr>
          <a:xfrm>
            <a:off x="3408" y="7222879"/>
            <a:ext cx="10660380" cy="325120"/>
          </a:xfrm>
          <a:custGeom>
            <a:avLst/>
            <a:gdLst/>
            <a:ahLst/>
            <a:cxnLst/>
            <a:rect l="l" t="t" r="r" b="b"/>
            <a:pathLst>
              <a:path w="10660380" h="325120">
                <a:moveTo>
                  <a:pt x="4101325" y="48513"/>
                </a:moveTo>
                <a:lnTo>
                  <a:pt x="4092041" y="48780"/>
                </a:lnTo>
                <a:lnTo>
                  <a:pt x="4092244" y="56159"/>
                </a:lnTo>
                <a:lnTo>
                  <a:pt x="4092498" y="63576"/>
                </a:lnTo>
                <a:lnTo>
                  <a:pt x="4093108" y="78460"/>
                </a:lnTo>
                <a:lnTo>
                  <a:pt x="4093464" y="85902"/>
                </a:lnTo>
                <a:lnTo>
                  <a:pt x="4093895" y="93306"/>
                </a:lnTo>
                <a:lnTo>
                  <a:pt x="4102976" y="92849"/>
                </a:lnTo>
                <a:lnTo>
                  <a:pt x="4102569" y="85445"/>
                </a:lnTo>
                <a:lnTo>
                  <a:pt x="4102239" y="78079"/>
                </a:lnTo>
                <a:lnTo>
                  <a:pt x="4101693" y="63347"/>
                </a:lnTo>
                <a:lnTo>
                  <a:pt x="4101325" y="48513"/>
                </a:lnTo>
                <a:close/>
              </a:path>
              <a:path w="10660380" h="325120">
                <a:moveTo>
                  <a:pt x="4110685" y="169925"/>
                </a:moveTo>
                <a:lnTo>
                  <a:pt x="4102023" y="171259"/>
                </a:lnTo>
                <a:lnTo>
                  <a:pt x="4103103" y="178587"/>
                </a:lnTo>
                <a:lnTo>
                  <a:pt x="4104271" y="185915"/>
                </a:lnTo>
                <a:lnTo>
                  <a:pt x="4106710" y="200596"/>
                </a:lnTo>
                <a:lnTo>
                  <a:pt x="4108018" y="207949"/>
                </a:lnTo>
                <a:lnTo>
                  <a:pt x="4109377" y="215303"/>
                </a:lnTo>
                <a:lnTo>
                  <a:pt x="4117822" y="213740"/>
                </a:lnTo>
                <a:lnTo>
                  <a:pt x="4116514" y="206476"/>
                </a:lnTo>
                <a:lnTo>
                  <a:pt x="4115257" y="199212"/>
                </a:lnTo>
                <a:lnTo>
                  <a:pt x="4112882" y="184632"/>
                </a:lnTo>
                <a:lnTo>
                  <a:pt x="4111764" y="177291"/>
                </a:lnTo>
                <a:lnTo>
                  <a:pt x="4110685" y="169925"/>
                </a:lnTo>
                <a:close/>
              </a:path>
              <a:path w="10660380" h="325120">
                <a:moveTo>
                  <a:pt x="4104106" y="109346"/>
                </a:moveTo>
                <a:lnTo>
                  <a:pt x="4095115" y="110172"/>
                </a:lnTo>
                <a:lnTo>
                  <a:pt x="4095737" y="117538"/>
                </a:lnTo>
                <a:lnTo>
                  <a:pt x="4096435" y="124929"/>
                </a:lnTo>
                <a:lnTo>
                  <a:pt x="4097985" y="139725"/>
                </a:lnTo>
                <a:lnTo>
                  <a:pt x="4098823" y="147129"/>
                </a:lnTo>
                <a:lnTo>
                  <a:pt x="4099763" y="154571"/>
                </a:lnTo>
                <a:lnTo>
                  <a:pt x="4108513" y="153466"/>
                </a:lnTo>
                <a:lnTo>
                  <a:pt x="4107637" y="146176"/>
                </a:lnTo>
                <a:lnTo>
                  <a:pt x="4106837" y="138849"/>
                </a:lnTo>
                <a:lnTo>
                  <a:pt x="4105363" y="124155"/>
                </a:lnTo>
                <a:lnTo>
                  <a:pt x="4104703" y="116751"/>
                </a:lnTo>
                <a:lnTo>
                  <a:pt x="4104106" y="109346"/>
                </a:lnTo>
                <a:close/>
              </a:path>
              <a:path w="10660380" h="325120">
                <a:moveTo>
                  <a:pt x="4120946" y="230047"/>
                </a:moveTo>
                <a:lnTo>
                  <a:pt x="4112628" y="231813"/>
                </a:lnTo>
                <a:lnTo>
                  <a:pt x="4114139" y="239077"/>
                </a:lnTo>
                <a:lnTo>
                  <a:pt x="4115714" y="246316"/>
                </a:lnTo>
                <a:lnTo>
                  <a:pt x="4118991" y="260832"/>
                </a:lnTo>
                <a:lnTo>
                  <a:pt x="4120692" y="268096"/>
                </a:lnTo>
                <a:lnTo>
                  <a:pt x="4122458" y="275348"/>
                </a:lnTo>
                <a:lnTo>
                  <a:pt x="4130560" y="273367"/>
                </a:lnTo>
                <a:lnTo>
                  <a:pt x="4128833" y="266204"/>
                </a:lnTo>
                <a:lnTo>
                  <a:pt x="4127182" y="259016"/>
                </a:lnTo>
                <a:lnTo>
                  <a:pt x="4123994" y="244576"/>
                </a:lnTo>
                <a:lnTo>
                  <a:pt x="4122445" y="237337"/>
                </a:lnTo>
                <a:lnTo>
                  <a:pt x="4120946" y="230047"/>
                </a:lnTo>
                <a:close/>
              </a:path>
              <a:path w="10660380" h="325120">
                <a:moveTo>
                  <a:pt x="4067784" y="279196"/>
                </a:moveTo>
                <a:lnTo>
                  <a:pt x="4059809" y="281317"/>
                </a:lnTo>
                <a:lnTo>
                  <a:pt x="4061675" y="288467"/>
                </a:lnTo>
                <a:lnTo>
                  <a:pt x="4063606" y="295655"/>
                </a:lnTo>
                <a:lnTo>
                  <a:pt x="4067581" y="309981"/>
                </a:lnTo>
                <a:lnTo>
                  <a:pt x="4069626" y="317144"/>
                </a:lnTo>
                <a:lnTo>
                  <a:pt x="4071721" y="324319"/>
                </a:lnTo>
                <a:lnTo>
                  <a:pt x="4079443" y="322046"/>
                </a:lnTo>
                <a:lnTo>
                  <a:pt x="4077398" y="314972"/>
                </a:lnTo>
                <a:lnTo>
                  <a:pt x="4075417" y="307860"/>
                </a:lnTo>
                <a:lnTo>
                  <a:pt x="4071518" y="293573"/>
                </a:lnTo>
                <a:lnTo>
                  <a:pt x="4069638" y="286397"/>
                </a:lnTo>
                <a:lnTo>
                  <a:pt x="4067784" y="279196"/>
                </a:lnTo>
                <a:close/>
              </a:path>
              <a:path w="10660380" h="325120">
                <a:moveTo>
                  <a:pt x="4234243" y="130238"/>
                </a:moveTo>
                <a:lnTo>
                  <a:pt x="4225226" y="131051"/>
                </a:lnTo>
                <a:lnTo>
                  <a:pt x="4225848" y="138429"/>
                </a:lnTo>
                <a:lnTo>
                  <a:pt x="4226547" y="145821"/>
                </a:lnTo>
                <a:lnTo>
                  <a:pt x="4228109" y="160629"/>
                </a:lnTo>
                <a:lnTo>
                  <a:pt x="4228973" y="168046"/>
                </a:lnTo>
                <a:lnTo>
                  <a:pt x="4229900" y="175475"/>
                </a:lnTo>
                <a:lnTo>
                  <a:pt x="4238688" y="174358"/>
                </a:lnTo>
                <a:lnTo>
                  <a:pt x="4237799" y="167081"/>
                </a:lnTo>
                <a:lnTo>
                  <a:pt x="4236986" y="159753"/>
                </a:lnTo>
                <a:lnTo>
                  <a:pt x="4235513" y="145033"/>
                </a:lnTo>
                <a:lnTo>
                  <a:pt x="4234840" y="137655"/>
                </a:lnTo>
                <a:lnTo>
                  <a:pt x="4234243" y="130238"/>
                </a:lnTo>
                <a:close/>
              </a:path>
              <a:path w="10660380" h="325120">
                <a:moveTo>
                  <a:pt x="4200499" y="300062"/>
                </a:moveTo>
                <a:lnTo>
                  <a:pt x="4192511" y="302259"/>
                </a:lnTo>
                <a:lnTo>
                  <a:pt x="4194441" y="309410"/>
                </a:lnTo>
                <a:lnTo>
                  <a:pt x="4196422" y="316560"/>
                </a:lnTo>
                <a:lnTo>
                  <a:pt x="4198839" y="324959"/>
                </a:lnTo>
                <a:lnTo>
                  <a:pt x="4207346" y="324959"/>
                </a:lnTo>
                <a:lnTo>
                  <a:pt x="4204360" y="314401"/>
                </a:lnTo>
                <a:lnTo>
                  <a:pt x="4202417" y="307263"/>
                </a:lnTo>
                <a:lnTo>
                  <a:pt x="4200499" y="300062"/>
                </a:lnTo>
                <a:close/>
              </a:path>
              <a:path w="10660380" h="325120">
                <a:moveTo>
                  <a:pt x="4231576" y="69176"/>
                </a:moveTo>
                <a:lnTo>
                  <a:pt x="4222330" y="69405"/>
                </a:lnTo>
                <a:lnTo>
                  <a:pt x="4222508" y="76784"/>
                </a:lnTo>
                <a:lnTo>
                  <a:pt x="4222724" y="84226"/>
                </a:lnTo>
                <a:lnTo>
                  <a:pt x="4223258" y="99110"/>
                </a:lnTo>
                <a:lnTo>
                  <a:pt x="4223613" y="106565"/>
                </a:lnTo>
                <a:lnTo>
                  <a:pt x="4224032" y="113957"/>
                </a:lnTo>
                <a:lnTo>
                  <a:pt x="4233113" y="113525"/>
                </a:lnTo>
                <a:lnTo>
                  <a:pt x="4232732" y="106121"/>
                </a:lnTo>
                <a:lnTo>
                  <a:pt x="4232414" y="98755"/>
                </a:lnTo>
                <a:lnTo>
                  <a:pt x="4231957" y="83997"/>
                </a:lnTo>
                <a:lnTo>
                  <a:pt x="4231576" y="69176"/>
                </a:lnTo>
                <a:close/>
              </a:path>
              <a:path w="10660380" h="325120">
                <a:moveTo>
                  <a:pt x="4134586" y="289509"/>
                </a:moveTo>
                <a:lnTo>
                  <a:pt x="4126611" y="291655"/>
                </a:lnTo>
                <a:lnTo>
                  <a:pt x="4128516" y="298830"/>
                </a:lnTo>
                <a:lnTo>
                  <a:pt x="4130459" y="305981"/>
                </a:lnTo>
                <a:lnTo>
                  <a:pt x="4134510" y="320306"/>
                </a:lnTo>
                <a:lnTo>
                  <a:pt x="4135863" y="324959"/>
                </a:lnTo>
                <a:lnTo>
                  <a:pt x="4144299" y="324959"/>
                </a:lnTo>
                <a:lnTo>
                  <a:pt x="4142346" y="318122"/>
                </a:lnTo>
                <a:lnTo>
                  <a:pt x="4138409" y="303860"/>
                </a:lnTo>
                <a:lnTo>
                  <a:pt x="4136466" y="296710"/>
                </a:lnTo>
                <a:lnTo>
                  <a:pt x="4134586" y="289509"/>
                </a:lnTo>
                <a:close/>
              </a:path>
              <a:path w="10660380" h="325120">
                <a:moveTo>
                  <a:pt x="4222572" y="7746"/>
                </a:moveTo>
                <a:lnTo>
                  <a:pt x="4222394" y="15176"/>
                </a:lnTo>
                <a:lnTo>
                  <a:pt x="4222278" y="22745"/>
                </a:lnTo>
                <a:lnTo>
                  <a:pt x="4222127" y="37490"/>
                </a:lnTo>
                <a:lnTo>
                  <a:pt x="4222127" y="52387"/>
                </a:lnTo>
                <a:lnTo>
                  <a:pt x="4231322" y="52336"/>
                </a:lnTo>
                <a:lnTo>
                  <a:pt x="4231439" y="15176"/>
                </a:lnTo>
                <a:lnTo>
                  <a:pt x="4231576" y="7899"/>
                </a:lnTo>
                <a:lnTo>
                  <a:pt x="4222572" y="7746"/>
                </a:lnTo>
                <a:close/>
              </a:path>
              <a:path w="10660380" h="325120">
                <a:moveTo>
                  <a:pt x="4166844" y="58712"/>
                </a:moveTo>
                <a:lnTo>
                  <a:pt x="4157599" y="58978"/>
                </a:lnTo>
                <a:lnTo>
                  <a:pt x="4157776" y="66344"/>
                </a:lnTo>
                <a:lnTo>
                  <a:pt x="4158018" y="73774"/>
                </a:lnTo>
                <a:lnTo>
                  <a:pt x="4158589" y="88671"/>
                </a:lnTo>
                <a:lnTo>
                  <a:pt x="4158945" y="96113"/>
                </a:lnTo>
                <a:lnTo>
                  <a:pt x="4159364" y="103492"/>
                </a:lnTo>
                <a:lnTo>
                  <a:pt x="4168470" y="103047"/>
                </a:lnTo>
                <a:lnTo>
                  <a:pt x="4168063" y="95643"/>
                </a:lnTo>
                <a:lnTo>
                  <a:pt x="4167746" y="88277"/>
                </a:lnTo>
                <a:lnTo>
                  <a:pt x="4167225" y="73532"/>
                </a:lnTo>
                <a:lnTo>
                  <a:pt x="4167009" y="66141"/>
                </a:lnTo>
                <a:lnTo>
                  <a:pt x="4166844" y="58712"/>
                </a:lnTo>
                <a:close/>
              </a:path>
              <a:path w="10660380" h="325120">
                <a:moveTo>
                  <a:pt x="4186618" y="240550"/>
                </a:moveTo>
                <a:lnTo>
                  <a:pt x="4178300" y="242341"/>
                </a:lnTo>
                <a:lnTo>
                  <a:pt x="4179836" y="249605"/>
                </a:lnTo>
                <a:lnTo>
                  <a:pt x="4181424" y="256844"/>
                </a:lnTo>
                <a:lnTo>
                  <a:pt x="4184738" y="271335"/>
                </a:lnTo>
                <a:lnTo>
                  <a:pt x="4186466" y="278587"/>
                </a:lnTo>
                <a:lnTo>
                  <a:pt x="4188269" y="285838"/>
                </a:lnTo>
                <a:lnTo>
                  <a:pt x="4196372" y="283832"/>
                </a:lnTo>
                <a:lnTo>
                  <a:pt x="4194644" y="276682"/>
                </a:lnTo>
                <a:lnTo>
                  <a:pt x="4192968" y="269494"/>
                </a:lnTo>
                <a:lnTo>
                  <a:pt x="4189704" y="255066"/>
                </a:lnTo>
                <a:lnTo>
                  <a:pt x="4188129" y="247827"/>
                </a:lnTo>
                <a:lnTo>
                  <a:pt x="4186618" y="240550"/>
                </a:lnTo>
                <a:close/>
              </a:path>
              <a:path w="10660380" h="325120">
                <a:moveTo>
                  <a:pt x="4169587" y="119646"/>
                </a:moveTo>
                <a:lnTo>
                  <a:pt x="4160583" y="120472"/>
                </a:lnTo>
                <a:lnTo>
                  <a:pt x="4161205" y="127850"/>
                </a:lnTo>
                <a:lnTo>
                  <a:pt x="4161917" y="135242"/>
                </a:lnTo>
                <a:lnTo>
                  <a:pt x="4163466" y="150037"/>
                </a:lnTo>
                <a:lnTo>
                  <a:pt x="4164317" y="157454"/>
                </a:lnTo>
                <a:lnTo>
                  <a:pt x="4165231" y="164884"/>
                </a:lnTo>
                <a:lnTo>
                  <a:pt x="4174007" y="163779"/>
                </a:lnTo>
                <a:lnTo>
                  <a:pt x="4173131" y="156489"/>
                </a:lnTo>
                <a:lnTo>
                  <a:pt x="4172318" y="149174"/>
                </a:lnTo>
                <a:lnTo>
                  <a:pt x="4170845" y="134454"/>
                </a:lnTo>
                <a:lnTo>
                  <a:pt x="4170184" y="127076"/>
                </a:lnTo>
                <a:lnTo>
                  <a:pt x="4169587" y="119646"/>
                </a:lnTo>
                <a:close/>
              </a:path>
              <a:path w="10660380" h="325120">
                <a:moveTo>
                  <a:pt x="4176204" y="180352"/>
                </a:moveTo>
                <a:lnTo>
                  <a:pt x="4167530" y="181698"/>
                </a:lnTo>
                <a:lnTo>
                  <a:pt x="4168635" y="189014"/>
                </a:lnTo>
                <a:lnTo>
                  <a:pt x="4169803" y="196329"/>
                </a:lnTo>
                <a:lnTo>
                  <a:pt x="4172280" y="211023"/>
                </a:lnTo>
                <a:lnTo>
                  <a:pt x="4173601" y="218376"/>
                </a:lnTo>
                <a:lnTo>
                  <a:pt x="4174972" y="225717"/>
                </a:lnTo>
                <a:lnTo>
                  <a:pt x="4183430" y="224116"/>
                </a:lnTo>
                <a:lnTo>
                  <a:pt x="4182084" y="216877"/>
                </a:lnTo>
                <a:lnTo>
                  <a:pt x="4180814" y="209613"/>
                </a:lnTo>
                <a:lnTo>
                  <a:pt x="4179633" y="202323"/>
                </a:lnTo>
                <a:lnTo>
                  <a:pt x="4178401" y="195033"/>
                </a:lnTo>
                <a:lnTo>
                  <a:pt x="4177284" y="187705"/>
                </a:lnTo>
                <a:lnTo>
                  <a:pt x="4176204" y="180352"/>
                </a:lnTo>
                <a:close/>
              </a:path>
              <a:path w="10660380" h="325120">
                <a:moveTo>
                  <a:pt x="4000068" y="269328"/>
                </a:moveTo>
                <a:lnTo>
                  <a:pt x="3992105" y="271398"/>
                </a:lnTo>
                <a:lnTo>
                  <a:pt x="3993946" y="278574"/>
                </a:lnTo>
                <a:lnTo>
                  <a:pt x="3995813" y="285737"/>
                </a:lnTo>
                <a:lnTo>
                  <a:pt x="3999738" y="300088"/>
                </a:lnTo>
                <a:lnTo>
                  <a:pt x="4001731" y="307276"/>
                </a:lnTo>
                <a:lnTo>
                  <a:pt x="4003789" y="314439"/>
                </a:lnTo>
                <a:lnTo>
                  <a:pt x="4011536" y="312204"/>
                </a:lnTo>
                <a:lnTo>
                  <a:pt x="4009529" y="305130"/>
                </a:lnTo>
                <a:lnTo>
                  <a:pt x="4007561" y="298005"/>
                </a:lnTo>
                <a:lnTo>
                  <a:pt x="4003738" y="283717"/>
                </a:lnTo>
                <a:lnTo>
                  <a:pt x="4001884" y="276529"/>
                </a:lnTo>
                <a:lnTo>
                  <a:pt x="4000068" y="269328"/>
                </a:lnTo>
                <a:close/>
              </a:path>
              <a:path w="10660380" h="325120">
                <a:moveTo>
                  <a:pt x="3861409" y="250253"/>
                </a:moveTo>
                <a:lnTo>
                  <a:pt x="3853472" y="252234"/>
                </a:lnTo>
                <a:lnTo>
                  <a:pt x="3857053" y="266611"/>
                </a:lnTo>
                <a:lnTo>
                  <a:pt x="3860812" y="281000"/>
                </a:lnTo>
                <a:lnTo>
                  <a:pt x="3862730" y="288213"/>
                </a:lnTo>
                <a:lnTo>
                  <a:pt x="3864724" y="295402"/>
                </a:lnTo>
                <a:lnTo>
                  <a:pt x="3872433" y="293268"/>
                </a:lnTo>
                <a:lnTo>
                  <a:pt x="3870502" y="286156"/>
                </a:lnTo>
                <a:lnTo>
                  <a:pt x="3868623" y="279006"/>
                </a:lnTo>
                <a:lnTo>
                  <a:pt x="3864952" y="264667"/>
                </a:lnTo>
                <a:lnTo>
                  <a:pt x="3863162" y="257479"/>
                </a:lnTo>
                <a:lnTo>
                  <a:pt x="3861409" y="250253"/>
                </a:lnTo>
                <a:close/>
              </a:path>
              <a:path w="10660380" h="325120">
                <a:moveTo>
                  <a:pt x="3876814" y="308863"/>
                </a:moveTo>
                <a:lnTo>
                  <a:pt x="3869194" y="311124"/>
                </a:lnTo>
                <a:lnTo>
                  <a:pt x="3871277" y="318249"/>
                </a:lnTo>
                <a:lnTo>
                  <a:pt x="3873302" y="324959"/>
                </a:lnTo>
                <a:lnTo>
                  <a:pt x="3881547" y="324959"/>
                </a:lnTo>
                <a:lnTo>
                  <a:pt x="3878872" y="316014"/>
                </a:lnTo>
                <a:lnTo>
                  <a:pt x="3876814" y="308863"/>
                </a:lnTo>
                <a:close/>
              </a:path>
              <a:path w="10660380" h="325120">
                <a:moveTo>
                  <a:pt x="3902151" y="80225"/>
                </a:moveTo>
                <a:lnTo>
                  <a:pt x="3893223" y="81038"/>
                </a:lnTo>
                <a:lnTo>
                  <a:pt x="3893858" y="88417"/>
                </a:lnTo>
                <a:lnTo>
                  <a:pt x="3894556" y="95783"/>
                </a:lnTo>
                <a:lnTo>
                  <a:pt x="3896093" y="110591"/>
                </a:lnTo>
                <a:lnTo>
                  <a:pt x="3896931" y="117995"/>
                </a:lnTo>
                <a:lnTo>
                  <a:pt x="3897833" y="125437"/>
                </a:lnTo>
                <a:lnTo>
                  <a:pt x="3906545" y="124358"/>
                </a:lnTo>
                <a:lnTo>
                  <a:pt x="3905681" y="117055"/>
                </a:lnTo>
                <a:lnTo>
                  <a:pt x="3904894" y="109727"/>
                </a:lnTo>
                <a:lnTo>
                  <a:pt x="3903433" y="95008"/>
                </a:lnTo>
                <a:lnTo>
                  <a:pt x="3902760" y="87629"/>
                </a:lnTo>
                <a:lnTo>
                  <a:pt x="3902151" y="80225"/>
                </a:lnTo>
                <a:close/>
              </a:path>
              <a:path w="10660380" h="325120">
                <a:moveTo>
                  <a:pt x="3848823" y="191007"/>
                </a:moveTo>
                <a:lnTo>
                  <a:pt x="3840530" y="192646"/>
                </a:lnTo>
                <a:lnTo>
                  <a:pt x="3841940" y="199923"/>
                </a:lnTo>
                <a:lnTo>
                  <a:pt x="3843413" y="207175"/>
                </a:lnTo>
                <a:lnTo>
                  <a:pt x="3846487" y="221729"/>
                </a:lnTo>
                <a:lnTo>
                  <a:pt x="3848074" y="229031"/>
                </a:lnTo>
                <a:lnTo>
                  <a:pt x="3849712" y="236321"/>
                </a:lnTo>
                <a:lnTo>
                  <a:pt x="3857764" y="234492"/>
                </a:lnTo>
                <a:lnTo>
                  <a:pt x="3856164" y="227304"/>
                </a:lnTo>
                <a:lnTo>
                  <a:pt x="3854640" y="220078"/>
                </a:lnTo>
                <a:lnTo>
                  <a:pt x="3851643" y="205574"/>
                </a:lnTo>
                <a:lnTo>
                  <a:pt x="3850195" y="198310"/>
                </a:lnTo>
                <a:lnTo>
                  <a:pt x="3848823" y="191007"/>
                </a:lnTo>
                <a:close/>
              </a:path>
              <a:path w="10660380" h="325120">
                <a:moveTo>
                  <a:pt x="3899192" y="19684"/>
                </a:moveTo>
                <a:lnTo>
                  <a:pt x="3889984" y="19989"/>
                </a:lnTo>
                <a:lnTo>
                  <a:pt x="3890187" y="27393"/>
                </a:lnTo>
                <a:lnTo>
                  <a:pt x="3890467" y="34861"/>
                </a:lnTo>
                <a:lnTo>
                  <a:pt x="3890835" y="42290"/>
                </a:lnTo>
                <a:lnTo>
                  <a:pt x="3891165" y="49733"/>
                </a:lnTo>
                <a:lnTo>
                  <a:pt x="3891572" y="57175"/>
                </a:lnTo>
                <a:lnTo>
                  <a:pt x="3892003" y="64541"/>
                </a:lnTo>
                <a:lnTo>
                  <a:pt x="3901033" y="64071"/>
                </a:lnTo>
                <a:lnTo>
                  <a:pt x="3900614" y="56616"/>
                </a:lnTo>
                <a:lnTo>
                  <a:pt x="3900258" y="49225"/>
                </a:lnTo>
                <a:lnTo>
                  <a:pt x="3899623" y="34480"/>
                </a:lnTo>
                <a:lnTo>
                  <a:pt x="3899382" y="27114"/>
                </a:lnTo>
                <a:lnTo>
                  <a:pt x="3899192" y="19684"/>
                </a:lnTo>
                <a:close/>
              </a:path>
              <a:path w="10660380" h="325120">
                <a:moveTo>
                  <a:pt x="3829850" y="10617"/>
                </a:moveTo>
                <a:lnTo>
                  <a:pt x="3820629" y="10934"/>
                </a:lnTo>
                <a:lnTo>
                  <a:pt x="3820858" y="18351"/>
                </a:lnTo>
                <a:lnTo>
                  <a:pt x="3821150" y="25793"/>
                </a:lnTo>
                <a:lnTo>
                  <a:pt x="3821493" y="33235"/>
                </a:lnTo>
                <a:lnTo>
                  <a:pt x="3821874" y="40690"/>
                </a:lnTo>
                <a:lnTo>
                  <a:pt x="3822280" y="48107"/>
                </a:lnTo>
                <a:lnTo>
                  <a:pt x="3822712" y="55486"/>
                </a:lnTo>
                <a:lnTo>
                  <a:pt x="3831729" y="55016"/>
                </a:lnTo>
                <a:lnTo>
                  <a:pt x="3831323" y="47561"/>
                </a:lnTo>
                <a:lnTo>
                  <a:pt x="3830955" y="40182"/>
                </a:lnTo>
                <a:lnTo>
                  <a:pt x="3830307" y="25412"/>
                </a:lnTo>
                <a:lnTo>
                  <a:pt x="3830040" y="18033"/>
                </a:lnTo>
                <a:lnTo>
                  <a:pt x="3829850" y="10617"/>
                </a:lnTo>
                <a:close/>
              </a:path>
              <a:path w="10660380" h="325120">
                <a:moveTo>
                  <a:pt x="3839222" y="131216"/>
                </a:moveTo>
                <a:lnTo>
                  <a:pt x="3830612" y="132486"/>
                </a:lnTo>
                <a:lnTo>
                  <a:pt x="3831640" y="139801"/>
                </a:lnTo>
                <a:lnTo>
                  <a:pt x="3832745" y="147154"/>
                </a:lnTo>
                <a:lnTo>
                  <a:pt x="3835069" y="161848"/>
                </a:lnTo>
                <a:lnTo>
                  <a:pt x="3836276" y="169202"/>
                </a:lnTo>
                <a:lnTo>
                  <a:pt x="3837559" y="176568"/>
                </a:lnTo>
                <a:lnTo>
                  <a:pt x="3845966" y="175094"/>
                </a:lnTo>
                <a:lnTo>
                  <a:pt x="3844734" y="167830"/>
                </a:lnTo>
                <a:lnTo>
                  <a:pt x="3843566" y="160553"/>
                </a:lnTo>
                <a:lnTo>
                  <a:pt x="3841305" y="145922"/>
                </a:lnTo>
                <a:lnTo>
                  <a:pt x="3840226" y="138595"/>
                </a:lnTo>
                <a:lnTo>
                  <a:pt x="3839222" y="131216"/>
                </a:lnTo>
                <a:close/>
              </a:path>
              <a:path w="10660380" h="325120">
                <a:moveTo>
                  <a:pt x="3790454" y="241299"/>
                </a:moveTo>
                <a:lnTo>
                  <a:pt x="3782504" y="243243"/>
                </a:lnTo>
                <a:lnTo>
                  <a:pt x="3784231" y="250444"/>
                </a:lnTo>
                <a:lnTo>
                  <a:pt x="3786009" y="257657"/>
                </a:lnTo>
                <a:lnTo>
                  <a:pt x="3789692" y="272059"/>
                </a:lnTo>
                <a:lnTo>
                  <a:pt x="3791572" y="279272"/>
                </a:lnTo>
                <a:lnTo>
                  <a:pt x="3793515" y="286473"/>
                </a:lnTo>
                <a:lnTo>
                  <a:pt x="3801237" y="284378"/>
                </a:lnTo>
                <a:lnTo>
                  <a:pt x="3799344" y="277253"/>
                </a:lnTo>
                <a:lnTo>
                  <a:pt x="3797503" y="270103"/>
                </a:lnTo>
                <a:lnTo>
                  <a:pt x="3793909" y="255739"/>
                </a:lnTo>
                <a:lnTo>
                  <a:pt x="3792156" y="248538"/>
                </a:lnTo>
                <a:lnTo>
                  <a:pt x="3790454" y="241299"/>
                </a:lnTo>
                <a:close/>
              </a:path>
              <a:path w="10660380" h="325120">
                <a:moveTo>
                  <a:pt x="3805478" y="299910"/>
                </a:moveTo>
                <a:lnTo>
                  <a:pt x="3797871" y="302132"/>
                </a:lnTo>
                <a:lnTo>
                  <a:pt x="3799916" y="309245"/>
                </a:lnTo>
                <a:lnTo>
                  <a:pt x="3802011" y="316369"/>
                </a:lnTo>
                <a:lnTo>
                  <a:pt x="3804604" y="324959"/>
                </a:lnTo>
                <a:lnTo>
                  <a:pt x="3812773" y="324959"/>
                </a:lnTo>
                <a:lnTo>
                  <a:pt x="3809568" y="314172"/>
                </a:lnTo>
                <a:lnTo>
                  <a:pt x="3807498" y="307047"/>
                </a:lnTo>
                <a:lnTo>
                  <a:pt x="3805478" y="299910"/>
                </a:lnTo>
                <a:close/>
              </a:path>
              <a:path w="10660380" h="325120">
                <a:moveTo>
                  <a:pt x="3832860" y="71069"/>
                </a:moveTo>
                <a:lnTo>
                  <a:pt x="3823931" y="71869"/>
                </a:lnTo>
                <a:lnTo>
                  <a:pt x="3824554" y="79247"/>
                </a:lnTo>
                <a:lnTo>
                  <a:pt x="3825252" y="86626"/>
                </a:lnTo>
                <a:lnTo>
                  <a:pt x="3826776" y="101422"/>
                </a:lnTo>
                <a:lnTo>
                  <a:pt x="3827602" y="108838"/>
                </a:lnTo>
                <a:lnTo>
                  <a:pt x="3828491" y="116268"/>
                </a:lnTo>
                <a:lnTo>
                  <a:pt x="3837216" y="115214"/>
                </a:lnTo>
                <a:lnTo>
                  <a:pt x="3836365" y="107886"/>
                </a:lnTo>
                <a:lnTo>
                  <a:pt x="3835552" y="100558"/>
                </a:lnTo>
                <a:lnTo>
                  <a:pt x="3834117" y="85851"/>
                </a:lnTo>
                <a:lnTo>
                  <a:pt x="3833469" y="78473"/>
                </a:lnTo>
                <a:lnTo>
                  <a:pt x="3832860" y="71069"/>
                </a:lnTo>
                <a:close/>
              </a:path>
              <a:path w="10660380" h="325120">
                <a:moveTo>
                  <a:pt x="3908615" y="140500"/>
                </a:moveTo>
                <a:lnTo>
                  <a:pt x="3899979" y="141782"/>
                </a:lnTo>
                <a:lnTo>
                  <a:pt x="3901033" y="149110"/>
                </a:lnTo>
                <a:lnTo>
                  <a:pt x="3902151" y="156451"/>
                </a:lnTo>
                <a:lnTo>
                  <a:pt x="3904500" y="171132"/>
                </a:lnTo>
                <a:lnTo>
                  <a:pt x="3905745" y="178473"/>
                </a:lnTo>
                <a:lnTo>
                  <a:pt x="3907053" y="185839"/>
                </a:lnTo>
                <a:lnTo>
                  <a:pt x="3915460" y="184340"/>
                </a:lnTo>
                <a:lnTo>
                  <a:pt x="3914203" y="177088"/>
                </a:lnTo>
                <a:lnTo>
                  <a:pt x="3912997" y="169811"/>
                </a:lnTo>
                <a:lnTo>
                  <a:pt x="3911866" y="162496"/>
                </a:lnTo>
                <a:lnTo>
                  <a:pt x="3910711" y="155193"/>
                </a:lnTo>
                <a:lnTo>
                  <a:pt x="3909631" y="147866"/>
                </a:lnTo>
                <a:lnTo>
                  <a:pt x="3908615" y="140500"/>
                </a:lnTo>
                <a:close/>
              </a:path>
              <a:path w="10660380" h="325120">
                <a:moveTo>
                  <a:pt x="3931272" y="259651"/>
                </a:moveTo>
                <a:lnTo>
                  <a:pt x="3923322" y="261683"/>
                </a:lnTo>
                <a:lnTo>
                  <a:pt x="3925112" y="268871"/>
                </a:lnTo>
                <a:lnTo>
                  <a:pt x="3926967" y="276047"/>
                </a:lnTo>
                <a:lnTo>
                  <a:pt x="3930789" y="290423"/>
                </a:lnTo>
                <a:lnTo>
                  <a:pt x="3932770" y="297599"/>
                </a:lnTo>
                <a:lnTo>
                  <a:pt x="3934790" y="304787"/>
                </a:lnTo>
                <a:lnTo>
                  <a:pt x="3942524" y="302628"/>
                </a:lnTo>
                <a:lnTo>
                  <a:pt x="3940568" y="295516"/>
                </a:lnTo>
                <a:lnTo>
                  <a:pt x="3938638" y="288378"/>
                </a:lnTo>
                <a:lnTo>
                  <a:pt x="3934879" y="274066"/>
                </a:lnTo>
                <a:lnTo>
                  <a:pt x="3933063" y="266865"/>
                </a:lnTo>
                <a:lnTo>
                  <a:pt x="3931272" y="259651"/>
                </a:lnTo>
                <a:close/>
              </a:path>
              <a:path w="10660380" h="325120">
                <a:moveTo>
                  <a:pt x="3918381" y="200367"/>
                </a:moveTo>
                <a:lnTo>
                  <a:pt x="3910088" y="202056"/>
                </a:lnTo>
                <a:lnTo>
                  <a:pt x="3911523" y="209308"/>
                </a:lnTo>
                <a:lnTo>
                  <a:pt x="3913022" y="216573"/>
                </a:lnTo>
                <a:lnTo>
                  <a:pt x="3916159" y="231114"/>
                </a:lnTo>
                <a:lnTo>
                  <a:pt x="3917772" y="238391"/>
                </a:lnTo>
                <a:lnTo>
                  <a:pt x="3919461" y="245668"/>
                </a:lnTo>
                <a:lnTo>
                  <a:pt x="3927525" y="243801"/>
                </a:lnTo>
                <a:lnTo>
                  <a:pt x="3925900" y="236600"/>
                </a:lnTo>
                <a:lnTo>
                  <a:pt x="3922788" y="222161"/>
                </a:lnTo>
                <a:lnTo>
                  <a:pt x="3919804" y="207657"/>
                </a:lnTo>
                <a:lnTo>
                  <a:pt x="3918381" y="200367"/>
                </a:lnTo>
                <a:close/>
              </a:path>
              <a:path w="10660380" h="325120">
                <a:moveTo>
                  <a:pt x="4037711" y="99288"/>
                </a:moveTo>
                <a:lnTo>
                  <a:pt x="4028757" y="100101"/>
                </a:lnTo>
                <a:lnTo>
                  <a:pt x="4029392" y="107467"/>
                </a:lnTo>
                <a:lnTo>
                  <a:pt x="4030091" y="114846"/>
                </a:lnTo>
                <a:lnTo>
                  <a:pt x="4031640" y="129654"/>
                </a:lnTo>
                <a:lnTo>
                  <a:pt x="4032478" y="137071"/>
                </a:lnTo>
                <a:lnTo>
                  <a:pt x="4033393" y="144500"/>
                </a:lnTo>
                <a:lnTo>
                  <a:pt x="4042143" y="143421"/>
                </a:lnTo>
                <a:lnTo>
                  <a:pt x="4041279" y="136118"/>
                </a:lnTo>
                <a:lnTo>
                  <a:pt x="4040466" y="128790"/>
                </a:lnTo>
                <a:lnTo>
                  <a:pt x="4038993" y="114096"/>
                </a:lnTo>
                <a:lnTo>
                  <a:pt x="4038320" y="106692"/>
                </a:lnTo>
                <a:lnTo>
                  <a:pt x="4037711" y="99288"/>
                </a:lnTo>
                <a:close/>
              </a:path>
              <a:path w="10660380" h="325120">
                <a:moveTo>
                  <a:pt x="4044276" y="159791"/>
                </a:moveTo>
                <a:lnTo>
                  <a:pt x="4035628" y="161086"/>
                </a:lnTo>
                <a:lnTo>
                  <a:pt x="4036695" y="168401"/>
                </a:lnTo>
                <a:lnTo>
                  <a:pt x="4037850" y="175729"/>
                </a:lnTo>
                <a:lnTo>
                  <a:pt x="4039044" y="183083"/>
                </a:lnTo>
                <a:lnTo>
                  <a:pt x="4040276" y="190423"/>
                </a:lnTo>
                <a:lnTo>
                  <a:pt x="4041546" y="197777"/>
                </a:lnTo>
                <a:lnTo>
                  <a:pt x="4042892" y="205130"/>
                </a:lnTo>
                <a:lnTo>
                  <a:pt x="4051312" y="203593"/>
                </a:lnTo>
                <a:lnTo>
                  <a:pt x="4050017" y="196329"/>
                </a:lnTo>
                <a:lnTo>
                  <a:pt x="4048785" y="189052"/>
                </a:lnTo>
                <a:lnTo>
                  <a:pt x="4046435" y="174447"/>
                </a:lnTo>
                <a:lnTo>
                  <a:pt x="4045343" y="167131"/>
                </a:lnTo>
                <a:lnTo>
                  <a:pt x="4044276" y="159791"/>
                </a:lnTo>
                <a:close/>
              </a:path>
              <a:path w="10660380" h="325120">
                <a:moveTo>
                  <a:pt x="3986923" y="209969"/>
                </a:moveTo>
                <a:lnTo>
                  <a:pt x="3978605" y="211683"/>
                </a:lnTo>
                <a:lnTo>
                  <a:pt x="3980078" y="218947"/>
                </a:lnTo>
                <a:lnTo>
                  <a:pt x="3981602" y="226199"/>
                </a:lnTo>
                <a:lnTo>
                  <a:pt x="3983177" y="233476"/>
                </a:lnTo>
                <a:lnTo>
                  <a:pt x="3984777" y="240741"/>
                </a:lnTo>
                <a:lnTo>
                  <a:pt x="3986428" y="248005"/>
                </a:lnTo>
                <a:lnTo>
                  <a:pt x="3988142" y="255282"/>
                </a:lnTo>
                <a:lnTo>
                  <a:pt x="3996232" y="253377"/>
                </a:lnTo>
                <a:lnTo>
                  <a:pt x="3994581" y="246202"/>
                </a:lnTo>
                <a:lnTo>
                  <a:pt x="3992956" y="238988"/>
                </a:lnTo>
                <a:lnTo>
                  <a:pt x="3989844" y="224510"/>
                </a:lnTo>
                <a:lnTo>
                  <a:pt x="3988358" y="217258"/>
                </a:lnTo>
                <a:lnTo>
                  <a:pt x="3986923" y="209969"/>
                </a:lnTo>
                <a:close/>
              </a:path>
              <a:path w="10660380" h="325120">
                <a:moveTo>
                  <a:pt x="4034891" y="38569"/>
                </a:moveTo>
                <a:lnTo>
                  <a:pt x="4025646" y="38861"/>
                </a:lnTo>
                <a:lnTo>
                  <a:pt x="4025823" y="46215"/>
                </a:lnTo>
                <a:lnTo>
                  <a:pt x="4026090" y="53657"/>
                </a:lnTo>
                <a:lnTo>
                  <a:pt x="4026725" y="68529"/>
                </a:lnTo>
                <a:lnTo>
                  <a:pt x="4027106" y="75971"/>
                </a:lnTo>
                <a:lnTo>
                  <a:pt x="4027538" y="83362"/>
                </a:lnTo>
                <a:lnTo>
                  <a:pt x="4036618" y="82918"/>
                </a:lnTo>
                <a:lnTo>
                  <a:pt x="4036212" y="75501"/>
                </a:lnTo>
                <a:lnTo>
                  <a:pt x="4035856" y="68135"/>
                </a:lnTo>
                <a:lnTo>
                  <a:pt x="4035272" y="53403"/>
                </a:lnTo>
                <a:lnTo>
                  <a:pt x="4035044" y="46012"/>
                </a:lnTo>
                <a:lnTo>
                  <a:pt x="4034891" y="38569"/>
                </a:lnTo>
                <a:close/>
              </a:path>
              <a:path w="10660380" h="325120">
                <a:moveTo>
                  <a:pt x="3976966" y="150037"/>
                </a:moveTo>
                <a:lnTo>
                  <a:pt x="3968318" y="151333"/>
                </a:lnTo>
                <a:lnTo>
                  <a:pt x="3969385" y="158673"/>
                </a:lnTo>
                <a:lnTo>
                  <a:pt x="3970515" y="166001"/>
                </a:lnTo>
                <a:lnTo>
                  <a:pt x="3972915" y="180682"/>
                </a:lnTo>
                <a:lnTo>
                  <a:pt x="3974160" y="188010"/>
                </a:lnTo>
                <a:lnTo>
                  <a:pt x="3975493" y="195376"/>
                </a:lnTo>
                <a:lnTo>
                  <a:pt x="3983913" y="193852"/>
                </a:lnTo>
                <a:lnTo>
                  <a:pt x="3982631" y="186613"/>
                </a:lnTo>
                <a:lnTo>
                  <a:pt x="3981411" y="179336"/>
                </a:lnTo>
                <a:lnTo>
                  <a:pt x="3979100" y="164731"/>
                </a:lnTo>
                <a:lnTo>
                  <a:pt x="3977995" y="157403"/>
                </a:lnTo>
                <a:lnTo>
                  <a:pt x="3976966" y="150037"/>
                </a:lnTo>
                <a:close/>
              </a:path>
              <a:path w="10660380" h="325120">
                <a:moveTo>
                  <a:pt x="3947020" y="318300"/>
                </a:moveTo>
                <a:lnTo>
                  <a:pt x="3939400" y="320611"/>
                </a:lnTo>
                <a:lnTo>
                  <a:pt x="3940709" y="324959"/>
                </a:lnTo>
                <a:lnTo>
                  <a:pt x="3948982" y="324959"/>
                </a:lnTo>
                <a:lnTo>
                  <a:pt x="3947020" y="318300"/>
                </a:lnTo>
                <a:close/>
              </a:path>
              <a:path w="10660380" h="325120">
                <a:moveTo>
                  <a:pt x="4054386" y="219786"/>
                </a:moveTo>
                <a:lnTo>
                  <a:pt x="4046067" y="221526"/>
                </a:lnTo>
                <a:lnTo>
                  <a:pt x="4047553" y="228777"/>
                </a:lnTo>
                <a:lnTo>
                  <a:pt x="4049115" y="236029"/>
                </a:lnTo>
                <a:lnTo>
                  <a:pt x="4052341" y="250570"/>
                </a:lnTo>
                <a:lnTo>
                  <a:pt x="4054017" y="257822"/>
                </a:lnTo>
                <a:lnTo>
                  <a:pt x="4055757" y="265099"/>
                </a:lnTo>
                <a:lnTo>
                  <a:pt x="4063834" y="263156"/>
                </a:lnTo>
                <a:lnTo>
                  <a:pt x="4062158" y="255993"/>
                </a:lnTo>
                <a:lnTo>
                  <a:pt x="4058932" y="241566"/>
                </a:lnTo>
                <a:lnTo>
                  <a:pt x="4057370" y="234353"/>
                </a:lnTo>
                <a:lnTo>
                  <a:pt x="4055846" y="227075"/>
                </a:lnTo>
                <a:lnTo>
                  <a:pt x="4054386" y="219786"/>
                </a:lnTo>
                <a:close/>
              </a:path>
              <a:path w="10660380" h="325120">
                <a:moveTo>
                  <a:pt x="3970451" y="89661"/>
                </a:moveTo>
                <a:lnTo>
                  <a:pt x="3961511" y="90474"/>
                </a:lnTo>
                <a:lnTo>
                  <a:pt x="3962133" y="97853"/>
                </a:lnTo>
                <a:lnTo>
                  <a:pt x="3962844" y="105232"/>
                </a:lnTo>
                <a:lnTo>
                  <a:pt x="3964381" y="120040"/>
                </a:lnTo>
                <a:lnTo>
                  <a:pt x="3965206" y="127457"/>
                </a:lnTo>
                <a:lnTo>
                  <a:pt x="3966133" y="134886"/>
                </a:lnTo>
                <a:lnTo>
                  <a:pt x="3974858" y="133807"/>
                </a:lnTo>
                <a:lnTo>
                  <a:pt x="3973995" y="126491"/>
                </a:lnTo>
                <a:lnTo>
                  <a:pt x="3973207" y="119151"/>
                </a:lnTo>
                <a:lnTo>
                  <a:pt x="3971734" y="104444"/>
                </a:lnTo>
                <a:lnTo>
                  <a:pt x="3971061" y="97066"/>
                </a:lnTo>
                <a:lnTo>
                  <a:pt x="3970451" y="89661"/>
                </a:lnTo>
                <a:close/>
              </a:path>
              <a:path w="10660380" h="325120">
                <a:moveTo>
                  <a:pt x="3967556" y="29006"/>
                </a:moveTo>
                <a:lnTo>
                  <a:pt x="3958310" y="29286"/>
                </a:lnTo>
                <a:lnTo>
                  <a:pt x="3958513" y="36690"/>
                </a:lnTo>
                <a:lnTo>
                  <a:pt x="3958793" y="44157"/>
                </a:lnTo>
                <a:lnTo>
                  <a:pt x="3959453" y="59054"/>
                </a:lnTo>
                <a:lnTo>
                  <a:pt x="3959847" y="66484"/>
                </a:lnTo>
                <a:lnTo>
                  <a:pt x="3960279" y="73850"/>
                </a:lnTo>
                <a:lnTo>
                  <a:pt x="3969334" y="73393"/>
                </a:lnTo>
                <a:lnTo>
                  <a:pt x="3968915" y="65938"/>
                </a:lnTo>
                <a:lnTo>
                  <a:pt x="3968572" y="58559"/>
                </a:lnTo>
                <a:lnTo>
                  <a:pt x="3967962" y="43802"/>
                </a:lnTo>
                <a:lnTo>
                  <a:pt x="3967734" y="36423"/>
                </a:lnTo>
                <a:lnTo>
                  <a:pt x="3967556" y="29006"/>
                </a:lnTo>
                <a:close/>
              </a:path>
              <a:path w="10660380" h="325120">
                <a:moveTo>
                  <a:pt x="4329785" y="321983"/>
                </a:moveTo>
                <a:lnTo>
                  <a:pt x="4321784" y="324256"/>
                </a:lnTo>
                <a:lnTo>
                  <a:pt x="4321981" y="324959"/>
                </a:lnTo>
                <a:lnTo>
                  <a:pt x="4330598" y="324959"/>
                </a:lnTo>
                <a:lnTo>
                  <a:pt x="4329785" y="321983"/>
                </a:lnTo>
                <a:close/>
              </a:path>
              <a:path w="10660380" h="325120">
                <a:moveTo>
                  <a:pt x="4501629" y="296989"/>
                </a:moveTo>
                <a:lnTo>
                  <a:pt x="4493234" y="298945"/>
                </a:lnTo>
                <a:lnTo>
                  <a:pt x="4494847" y="306158"/>
                </a:lnTo>
                <a:lnTo>
                  <a:pt x="4496549" y="313372"/>
                </a:lnTo>
                <a:lnTo>
                  <a:pt x="4499369" y="324959"/>
                </a:lnTo>
                <a:lnTo>
                  <a:pt x="4508113" y="324959"/>
                </a:lnTo>
                <a:lnTo>
                  <a:pt x="4504880" y="311492"/>
                </a:lnTo>
                <a:lnTo>
                  <a:pt x="4503229" y="304253"/>
                </a:lnTo>
                <a:lnTo>
                  <a:pt x="4501629" y="296989"/>
                </a:lnTo>
                <a:close/>
              </a:path>
              <a:path w="10660380" h="325120">
                <a:moveTo>
                  <a:pt x="4538243" y="125234"/>
                </a:moveTo>
                <a:lnTo>
                  <a:pt x="4529061" y="125437"/>
                </a:lnTo>
                <a:lnTo>
                  <a:pt x="4529211" y="132702"/>
                </a:lnTo>
                <a:lnTo>
                  <a:pt x="4529340" y="140246"/>
                </a:lnTo>
                <a:lnTo>
                  <a:pt x="4529518" y="147700"/>
                </a:lnTo>
                <a:lnTo>
                  <a:pt x="4529734" y="155155"/>
                </a:lnTo>
                <a:lnTo>
                  <a:pt x="4529988" y="162623"/>
                </a:lnTo>
                <a:lnTo>
                  <a:pt x="4530382" y="170014"/>
                </a:lnTo>
                <a:lnTo>
                  <a:pt x="4539551" y="169621"/>
                </a:lnTo>
                <a:lnTo>
                  <a:pt x="4539208" y="162217"/>
                </a:lnTo>
                <a:lnTo>
                  <a:pt x="4538980" y="154838"/>
                </a:lnTo>
                <a:lnTo>
                  <a:pt x="4538599" y="140080"/>
                </a:lnTo>
                <a:lnTo>
                  <a:pt x="4538459" y="132702"/>
                </a:lnTo>
                <a:lnTo>
                  <a:pt x="4538243" y="125234"/>
                </a:lnTo>
                <a:close/>
              </a:path>
              <a:path w="10660380" h="325120">
                <a:moveTo>
                  <a:pt x="4529734" y="63144"/>
                </a:moveTo>
                <a:lnTo>
                  <a:pt x="4529488" y="70789"/>
                </a:lnTo>
                <a:lnTo>
                  <a:pt x="4529328" y="77977"/>
                </a:lnTo>
                <a:lnTo>
                  <a:pt x="4529074" y="92849"/>
                </a:lnTo>
                <a:lnTo>
                  <a:pt x="4528972" y="107784"/>
                </a:lnTo>
                <a:lnTo>
                  <a:pt x="4538091" y="107772"/>
                </a:lnTo>
                <a:lnTo>
                  <a:pt x="4538218" y="85610"/>
                </a:lnTo>
                <a:lnTo>
                  <a:pt x="4538324" y="77977"/>
                </a:lnTo>
                <a:lnTo>
                  <a:pt x="4538477" y="70561"/>
                </a:lnTo>
                <a:lnTo>
                  <a:pt x="4538662" y="63360"/>
                </a:lnTo>
                <a:lnTo>
                  <a:pt x="4529734" y="63144"/>
                </a:lnTo>
                <a:close/>
              </a:path>
              <a:path w="10660380" h="325120">
                <a:moveTo>
                  <a:pt x="4533150" y="965"/>
                </a:moveTo>
                <a:lnTo>
                  <a:pt x="4530407" y="45516"/>
                </a:lnTo>
                <a:lnTo>
                  <a:pt x="4539272" y="45910"/>
                </a:lnTo>
                <a:lnTo>
                  <a:pt x="4539628" y="38061"/>
                </a:lnTo>
                <a:lnTo>
                  <a:pt x="4540389" y="23774"/>
                </a:lnTo>
                <a:lnTo>
                  <a:pt x="4541335" y="8356"/>
                </a:lnTo>
                <a:lnTo>
                  <a:pt x="4541812" y="1562"/>
                </a:lnTo>
                <a:lnTo>
                  <a:pt x="4533150" y="965"/>
                </a:lnTo>
                <a:close/>
              </a:path>
              <a:path w="10660380" h="325120">
                <a:moveTo>
                  <a:pt x="4472787" y="51625"/>
                </a:moveTo>
                <a:lnTo>
                  <a:pt x="4472403" y="66662"/>
                </a:lnTo>
                <a:lnTo>
                  <a:pt x="4472178" y="81343"/>
                </a:lnTo>
                <a:lnTo>
                  <a:pt x="4472089" y="96265"/>
                </a:lnTo>
                <a:lnTo>
                  <a:pt x="4481233" y="96253"/>
                </a:lnTo>
                <a:lnTo>
                  <a:pt x="4481259" y="81343"/>
                </a:lnTo>
                <a:lnTo>
                  <a:pt x="4481427" y="66459"/>
                </a:lnTo>
                <a:lnTo>
                  <a:pt x="4481556" y="59029"/>
                </a:lnTo>
                <a:lnTo>
                  <a:pt x="4481741" y="51815"/>
                </a:lnTo>
                <a:lnTo>
                  <a:pt x="4472787" y="51625"/>
                </a:lnTo>
                <a:close/>
              </a:path>
              <a:path w="10660380" h="325120">
                <a:moveTo>
                  <a:pt x="4490605" y="236359"/>
                </a:moveTo>
                <a:lnTo>
                  <a:pt x="4481855" y="237769"/>
                </a:lnTo>
                <a:lnTo>
                  <a:pt x="4482998" y="245084"/>
                </a:lnTo>
                <a:lnTo>
                  <a:pt x="4484217" y="252399"/>
                </a:lnTo>
                <a:lnTo>
                  <a:pt x="4485487" y="259740"/>
                </a:lnTo>
                <a:lnTo>
                  <a:pt x="4486795" y="267080"/>
                </a:lnTo>
                <a:lnTo>
                  <a:pt x="4488154" y="274434"/>
                </a:lnTo>
                <a:lnTo>
                  <a:pt x="4489602" y="281774"/>
                </a:lnTo>
                <a:lnTo>
                  <a:pt x="4498124" y="280060"/>
                </a:lnTo>
                <a:lnTo>
                  <a:pt x="4496739" y="272846"/>
                </a:lnTo>
                <a:lnTo>
                  <a:pt x="4495406" y="265607"/>
                </a:lnTo>
                <a:lnTo>
                  <a:pt x="4494161" y="258317"/>
                </a:lnTo>
                <a:lnTo>
                  <a:pt x="4492879" y="251028"/>
                </a:lnTo>
                <a:lnTo>
                  <a:pt x="4491723" y="243712"/>
                </a:lnTo>
                <a:lnTo>
                  <a:pt x="4490605" y="236359"/>
                </a:lnTo>
                <a:close/>
              </a:path>
              <a:path w="10660380" h="325120">
                <a:moveTo>
                  <a:pt x="4481398" y="113601"/>
                </a:moveTo>
                <a:lnTo>
                  <a:pt x="4472203" y="113791"/>
                </a:lnTo>
                <a:lnTo>
                  <a:pt x="4472495" y="128612"/>
                </a:lnTo>
                <a:lnTo>
                  <a:pt x="4472940" y="143509"/>
                </a:lnTo>
                <a:lnTo>
                  <a:pt x="4473194" y="150964"/>
                </a:lnTo>
                <a:lnTo>
                  <a:pt x="4473600" y="158356"/>
                </a:lnTo>
                <a:lnTo>
                  <a:pt x="4482757" y="157962"/>
                </a:lnTo>
                <a:lnTo>
                  <a:pt x="4482401" y="150558"/>
                </a:lnTo>
                <a:lnTo>
                  <a:pt x="4482147" y="143179"/>
                </a:lnTo>
                <a:lnTo>
                  <a:pt x="4481969" y="135801"/>
                </a:lnTo>
                <a:lnTo>
                  <a:pt x="4481766" y="128447"/>
                </a:lnTo>
                <a:lnTo>
                  <a:pt x="4481601" y="121043"/>
                </a:lnTo>
                <a:lnTo>
                  <a:pt x="4481398" y="113601"/>
                </a:lnTo>
                <a:close/>
              </a:path>
              <a:path w="10660380" h="325120">
                <a:moveTo>
                  <a:pt x="4483849" y="175171"/>
                </a:moveTo>
                <a:lnTo>
                  <a:pt x="4474768" y="175907"/>
                </a:lnTo>
                <a:lnTo>
                  <a:pt x="4475340" y="183286"/>
                </a:lnTo>
                <a:lnTo>
                  <a:pt x="4476026" y="190715"/>
                </a:lnTo>
                <a:lnTo>
                  <a:pt x="4477575" y="205587"/>
                </a:lnTo>
                <a:lnTo>
                  <a:pt x="4478439" y="213042"/>
                </a:lnTo>
                <a:lnTo>
                  <a:pt x="4479404" y="220408"/>
                </a:lnTo>
                <a:lnTo>
                  <a:pt x="4488268" y="219240"/>
                </a:lnTo>
                <a:lnTo>
                  <a:pt x="4487341" y="211886"/>
                </a:lnTo>
                <a:lnTo>
                  <a:pt x="4486503" y="204584"/>
                </a:lnTo>
                <a:lnTo>
                  <a:pt x="4485030" y="189941"/>
                </a:lnTo>
                <a:lnTo>
                  <a:pt x="4484382" y="182587"/>
                </a:lnTo>
                <a:lnTo>
                  <a:pt x="4483849" y="175171"/>
                </a:lnTo>
                <a:close/>
              </a:path>
              <a:path w="10660380" h="325120">
                <a:moveTo>
                  <a:pt x="4589678" y="12623"/>
                </a:moveTo>
                <a:lnTo>
                  <a:pt x="4586897" y="57137"/>
                </a:lnTo>
                <a:lnTo>
                  <a:pt x="4595736" y="57556"/>
                </a:lnTo>
                <a:lnTo>
                  <a:pt x="4596092" y="49707"/>
                </a:lnTo>
                <a:lnTo>
                  <a:pt x="4596493" y="42252"/>
                </a:lnTo>
                <a:lnTo>
                  <a:pt x="4597377" y="27406"/>
                </a:lnTo>
                <a:lnTo>
                  <a:pt x="4597862" y="20015"/>
                </a:lnTo>
                <a:lnTo>
                  <a:pt x="4598352" y="13207"/>
                </a:lnTo>
                <a:lnTo>
                  <a:pt x="4589678" y="12623"/>
                </a:lnTo>
                <a:close/>
              </a:path>
              <a:path w="10660380" h="325120">
                <a:moveTo>
                  <a:pt x="4540631" y="186931"/>
                </a:moveTo>
                <a:lnTo>
                  <a:pt x="4531537" y="187667"/>
                </a:lnTo>
                <a:lnTo>
                  <a:pt x="4532109" y="195046"/>
                </a:lnTo>
                <a:lnTo>
                  <a:pt x="4532769" y="202488"/>
                </a:lnTo>
                <a:lnTo>
                  <a:pt x="4534319" y="217360"/>
                </a:lnTo>
                <a:lnTo>
                  <a:pt x="4535182" y="224777"/>
                </a:lnTo>
                <a:lnTo>
                  <a:pt x="4536160" y="232155"/>
                </a:lnTo>
                <a:lnTo>
                  <a:pt x="4545037" y="231012"/>
                </a:lnTo>
                <a:lnTo>
                  <a:pt x="4544110" y="223659"/>
                </a:lnTo>
                <a:lnTo>
                  <a:pt x="4543259" y="216357"/>
                </a:lnTo>
                <a:lnTo>
                  <a:pt x="4541799" y="201701"/>
                </a:lnTo>
                <a:lnTo>
                  <a:pt x="4541151" y="194360"/>
                </a:lnTo>
                <a:lnTo>
                  <a:pt x="4540631" y="186931"/>
                </a:lnTo>
                <a:close/>
              </a:path>
              <a:path w="10660380" h="325120">
                <a:moveTo>
                  <a:pt x="3778123" y="182130"/>
                </a:moveTo>
                <a:lnTo>
                  <a:pt x="3769855" y="183718"/>
                </a:lnTo>
                <a:lnTo>
                  <a:pt x="3771226" y="191007"/>
                </a:lnTo>
                <a:lnTo>
                  <a:pt x="3772674" y="198285"/>
                </a:lnTo>
                <a:lnTo>
                  <a:pt x="3775684" y="212839"/>
                </a:lnTo>
                <a:lnTo>
                  <a:pt x="3777246" y="220129"/>
                </a:lnTo>
                <a:lnTo>
                  <a:pt x="3778859" y="227418"/>
                </a:lnTo>
                <a:lnTo>
                  <a:pt x="3786911" y="225628"/>
                </a:lnTo>
                <a:lnTo>
                  <a:pt x="3785349" y="218427"/>
                </a:lnTo>
                <a:lnTo>
                  <a:pt x="3783838" y="211200"/>
                </a:lnTo>
                <a:lnTo>
                  <a:pt x="3780917" y="196722"/>
                </a:lnTo>
                <a:lnTo>
                  <a:pt x="3779481" y="189433"/>
                </a:lnTo>
                <a:lnTo>
                  <a:pt x="3778123" y="182130"/>
                </a:lnTo>
                <a:close/>
              </a:path>
              <a:path w="10660380" h="325120">
                <a:moveTo>
                  <a:pt x="4594593" y="137109"/>
                </a:moveTo>
                <a:lnTo>
                  <a:pt x="4585423" y="137312"/>
                </a:lnTo>
                <a:lnTo>
                  <a:pt x="4585573" y="144551"/>
                </a:lnTo>
                <a:lnTo>
                  <a:pt x="4585677" y="152120"/>
                </a:lnTo>
                <a:lnTo>
                  <a:pt x="4586046" y="167030"/>
                </a:lnTo>
                <a:lnTo>
                  <a:pt x="4586274" y="174485"/>
                </a:lnTo>
                <a:lnTo>
                  <a:pt x="4586668" y="181876"/>
                </a:lnTo>
                <a:lnTo>
                  <a:pt x="4595863" y="181482"/>
                </a:lnTo>
                <a:lnTo>
                  <a:pt x="4595507" y="174078"/>
                </a:lnTo>
                <a:lnTo>
                  <a:pt x="4594923" y="151942"/>
                </a:lnTo>
                <a:lnTo>
                  <a:pt x="4594783" y="144551"/>
                </a:lnTo>
                <a:lnTo>
                  <a:pt x="4594593" y="137109"/>
                </a:lnTo>
                <a:close/>
              </a:path>
              <a:path w="10660380" h="325120">
                <a:moveTo>
                  <a:pt x="4603686" y="260337"/>
                </a:moveTo>
                <a:lnTo>
                  <a:pt x="4594898" y="261772"/>
                </a:lnTo>
                <a:lnTo>
                  <a:pt x="4596041" y="269074"/>
                </a:lnTo>
                <a:lnTo>
                  <a:pt x="4597273" y="276390"/>
                </a:lnTo>
                <a:lnTo>
                  <a:pt x="4599889" y="291045"/>
                </a:lnTo>
                <a:lnTo>
                  <a:pt x="4601273" y="298411"/>
                </a:lnTo>
                <a:lnTo>
                  <a:pt x="4602759" y="305752"/>
                </a:lnTo>
                <a:lnTo>
                  <a:pt x="4611293" y="304012"/>
                </a:lnTo>
                <a:lnTo>
                  <a:pt x="4609896" y="296811"/>
                </a:lnTo>
                <a:lnTo>
                  <a:pt x="4608537" y="289572"/>
                </a:lnTo>
                <a:lnTo>
                  <a:pt x="4605997" y="275005"/>
                </a:lnTo>
                <a:lnTo>
                  <a:pt x="4604804" y="267690"/>
                </a:lnTo>
                <a:lnTo>
                  <a:pt x="4603686" y="260337"/>
                </a:lnTo>
                <a:close/>
              </a:path>
              <a:path w="10660380" h="325120">
                <a:moveTo>
                  <a:pt x="4596930" y="198920"/>
                </a:moveTo>
                <a:lnTo>
                  <a:pt x="4587824" y="199656"/>
                </a:lnTo>
                <a:lnTo>
                  <a:pt x="4588383" y="207035"/>
                </a:lnTo>
                <a:lnTo>
                  <a:pt x="4589043" y="214464"/>
                </a:lnTo>
                <a:lnTo>
                  <a:pt x="4590580" y="229349"/>
                </a:lnTo>
                <a:lnTo>
                  <a:pt x="4591443" y="236778"/>
                </a:lnTo>
                <a:lnTo>
                  <a:pt x="4592408" y="244144"/>
                </a:lnTo>
                <a:lnTo>
                  <a:pt x="4601311" y="243014"/>
                </a:lnTo>
                <a:lnTo>
                  <a:pt x="4600384" y="235661"/>
                </a:lnTo>
                <a:lnTo>
                  <a:pt x="4599546" y="228358"/>
                </a:lnTo>
                <a:lnTo>
                  <a:pt x="4598085" y="213702"/>
                </a:lnTo>
                <a:lnTo>
                  <a:pt x="4597450" y="206349"/>
                </a:lnTo>
                <a:lnTo>
                  <a:pt x="4596930" y="198920"/>
                </a:lnTo>
                <a:close/>
              </a:path>
              <a:path w="10660380" h="325120">
                <a:moveTo>
                  <a:pt x="4547387" y="248234"/>
                </a:moveTo>
                <a:lnTo>
                  <a:pt x="4538624" y="249656"/>
                </a:lnTo>
                <a:lnTo>
                  <a:pt x="4539780" y="256959"/>
                </a:lnTo>
                <a:lnTo>
                  <a:pt x="4540986" y="264286"/>
                </a:lnTo>
                <a:lnTo>
                  <a:pt x="4543590" y="278942"/>
                </a:lnTo>
                <a:lnTo>
                  <a:pt x="4544974" y="286296"/>
                </a:lnTo>
                <a:lnTo>
                  <a:pt x="4546422" y="293636"/>
                </a:lnTo>
                <a:lnTo>
                  <a:pt x="4554943" y="291922"/>
                </a:lnTo>
                <a:lnTo>
                  <a:pt x="4553546" y="284708"/>
                </a:lnTo>
                <a:lnTo>
                  <a:pt x="4552213" y="277469"/>
                </a:lnTo>
                <a:lnTo>
                  <a:pt x="4549686" y="262902"/>
                </a:lnTo>
                <a:lnTo>
                  <a:pt x="4548505" y="255574"/>
                </a:lnTo>
                <a:lnTo>
                  <a:pt x="4547387" y="248234"/>
                </a:lnTo>
                <a:close/>
              </a:path>
              <a:path w="10660380" h="325120">
                <a:moveTo>
                  <a:pt x="4558487" y="308978"/>
                </a:moveTo>
                <a:lnTo>
                  <a:pt x="4550105" y="310908"/>
                </a:lnTo>
                <a:lnTo>
                  <a:pt x="4551743" y="318122"/>
                </a:lnTo>
                <a:lnTo>
                  <a:pt x="4553362" y="324959"/>
                </a:lnTo>
                <a:lnTo>
                  <a:pt x="4562158" y="324959"/>
                </a:lnTo>
                <a:lnTo>
                  <a:pt x="4560112" y="316217"/>
                </a:lnTo>
                <a:lnTo>
                  <a:pt x="4558487" y="308978"/>
                </a:lnTo>
                <a:close/>
              </a:path>
              <a:path w="10660380" h="325120">
                <a:moveTo>
                  <a:pt x="4240911" y="191020"/>
                </a:moveTo>
                <a:lnTo>
                  <a:pt x="4232224" y="192392"/>
                </a:lnTo>
                <a:lnTo>
                  <a:pt x="4233316" y="199720"/>
                </a:lnTo>
                <a:lnTo>
                  <a:pt x="4234510" y="207035"/>
                </a:lnTo>
                <a:lnTo>
                  <a:pt x="4237012" y="221716"/>
                </a:lnTo>
                <a:lnTo>
                  <a:pt x="4238332" y="229069"/>
                </a:lnTo>
                <a:lnTo>
                  <a:pt x="4239729" y="236423"/>
                </a:lnTo>
                <a:lnTo>
                  <a:pt x="4248200" y="234797"/>
                </a:lnTo>
                <a:lnTo>
                  <a:pt x="4246867" y="227558"/>
                </a:lnTo>
                <a:lnTo>
                  <a:pt x="4245571" y="220306"/>
                </a:lnTo>
                <a:lnTo>
                  <a:pt x="4243133" y="205739"/>
                </a:lnTo>
                <a:lnTo>
                  <a:pt x="4241990" y="198399"/>
                </a:lnTo>
                <a:lnTo>
                  <a:pt x="4240911" y="191020"/>
                </a:lnTo>
                <a:close/>
              </a:path>
              <a:path w="10660380" h="325120">
                <a:moveTo>
                  <a:pt x="4586173" y="74891"/>
                </a:moveTo>
                <a:lnTo>
                  <a:pt x="4585360" y="119545"/>
                </a:lnTo>
                <a:lnTo>
                  <a:pt x="4594466" y="119545"/>
                </a:lnTo>
                <a:lnTo>
                  <a:pt x="4594544" y="104609"/>
                </a:lnTo>
                <a:lnTo>
                  <a:pt x="4594762" y="89725"/>
                </a:lnTo>
                <a:lnTo>
                  <a:pt x="4594904" y="82295"/>
                </a:lnTo>
                <a:lnTo>
                  <a:pt x="4595101" y="75120"/>
                </a:lnTo>
                <a:lnTo>
                  <a:pt x="4586173" y="74891"/>
                </a:lnTo>
                <a:close/>
              </a:path>
              <a:path w="10660380" h="325120">
                <a:moveTo>
                  <a:pt x="4441482" y="285178"/>
                </a:moveTo>
                <a:lnTo>
                  <a:pt x="4433100" y="287083"/>
                </a:lnTo>
                <a:lnTo>
                  <a:pt x="4434700" y="294297"/>
                </a:lnTo>
                <a:lnTo>
                  <a:pt x="4436376" y="301536"/>
                </a:lnTo>
                <a:lnTo>
                  <a:pt x="4439869" y="316001"/>
                </a:lnTo>
                <a:lnTo>
                  <a:pt x="4442131" y="324959"/>
                </a:lnTo>
                <a:lnTo>
                  <a:pt x="4450847" y="324959"/>
                </a:lnTo>
                <a:lnTo>
                  <a:pt x="4449889" y="321195"/>
                </a:lnTo>
                <a:lnTo>
                  <a:pt x="4448124" y="314045"/>
                </a:lnTo>
                <a:lnTo>
                  <a:pt x="4444695" y="299656"/>
                </a:lnTo>
                <a:lnTo>
                  <a:pt x="4443056" y="292430"/>
                </a:lnTo>
                <a:lnTo>
                  <a:pt x="4441482" y="285178"/>
                </a:lnTo>
                <a:close/>
              </a:path>
              <a:path w="10660380" h="325120">
                <a:moveTo>
                  <a:pt x="4304817" y="201968"/>
                </a:moveTo>
                <a:lnTo>
                  <a:pt x="4296117" y="203339"/>
                </a:lnTo>
                <a:lnTo>
                  <a:pt x="4297210" y="210654"/>
                </a:lnTo>
                <a:lnTo>
                  <a:pt x="4298403" y="217982"/>
                </a:lnTo>
                <a:lnTo>
                  <a:pt x="4300943" y="232651"/>
                </a:lnTo>
                <a:lnTo>
                  <a:pt x="4302277" y="240004"/>
                </a:lnTo>
                <a:lnTo>
                  <a:pt x="4303687" y="247345"/>
                </a:lnTo>
                <a:lnTo>
                  <a:pt x="4312145" y="245706"/>
                </a:lnTo>
                <a:lnTo>
                  <a:pt x="4310799" y="238480"/>
                </a:lnTo>
                <a:lnTo>
                  <a:pt x="4309516" y="231216"/>
                </a:lnTo>
                <a:lnTo>
                  <a:pt x="4308297" y="223913"/>
                </a:lnTo>
                <a:lnTo>
                  <a:pt x="4307052" y="216636"/>
                </a:lnTo>
                <a:lnTo>
                  <a:pt x="4305909" y="209321"/>
                </a:lnTo>
                <a:lnTo>
                  <a:pt x="4304817" y="201968"/>
                </a:lnTo>
                <a:close/>
              </a:path>
              <a:path w="10660380" h="325120">
                <a:moveTo>
                  <a:pt x="4614887" y="321170"/>
                </a:moveTo>
                <a:lnTo>
                  <a:pt x="4606480" y="323138"/>
                </a:lnTo>
                <a:lnTo>
                  <a:pt x="4606894" y="324959"/>
                </a:lnTo>
                <a:lnTo>
                  <a:pt x="4615744" y="324959"/>
                </a:lnTo>
                <a:lnTo>
                  <a:pt x="4614887" y="321170"/>
                </a:lnTo>
                <a:close/>
              </a:path>
              <a:path w="10660380" h="325120">
                <a:moveTo>
                  <a:pt x="4315485" y="262331"/>
                </a:moveTo>
                <a:lnTo>
                  <a:pt x="4307128" y="264172"/>
                </a:lnTo>
                <a:lnTo>
                  <a:pt x="4308690" y="271437"/>
                </a:lnTo>
                <a:lnTo>
                  <a:pt x="4310341" y="278663"/>
                </a:lnTo>
                <a:lnTo>
                  <a:pt x="4313745" y="293141"/>
                </a:lnTo>
                <a:lnTo>
                  <a:pt x="4315523" y="300393"/>
                </a:lnTo>
                <a:lnTo>
                  <a:pt x="4317365" y="307632"/>
                </a:lnTo>
                <a:lnTo>
                  <a:pt x="4325493" y="305561"/>
                </a:lnTo>
                <a:lnTo>
                  <a:pt x="4323689" y="298424"/>
                </a:lnTo>
                <a:lnTo>
                  <a:pt x="4321975" y="291249"/>
                </a:lnTo>
                <a:lnTo>
                  <a:pt x="4318635" y="276847"/>
                </a:lnTo>
                <a:lnTo>
                  <a:pt x="4317034" y="269595"/>
                </a:lnTo>
                <a:lnTo>
                  <a:pt x="4315485" y="262331"/>
                </a:lnTo>
                <a:close/>
              </a:path>
              <a:path w="10660380" h="325120">
                <a:moveTo>
                  <a:pt x="4251464" y="251320"/>
                </a:moveTo>
                <a:lnTo>
                  <a:pt x="4243120" y="253149"/>
                </a:lnTo>
                <a:lnTo>
                  <a:pt x="4244670" y="260375"/>
                </a:lnTo>
                <a:lnTo>
                  <a:pt x="4246283" y="267627"/>
                </a:lnTo>
                <a:lnTo>
                  <a:pt x="4247959" y="274878"/>
                </a:lnTo>
                <a:lnTo>
                  <a:pt x="4249661" y="282117"/>
                </a:lnTo>
                <a:lnTo>
                  <a:pt x="4251413" y="289369"/>
                </a:lnTo>
                <a:lnTo>
                  <a:pt x="4253242" y="296621"/>
                </a:lnTo>
                <a:lnTo>
                  <a:pt x="4261345" y="294589"/>
                </a:lnTo>
                <a:lnTo>
                  <a:pt x="4259592" y="287426"/>
                </a:lnTo>
                <a:lnTo>
                  <a:pt x="4257878" y="280250"/>
                </a:lnTo>
                <a:lnTo>
                  <a:pt x="4254576" y="265823"/>
                </a:lnTo>
                <a:lnTo>
                  <a:pt x="4252988" y="258584"/>
                </a:lnTo>
                <a:lnTo>
                  <a:pt x="4251464" y="251320"/>
                </a:lnTo>
                <a:close/>
              </a:path>
              <a:path w="10660380" h="325120">
                <a:moveTo>
                  <a:pt x="4265561" y="310908"/>
                </a:moveTo>
                <a:lnTo>
                  <a:pt x="4257560" y="313131"/>
                </a:lnTo>
                <a:lnTo>
                  <a:pt x="4259516" y="320268"/>
                </a:lnTo>
                <a:lnTo>
                  <a:pt x="4260833" y="324959"/>
                </a:lnTo>
                <a:lnTo>
                  <a:pt x="4269397" y="324959"/>
                </a:lnTo>
                <a:lnTo>
                  <a:pt x="4267492" y="318084"/>
                </a:lnTo>
                <a:lnTo>
                  <a:pt x="4265561" y="310908"/>
                </a:lnTo>
                <a:close/>
              </a:path>
              <a:path w="10660380" h="325120">
                <a:moveTo>
                  <a:pt x="4286605" y="18326"/>
                </a:moveTo>
                <a:lnTo>
                  <a:pt x="4286412" y="25920"/>
                </a:lnTo>
                <a:lnTo>
                  <a:pt x="4286288" y="33159"/>
                </a:lnTo>
                <a:lnTo>
                  <a:pt x="4286197" y="40741"/>
                </a:lnTo>
                <a:lnTo>
                  <a:pt x="4286084" y="62966"/>
                </a:lnTo>
                <a:lnTo>
                  <a:pt x="4295279" y="62928"/>
                </a:lnTo>
                <a:lnTo>
                  <a:pt x="4295333" y="33159"/>
                </a:lnTo>
                <a:lnTo>
                  <a:pt x="4295448" y="25742"/>
                </a:lnTo>
                <a:lnTo>
                  <a:pt x="4295597" y="18491"/>
                </a:lnTo>
                <a:lnTo>
                  <a:pt x="4286605" y="18326"/>
                </a:lnTo>
                <a:close/>
              </a:path>
              <a:path w="10660380" h="325120">
                <a:moveTo>
                  <a:pt x="4295508" y="79870"/>
                </a:moveTo>
                <a:lnTo>
                  <a:pt x="4286262" y="80111"/>
                </a:lnTo>
                <a:lnTo>
                  <a:pt x="4286415" y="87477"/>
                </a:lnTo>
                <a:lnTo>
                  <a:pt x="4286618" y="94919"/>
                </a:lnTo>
                <a:lnTo>
                  <a:pt x="4287151" y="109804"/>
                </a:lnTo>
                <a:lnTo>
                  <a:pt x="4287469" y="117246"/>
                </a:lnTo>
                <a:lnTo>
                  <a:pt x="4287888" y="124637"/>
                </a:lnTo>
                <a:lnTo>
                  <a:pt x="4297006" y="124244"/>
                </a:lnTo>
                <a:lnTo>
                  <a:pt x="4296625" y="116814"/>
                </a:lnTo>
                <a:lnTo>
                  <a:pt x="4296346" y="109461"/>
                </a:lnTo>
                <a:lnTo>
                  <a:pt x="4295876" y="94703"/>
                </a:lnTo>
                <a:lnTo>
                  <a:pt x="4295711" y="87312"/>
                </a:lnTo>
                <a:lnTo>
                  <a:pt x="4295508" y="79870"/>
                </a:lnTo>
                <a:close/>
              </a:path>
              <a:path w="10660380" h="325120">
                <a:moveTo>
                  <a:pt x="4298111" y="141058"/>
                </a:moveTo>
                <a:lnTo>
                  <a:pt x="4289094" y="141858"/>
                </a:lnTo>
                <a:lnTo>
                  <a:pt x="4289704" y="149237"/>
                </a:lnTo>
                <a:lnTo>
                  <a:pt x="4290402" y="156629"/>
                </a:lnTo>
                <a:lnTo>
                  <a:pt x="4291952" y="171437"/>
                </a:lnTo>
                <a:lnTo>
                  <a:pt x="4292815" y="178866"/>
                </a:lnTo>
                <a:lnTo>
                  <a:pt x="4293743" y="186296"/>
                </a:lnTo>
                <a:lnTo>
                  <a:pt x="4302556" y="185178"/>
                </a:lnTo>
                <a:lnTo>
                  <a:pt x="4301667" y="177876"/>
                </a:lnTo>
                <a:lnTo>
                  <a:pt x="4300855" y="170560"/>
                </a:lnTo>
                <a:lnTo>
                  <a:pt x="4299381" y="155867"/>
                </a:lnTo>
                <a:lnTo>
                  <a:pt x="4298708" y="148475"/>
                </a:lnTo>
                <a:lnTo>
                  <a:pt x="4298111" y="141058"/>
                </a:lnTo>
                <a:close/>
              </a:path>
              <a:path w="10660380" h="325120">
                <a:moveTo>
                  <a:pt x="4421327" y="102095"/>
                </a:moveTo>
                <a:lnTo>
                  <a:pt x="4412107" y="102298"/>
                </a:lnTo>
                <a:lnTo>
                  <a:pt x="4412424" y="117119"/>
                </a:lnTo>
                <a:lnTo>
                  <a:pt x="4412894" y="132003"/>
                </a:lnTo>
                <a:lnTo>
                  <a:pt x="4413186" y="139458"/>
                </a:lnTo>
                <a:lnTo>
                  <a:pt x="4413592" y="146850"/>
                </a:lnTo>
                <a:lnTo>
                  <a:pt x="4422749" y="146443"/>
                </a:lnTo>
                <a:lnTo>
                  <a:pt x="4422368" y="139026"/>
                </a:lnTo>
                <a:lnTo>
                  <a:pt x="4422114" y="131660"/>
                </a:lnTo>
                <a:lnTo>
                  <a:pt x="4421708" y="116928"/>
                </a:lnTo>
                <a:lnTo>
                  <a:pt x="4421327" y="102095"/>
                </a:lnTo>
                <a:close/>
              </a:path>
              <a:path w="10660380" h="325120">
                <a:moveTo>
                  <a:pt x="4412615" y="40297"/>
                </a:moveTo>
                <a:lnTo>
                  <a:pt x="4412407" y="47917"/>
                </a:lnTo>
                <a:lnTo>
                  <a:pt x="4412256" y="55333"/>
                </a:lnTo>
                <a:lnTo>
                  <a:pt x="4412056" y="70015"/>
                </a:lnTo>
                <a:lnTo>
                  <a:pt x="4411992" y="84950"/>
                </a:lnTo>
                <a:lnTo>
                  <a:pt x="4421124" y="84912"/>
                </a:lnTo>
                <a:lnTo>
                  <a:pt x="4421138" y="70015"/>
                </a:lnTo>
                <a:lnTo>
                  <a:pt x="4421301" y="55333"/>
                </a:lnTo>
                <a:lnTo>
                  <a:pt x="4421420" y="47713"/>
                </a:lnTo>
                <a:lnTo>
                  <a:pt x="4421593" y="40474"/>
                </a:lnTo>
                <a:lnTo>
                  <a:pt x="4412615" y="40297"/>
                </a:lnTo>
                <a:close/>
              </a:path>
              <a:path w="10660380" h="325120">
                <a:moveTo>
                  <a:pt x="4430547" y="224624"/>
                </a:moveTo>
                <a:lnTo>
                  <a:pt x="4421835" y="226021"/>
                </a:lnTo>
                <a:lnTo>
                  <a:pt x="4422952" y="233337"/>
                </a:lnTo>
                <a:lnTo>
                  <a:pt x="4424172" y="240664"/>
                </a:lnTo>
                <a:lnTo>
                  <a:pt x="4426737" y="255333"/>
                </a:lnTo>
                <a:lnTo>
                  <a:pt x="4428096" y="262674"/>
                </a:lnTo>
                <a:lnTo>
                  <a:pt x="4429531" y="270014"/>
                </a:lnTo>
                <a:lnTo>
                  <a:pt x="4438027" y="268350"/>
                </a:lnTo>
                <a:lnTo>
                  <a:pt x="4436643" y="261137"/>
                </a:lnTo>
                <a:lnTo>
                  <a:pt x="4435335" y="253872"/>
                </a:lnTo>
                <a:lnTo>
                  <a:pt x="4432846" y="239306"/>
                </a:lnTo>
                <a:lnTo>
                  <a:pt x="4431665" y="231965"/>
                </a:lnTo>
                <a:lnTo>
                  <a:pt x="4430547" y="224624"/>
                </a:lnTo>
                <a:close/>
              </a:path>
              <a:path w="10660380" h="325120">
                <a:moveTo>
                  <a:pt x="4423829" y="163499"/>
                </a:moveTo>
                <a:lnTo>
                  <a:pt x="4414774" y="164312"/>
                </a:lnTo>
                <a:lnTo>
                  <a:pt x="4415383" y="171691"/>
                </a:lnTo>
                <a:lnTo>
                  <a:pt x="4416082" y="179069"/>
                </a:lnTo>
                <a:lnTo>
                  <a:pt x="4417618" y="193890"/>
                </a:lnTo>
                <a:lnTo>
                  <a:pt x="4418457" y="201307"/>
                </a:lnTo>
                <a:lnTo>
                  <a:pt x="4419422" y="208749"/>
                </a:lnTo>
                <a:lnTo>
                  <a:pt x="4428261" y="207606"/>
                </a:lnTo>
                <a:lnTo>
                  <a:pt x="4427359" y="200329"/>
                </a:lnTo>
                <a:lnTo>
                  <a:pt x="4426546" y="193001"/>
                </a:lnTo>
                <a:lnTo>
                  <a:pt x="4425073" y="178307"/>
                </a:lnTo>
                <a:lnTo>
                  <a:pt x="4424400" y="170903"/>
                </a:lnTo>
                <a:lnTo>
                  <a:pt x="4423829" y="163499"/>
                </a:lnTo>
                <a:close/>
              </a:path>
              <a:path w="10660380" h="325120">
                <a:moveTo>
                  <a:pt x="4368050" y="213169"/>
                </a:moveTo>
                <a:lnTo>
                  <a:pt x="4359313" y="214553"/>
                </a:lnTo>
                <a:lnTo>
                  <a:pt x="4360443" y="221881"/>
                </a:lnTo>
                <a:lnTo>
                  <a:pt x="4361637" y="229196"/>
                </a:lnTo>
                <a:lnTo>
                  <a:pt x="4364189" y="243865"/>
                </a:lnTo>
                <a:lnTo>
                  <a:pt x="4365523" y="251205"/>
                </a:lnTo>
                <a:lnTo>
                  <a:pt x="4366958" y="258559"/>
                </a:lnTo>
                <a:lnTo>
                  <a:pt x="4375442" y="256895"/>
                </a:lnTo>
                <a:lnTo>
                  <a:pt x="4374070" y="249681"/>
                </a:lnTo>
                <a:lnTo>
                  <a:pt x="4372775" y="242430"/>
                </a:lnTo>
                <a:lnTo>
                  <a:pt x="4370298" y="227850"/>
                </a:lnTo>
                <a:lnTo>
                  <a:pt x="4369130" y="220522"/>
                </a:lnTo>
                <a:lnTo>
                  <a:pt x="4368050" y="213169"/>
                </a:lnTo>
                <a:close/>
              </a:path>
              <a:path w="10660380" h="325120">
                <a:moveTo>
                  <a:pt x="4361319" y="152158"/>
                </a:moveTo>
                <a:lnTo>
                  <a:pt x="4352264" y="152958"/>
                </a:lnTo>
                <a:lnTo>
                  <a:pt x="4352886" y="160337"/>
                </a:lnTo>
                <a:lnTo>
                  <a:pt x="4353572" y="167728"/>
                </a:lnTo>
                <a:lnTo>
                  <a:pt x="4355134" y="182549"/>
                </a:lnTo>
                <a:lnTo>
                  <a:pt x="4355985" y="189966"/>
                </a:lnTo>
                <a:lnTo>
                  <a:pt x="4356925" y="197408"/>
                </a:lnTo>
                <a:lnTo>
                  <a:pt x="4365752" y="196291"/>
                </a:lnTo>
                <a:lnTo>
                  <a:pt x="4364850" y="188988"/>
                </a:lnTo>
                <a:lnTo>
                  <a:pt x="4364050" y="181660"/>
                </a:lnTo>
                <a:lnTo>
                  <a:pt x="4363288" y="174320"/>
                </a:lnTo>
                <a:lnTo>
                  <a:pt x="4362564" y="166966"/>
                </a:lnTo>
                <a:lnTo>
                  <a:pt x="4361903" y="159575"/>
                </a:lnTo>
                <a:lnTo>
                  <a:pt x="4361319" y="152158"/>
                </a:lnTo>
                <a:close/>
              </a:path>
              <a:path w="10660380" h="325120">
                <a:moveTo>
                  <a:pt x="4358767" y="90855"/>
                </a:moveTo>
                <a:lnTo>
                  <a:pt x="4349546" y="91084"/>
                </a:lnTo>
                <a:lnTo>
                  <a:pt x="4349877" y="105892"/>
                </a:lnTo>
                <a:lnTo>
                  <a:pt x="4350372" y="120789"/>
                </a:lnTo>
                <a:lnTo>
                  <a:pt x="4350677" y="128231"/>
                </a:lnTo>
                <a:lnTo>
                  <a:pt x="4351083" y="135623"/>
                </a:lnTo>
                <a:lnTo>
                  <a:pt x="4360214" y="135229"/>
                </a:lnTo>
                <a:lnTo>
                  <a:pt x="4359846" y="127800"/>
                </a:lnTo>
                <a:lnTo>
                  <a:pt x="4359579" y="120446"/>
                </a:lnTo>
                <a:lnTo>
                  <a:pt x="4359148" y="105689"/>
                </a:lnTo>
                <a:lnTo>
                  <a:pt x="4358767" y="90855"/>
                </a:lnTo>
                <a:close/>
              </a:path>
              <a:path w="10660380" h="325120">
                <a:moveTo>
                  <a:pt x="4378833" y="273621"/>
                </a:moveTo>
                <a:lnTo>
                  <a:pt x="4370451" y="275513"/>
                </a:lnTo>
                <a:lnTo>
                  <a:pt x="4372051" y="282740"/>
                </a:lnTo>
                <a:lnTo>
                  <a:pt x="4373689" y="289979"/>
                </a:lnTo>
                <a:lnTo>
                  <a:pt x="4375442" y="297218"/>
                </a:lnTo>
                <a:lnTo>
                  <a:pt x="4377143" y="304444"/>
                </a:lnTo>
                <a:lnTo>
                  <a:pt x="4378960" y="311683"/>
                </a:lnTo>
                <a:lnTo>
                  <a:pt x="4380826" y="318947"/>
                </a:lnTo>
                <a:lnTo>
                  <a:pt x="4388942" y="316826"/>
                </a:lnTo>
                <a:lnTo>
                  <a:pt x="4387151" y="309689"/>
                </a:lnTo>
                <a:lnTo>
                  <a:pt x="4385411" y="302539"/>
                </a:lnTo>
                <a:lnTo>
                  <a:pt x="4382020" y="288124"/>
                </a:lnTo>
                <a:lnTo>
                  <a:pt x="4380395" y="280911"/>
                </a:lnTo>
                <a:lnTo>
                  <a:pt x="4378833" y="273621"/>
                </a:lnTo>
                <a:close/>
              </a:path>
              <a:path w="10660380" h="325120">
                <a:moveTo>
                  <a:pt x="4349953" y="29197"/>
                </a:moveTo>
                <a:lnTo>
                  <a:pt x="4349758" y="36804"/>
                </a:lnTo>
                <a:lnTo>
                  <a:pt x="4349623" y="44030"/>
                </a:lnTo>
                <a:lnTo>
                  <a:pt x="4349432" y="58915"/>
                </a:lnTo>
                <a:lnTo>
                  <a:pt x="4349369" y="73850"/>
                </a:lnTo>
                <a:lnTo>
                  <a:pt x="4358551" y="73786"/>
                </a:lnTo>
                <a:lnTo>
                  <a:pt x="4358668" y="44030"/>
                </a:lnTo>
                <a:lnTo>
                  <a:pt x="4358784" y="36601"/>
                </a:lnTo>
                <a:lnTo>
                  <a:pt x="4358944" y="29362"/>
                </a:lnTo>
                <a:lnTo>
                  <a:pt x="4349953" y="29197"/>
                </a:lnTo>
                <a:close/>
              </a:path>
              <a:path w="10660380" h="325120">
                <a:moveTo>
                  <a:pt x="3234004" y="11455"/>
                </a:moveTo>
                <a:lnTo>
                  <a:pt x="3225177" y="12179"/>
                </a:lnTo>
                <a:lnTo>
                  <a:pt x="3226396" y="26949"/>
                </a:lnTo>
                <a:lnTo>
                  <a:pt x="3227755" y="41744"/>
                </a:lnTo>
                <a:lnTo>
                  <a:pt x="3228479" y="49148"/>
                </a:lnTo>
                <a:lnTo>
                  <a:pt x="3229254" y="56565"/>
                </a:lnTo>
                <a:lnTo>
                  <a:pt x="3237852" y="55664"/>
                </a:lnTo>
                <a:lnTo>
                  <a:pt x="3237128" y="48336"/>
                </a:lnTo>
                <a:lnTo>
                  <a:pt x="3236455" y="40982"/>
                </a:lnTo>
                <a:lnTo>
                  <a:pt x="3235820" y="33604"/>
                </a:lnTo>
                <a:lnTo>
                  <a:pt x="3235159" y="26250"/>
                </a:lnTo>
                <a:lnTo>
                  <a:pt x="3234563" y="18859"/>
                </a:lnTo>
                <a:lnTo>
                  <a:pt x="3234004" y="11455"/>
                </a:lnTo>
                <a:close/>
              </a:path>
              <a:path w="10660380" h="325120">
                <a:moveTo>
                  <a:pt x="3247174" y="130047"/>
                </a:moveTo>
                <a:lnTo>
                  <a:pt x="3238944" y="131368"/>
                </a:lnTo>
                <a:lnTo>
                  <a:pt x="3240087" y="138671"/>
                </a:lnTo>
                <a:lnTo>
                  <a:pt x="3241281" y="146011"/>
                </a:lnTo>
                <a:lnTo>
                  <a:pt x="3243745" y="160654"/>
                </a:lnTo>
                <a:lnTo>
                  <a:pt x="3245015" y="167982"/>
                </a:lnTo>
                <a:lnTo>
                  <a:pt x="3246335" y="175310"/>
                </a:lnTo>
                <a:lnTo>
                  <a:pt x="3254362" y="173875"/>
                </a:lnTo>
                <a:lnTo>
                  <a:pt x="3253092" y="166598"/>
                </a:lnTo>
                <a:lnTo>
                  <a:pt x="3251847" y="159308"/>
                </a:lnTo>
                <a:lnTo>
                  <a:pt x="3249447" y="144703"/>
                </a:lnTo>
                <a:lnTo>
                  <a:pt x="3248291" y="137401"/>
                </a:lnTo>
                <a:lnTo>
                  <a:pt x="3247174" y="130047"/>
                </a:lnTo>
                <a:close/>
              </a:path>
              <a:path w="10660380" h="325120">
                <a:moveTo>
                  <a:pt x="3239465" y="70891"/>
                </a:moveTo>
                <a:lnTo>
                  <a:pt x="3230943" y="71932"/>
                </a:lnTo>
                <a:lnTo>
                  <a:pt x="3231807" y="79273"/>
                </a:lnTo>
                <a:lnTo>
                  <a:pt x="3233674" y="94005"/>
                </a:lnTo>
                <a:lnTo>
                  <a:pt x="3234639" y="101358"/>
                </a:lnTo>
                <a:lnTo>
                  <a:pt x="3235642" y="108737"/>
                </a:lnTo>
                <a:lnTo>
                  <a:pt x="3236683" y="116116"/>
                </a:lnTo>
                <a:lnTo>
                  <a:pt x="3245002" y="114922"/>
                </a:lnTo>
                <a:lnTo>
                  <a:pt x="3243999" y="107619"/>
                </a:lnTo>
                <a:lnTo>
                  <a:pt x="3243033" y="100304"/>
                </a:lnTo>
                <a:lnTo>
                  <a:pt x="3241192" y="85623"/>
                </a:lnTo>
                <a:lnTo>
                  <a:pt x="3240303" y="78282"/>
                </a:lnTo>
                <a:lnTo>
                  <a:pt x="3239465" y="70891"/>
                </a:lnTo>
                <a:close/>
              </a:path>
              <a:path w="10660380" h="325120">
                <a:moveTo>
                  <a:pt x="3200577" y="299745"/>
                </a:moveTo>
                <a:lnTo>
                  <a:pt x="3193288" y="301663"/>
                </a:lnTo>
                <a:lnTo>
                  <a:pt x="3195167" y="308838"/>
                </a:lnTo>
                <a:lnTo>
                  <a:pt x="3197085" y="316014"/>
                </a:lnTo>
                <a:lnTo>
                  <a:pt x="3199541" y="324959"/>
                </a:lnTo>
                <a:lnTo>
                  <a:pt x="3207241" y="324959"/>
                </a:lnTo>
                <a:lnTo>
                  <a:pt x="3204324" y="314096"/>
                </a:lnTo>
                <a:lnTo>
                  <a:pt x="3202432" y="306933"/>
                </a:lnTo>
                <a:lnTo>
                  <a:pt x="3200577" y="299745"/>
                </a:lnTo>
                <a:close/>
              </a:path>
              <a:path w="10660380" h="325120">
                <a:moveTo>
                  <a:pt x="3186836" y="241744"/>
                </a:moveTo>
                <a:lnTo>
                  <a:pt x="3179229" y="243471"/>
                </a:lnTo>
                <a:lnTo>
                  <a:pt x="3180842" y="250697"/>
                </a:lnTo>
                <a:lnTo>
                  <a:pt x="3182505" y="257911"/>
                </a:lnTo>
                <a:lnTo>
                  <a:pt x="3185922" y="272389"/>
                </a:lnTo>
                <a:lnTo>
                  <a:pt x="3187687" y="279615"/>
                </a:lnTo>
                <a:lnTo>
                  <a:pt x="3189490" y="286842"/>
                </a:lnTo>
                <a:lnTo>
                  <a:pt x="3196882" y="285013"/>
                </a:lnTo>
                <a:lnTo>
                  <a:pt x="3195129" y="277825"/>
                </a:lnTo>
                <a:lnTo>
                  <a:pt x="3193415" y="270636"/>
                </a:lnTo>
                <a:lnTo>
                  <a:pt x="3191751" y="263423"/>
                </a:lnTo>
                <a:lnTo>
                  <a:pt x="3190062" y="256222"/>
                </a:lnTo>
                <a:lnTo>
                  <a:pt x="3186836" y="241744"/>
                </a:lnTo>
                <a:close/>
              </a:path>
              <a:path w="10660380" h="325120">
                <a:moveTo>
                  <a:pt x="3257118" y="188887"/>
                </a:moveTo>
                <a:lnTo>
                  <a:pt x="3249193" y="190461"/>
                </a:lnTo>
                <a:lnTo>
                  <a:pt x="3250603" y="197726"/>
                </a:lnTo>
                <a:lnTo>
                  <a:pt x="3252063" y="205003"/>
                </a:lnTo>
                <a:lnTo>
                  <a:pt x="3255073" y="219570"/>
                </a:lnTo>
                <a:lnTo>
                  <a:pt x="3256622" y="226834"/>
                </a:lnTo>
                <a:lnTo>
                  <a:pt x="3258223" y="234111"/>
                </a:lnTo>
                <a:lnTo>
                  <a:pt x="3265932" y="232435"/>
                </a:lnTo>
                <a:lnTo>
                  <a:pt x="3264369" y="225221"/>
                </a:lnTo>
                <a:lnTo>
                  <a:pt x="3259937" y="203466"/>
                </a:lnTo>
                <a:lnTo>
                  <a:pt x="3258515" y="196202"/>
                </a:lnTo>
                <a:lnTo>
                  <a:pt x="3257118" y="188887"/>
                </a:lnTo>
                <a:close/>
              </a:path>
              <a:path w="10660380" h="325120">
                <a:moveTo>
                  <a:pt x="3768737" y="122440"/>
                </a:moveTo>
                <a:lnTo>
                  <a:pt x="3760127" y="123659"/>
                </a:lnTo>
                <a:lnTo>
                  <a:pt x="3761130" y="130987"/>
                </a:lnTo>
                <a:lnTo>
                  <a:pt x="3762209" y="138328"/>
                </a:lnTo>
                <a:lnTo>
                  <a:pt x="3764495" y="153022"/>
                </a:lnTo>
                <a:lnTo>
                  <a:pt x="3765702" y="160388"/>
                </a:lnTo>
                <a:lnTo>
                  <a:pt x="3766959" y="167741"/>
                </a:lnTo>
                <a:lnTo>
                  <a:pt x="3775341" y="166306"/>
                </a:lnTo>
                <a:lnTo>
                  <a:pt x="3774122" y="159042"/>
                </a:lnTo>
                <a:lnTo>
                  <a:pt x="3772966" y="151752"/>
                </a:lnTo>
                <a:lnTo>
                  <a:pt x="3770757" y="137134"/>
                </a:lnTo>
                <a:lnTo>
                  <a:pt x="3769715" y="129793"/>
                </a:lnTo>
                <a:lnTo>
                  <a:pt x="3768737" y="122440"/>
                </a:lnTo>
                <a:close/>
              </a:path>
              <a:path w="10660380" h="325120">
                <a:moveTo>
                  <a:pt x="3618064" y="46012"/>
                </a:moveTo>
                <a:lnTo>
                  <a:pt x="3609200" y="46799"/>
                </a:lnTo>
                <a:lnTo>
                  <a:pt x="3609809" y="54165"/>
                </a:lnTo>
                <a:lnTo>
                  <a:pt x="3610495" y="61556"/>
                </a:lnTo>
                <a:lnTo>
                  <a:pt x="3611968" y="76339"/>
                </a:lnTo>
                <a:lnTo>
                  <a:pt x="3612769" y="83756"/>
                </a:lnTo>
                <a:lnTo>
                  <a:pt x="3613632" y="91173"/>
                </a:lnTo>
                <a:lnTo>
                  <a:pt x="3622294" y="90169"/>
                </a:lnTo>
                <a:lnTo>
                  <a:pt x="3621481" y="82854"/>
                </a:lnTo>
                <a:lnTo>
                  <a:pt x="3620731" y="75501"/>
                </a:lnTo>
                <a:lnTo>
                  <a:pt x="3619309" y="60794"/>
                </a:lnTo>
                <a:lnTo>
                  <a:pt x="3618674" y="53416"/>
                </a:lnTo>
                <a:lnTo>
                  <a:pt x="3618064" y="46012"/>
                </a:lnTo>
                <a:close/>
              </a:path>
              <a:path w="10660380" h="325120">
                <a:moveTo>
                  <a:pt x="3633203" y="165404"/>
                </a:moveTo>
                <a:lnTo>
                  <a:pt x="3624935" y="166941"/>
                </a:lnTo>
                <a:lnTo>
                  <a:pt x="3626269" y="174218"/>
                </a:lnTo>
                <a:lnTo>
                  <a:pt x="3627640" y="181521"/>
                </a:lnTo>
                <a:lnTo>
                  <a:pt x="3629088" y="188823"/>
                </a:lnTo>
                <a:lnTo>
                  <a:pt x="3630498" y="196100"/>
                </a:lnTo>
                <a:lnTo>
                  <a:pt x="3631996" y="203415"/>
                </a:lnTo>
                <a:lnTo>
                  <a:pt x="3633533" y="210705"/>
                </a:lnTo>
                <a:lnTo>
                  <a:pt x="3641572" y="209003"/>
                </a:lnTo>
                <a:lnTo>
                  <a:pt x="3640086" y="201790"/>
                </a:lnTo>
                <a:lnTo>
                  <a:pt x="3637241" y="187286"/>
                </a:lnTo>
                <a:lnTo>
                  <a:pt x="3635857" y="180009"/>
                </a:lnTo>
                <a:lnTo>
                  <a:pt x="3634498" y="172707"/>
                </a:lnTo>
                <a:lnTo>
                  <a:pt x="3633203" y="165404"/>
                </a:lnTo>
                <a:close/>
              </a:path>
              <a:path w="10660380" h="325120">
                <a:moveTo>
                  <a:pt x="3624211" y="105867"/>
                </a:moveTo>
                <a:lnTo>
                  <a:pt x="3615626" y="107060"/>
                </a:lnTo>
                <a:lnTo>
                  <a:pt x="3616617" y="114388"/>
                </a:lnTo>
                <a:lnTo>
                  <a:pt x="3617658" y="121742"/>
                </a:lnTo>
                <a:lnTo>
                  <a:pt x="3619842" y="136448"/>
                </a:lnTo>
                <a:lnTo>
                  <a:pt x="3620998" y="143814"/>
                </a:lnTo>
                <a:lnTo>
                  <a:pt x="3622217" y="151168"/>
                </a:lnTo>
                <a:lnTo>
                  <a:pt x="3630561" y="149783"/>
                </a:lnTo>
                <a:lnTo>
                  <a:pt x="3629406" y="142519"/>
                </a:lnTo>
                <a:lnTo>
                  <a:pt x="3628301" y="135229"/>
                </a:lnTo>
                <a:lnTo>
                  <a:pt x="3626180" y="120586"/>
                </a:lnTo>
                <a:lnTo>
                  <a:pt x="3625164" y="113245"/>
                </a:lnTo>
                <a:lnTo>
                  <a:pt x="3624211" y="105867"/>
                </a:lnTo>
                <a:close/>
              </a:path>
              <a:path w="10660380" h="325120">
                <a:moveTo>
                  <a:pt x="3584054" y="275018"/>
                </a:moveTo>
                <a:lnTo>
                  <a:pt x="3576459" y="277075"/>
                </a:lnTo>
                <a:lnTo>
                  <a:pt x="3578364" y="284238"/>
                </a:lnTo>
                <a:lnTo>
                  <a:pt x="3582301" y="298564"/>
                </a:lnTo>
                <a:lnTo>
                  <a:pt x="3584308" y="305727"/>
                </a:lnTo>
                <a:lnTo>
                  <a:pt x="3586353" y="312877"/>
                </a:lnTo>
                <a:lnTo>
                  <a:pt x="3588435" y="320027"/>
                </a:lnTo>
                <a:lnTo>
                  <a:pt x="3595827" y="317868"/>
                </a:lnTo>
                <a:lnTo>
                  <a:pt x="3593782" y="310768"/>
                </a:lnTo>
                <a:lnTo>
                  <a:pt x="3591788" y="303669"/>
                </a:lnTo>
                <a:lnTo>
                  <a:pt x="3587851" y="289369"/>
                </a:lnTo>
                <a:lnTo>
                  <a:pt x="3584054" y="275018"/>
                </a:lnTo>
                <a:close/>
              </a:path>
              <a:path w="10660380" h="325120">
                <a:moveTo>
                  <a:pt x="3543998" y="38226"/>
                </a:moveTo>
                <a:lnTo>
                  <a:pt x="3535133" y="39014"/>
                </a:lnTo>
                <a:lnTo>
                  <a:pt x="3535756" y="46393"/>
                </a:lnTo>
                <a:lnTo>
                  <a:pt x="3536442" y="53771"/>
                </a:lnTo>
                <a:lnTo>
                  <a:pt x="3537902" y="68579"/>
                </a:lnTo>
                <a:lnTo>
                  <a:pt x="3538689" y="75984"/>
                </a:lnTo>
                <a:lnTo>
                  <a:pt x="3539528" y="83388"/>
                </a:lnTo>
                <a:lnTo>
                  <a:pt x="3548189" y="82410"/>
                </a:lnTo>
                <a:lnTo>
                  <a:pt x="3546627" y="67729"/>
                </a:lnTo>
                <a:lnTo>
                  <a:pt x="3545255" y="53022"/>
                </a:lnTo>
                <a:lnTo>
                  <a:pt x="3544608" y="45631"/>
                </a:lnTo>
                <a:lnTo>
                  <a:pt x="3543998" y="38226"/>
                </a:lnTo>
                <a:close/>
              </a:path>
              <a:path w="10660380" h="325120">
                <a:moveTo>
                  <a:pt x="3644912" y="224485"/>
                </a:moveTo>
                <a:lnTo>
                  <a:pt x="3636962" y="226339"/>
                </a:lnTo>
                <a:lnTo>
                  <a:pt x="3638626" y="233565"/>
                </a:lnTo>
                <a:lnTo>
                  <a:pt x="3640328" y="240779"/>
                </a:lnTo>
                <a:lnTo>
                  <a:pt x="3643820" y="255219"/>
                </a:lnTo>
                <a:lnTo>
                  <a:pt x="3647478" y="269671"/>
                </a:lnTo>
                <a:lnTo>
                  <a:pt x="3655199" y="267690"/>
                </a:lnTo>
                <a:lnTo>
                  <a:pt x="3651631" y="253364"/>
                </a:lnTo>
                <a:lnTo>
                  <a:pt x="3649929" y="246151"/>
                </a:lnTo>
                <a:lnTo>
                  <a:pt x="3648202" y="238963"/>
                </a:lnTo>
                <a:lnTo>
                  <a:pt x="3646538" y="231736"/>
                </a:lnTo>
                <a:lnTo>
                  <a:pt x="3644912" y="224485"/>
                </a:lnTo>
                <a:close/>
              </a:path>
              <a:path w="10660380" h="325120">
                <a:moveTo>
                  <a:pt x="3550031" y="97993"/>
                </a:moveTo>
                <a:lnTo>
                  <a:pt x="3541471" y="99161"/>
                </a:lnTo>
                <a:lnTo>
                  <a:pt x="3542423" y="106489"/>
                </a:lnTo>
                <a:lnTo>
                  <a:pt x="3543439" y="113855"/>
                </a:lnTo>
                <a:lnTo>
                  <a:pt x="3545586" y="128562"/>
                </a:lnTo>
                <a:lnTo>
                  <a:pt x="3546716" y="135928"/>
                </a:lnTo>
                <a:lnTo>
                  <a:pt x="3547910" y="143281"/>
                </a:lnTo>
                <a:lnTo>
                  <a:pt x="3556254" y="141947"/>
                </a:lnTo>
                <a:lnTo>
                  <a:pt x="3555123" y="134670"/>
                </a:lnTo>
                <a:lnTo>
                  <a:pt x="3554031" y="127368"/>
                </a:lnTo>
                <a:lnTo>
                  <a:pt x="3551961" y="112725"/>
                </a:lnTo>
                <a:lnTo>
                  <a:pt x="3550031" y="97993"/>
                </a:lnTo>
                <a:close/>
              </a:path>
              <a:path w="10660380" h="325120">
                <a:moveTo>
                  <a:pt x="3558806" y="157454"/>
                </a:moveTo>
                <a:lnTo>
                  <a:pt x="3550539" y="158953"/>
                </a:lnTo>
                <a:lnTo>
                  <a:pt x="3551821" y="166242"/>
                </a:lnTo>
                <a:lnTo>
                  <a:pt x="3553180" y="173545"/>
                </a:lnTo>
                <a:lnTo>
                  <a:pt x="3555987" y="188137"/>
                </a:lnTo>
                <a:lnTo>
                  <a:pt x="3557422" y="195440"/>
                </a:lnTo>
                <a:lnTo>
                  <a:pt x="3558921" y="202742"/>
                </a:lnTo>
                <a:lnTo>
                  <a:pt x="3566960" y="201091"/>
                </a:lnTo>
                <a:lnTo>
                  <a:pt x="3565499" y="193865"/>
                </a:lnTo>
                <a:lnTo>
                  <a:pt x="3562718" y="179349"/>
                </a:lnTo>
                <a:lnTo>
                  <a:pt x="3560064" y="164782"/>
                </a:lnTo>
                <a:lnTo>
                  <a:pt x="3558806" y="157454"/>
                </a:lnTo>
                <a:close/>
              </a:path>
              <a:path w="10660380" h="325120">
                <a:moveTo>
                  <a:pt x="3570198" y="216496"/>
                </a:moveTo>
                <a:lnTo>
                  <a:pt x="3562261" y="218287"/>
                </a:lnTo>
                <a:lnTo>
                  <a:pt x="3563861" y="225513"/>
                </a:lnTo>
                <a:lnTo>
                  <a:pt x="3565525" y="232752"/>
                </a:lnTo>
                <a:lnTo>
                  <a:pt x="3568928" y="247218"/>
                </a:lnTo>
                <a:lnTo>
                  <a:pt x="3570693" y="254457"/>
                </a:lnTo>
                <a:lnTo>
                  <a:pt x="3572484" y="261683"/>
                </a:lnTo>
                <a:lnTo>
                  <a:pt x="3580206" y="259778"/>
                </a:lnTo>
                <a:lnTo>
                  <a:pt x="3578453" y="252602"/>
                </a:lnTo>
                <a:lnTo>
                  <a:pt x="3576739" y="245427"/>
                </a:lnTo>
                <a:lnTo>
                  <a:pt x="3573399" y="230987"/>
                </a:lnTo>
                <a:lnTo>
                  <a:pt x="3571773" y="223773"/>
                </a:lnTo>
                <a:lnTo>
                  <a:pt x="3570198" y="216496"/>
                </a:lnTo>
                <a:close/>
              </a:path>
              <a:path w="10660380" h="325120">
                <a:moveTo>
                  <a:pt x="3762413" y="62369"/>
                </a:moveTo>
                <a:lnTo>
                  <a:pt x="3753510" y="63144"/>
                </a:lnTo>
                <a:lnTo>
                  <a:pt x="3754831" y="77914"/>
                </a:lnTo>
                <a:lnTo>
                  <a:pt x="3756342" y="92722"/>
                </a:lnTo>
                <a:lnTo>
                  <a:pt x="3757168" y="100126"/>
                </a:lnTo>
                <a:lnTo>
                  <a:pt x="3758031" y="107543"/>
                </a:lnTo>
                <a:lnTo>
                  <a:pt x="3766731" y="106502"/>
                </a:lnTo>
                <a:lnTo>
                  <a:pt x="3765892" y="99186"/>
                </a:lnTo>
                <a:lnTo>
                  <a:pt x="3765118" y="91859"/>
                </a:lnTo>
                <a:lnTo>
                  <a:pt x="3764419" y="84505"/>
                </a:lnTo>
                <a:lnTo>
                  <a:pt x="3763683" y="77165"/>
                </a:lnTo>
                <a:lnTo>
                  <a:pt x="3763022" y="69761"/>
                </a:lnTo>
                <a:lnTo>
                  <a:pt x="3762413" y="62369"/>
                </a:lnTo>
                <a:close/>
              </a:path>
              <a:path w="10660380" h="325120">
                <a:moveTo>
                  <a:pt x="3732949" y="291223"/>
                </a:moveTo>
                <a:lnTo>
                  <a:pt x="3725329" y="293395"/>
                </a:lnTo>
                <a:lnTo>
                  <a:pt x="3727335" y="300532"/>
                </a:lnTo>
                <a:lnTo>
                  <a:pt x="3729393" y="307670"/>
                </a:lnTo>
                <a:lnTo>
                  <a:pt x="3733584" y="321932"/>
                </a:lnTo>
                <a:lnTo>
                  <a:pt x="3734494" y="324959"/>
                </a:lnTo>
                <a:lnTo>
                  <a:pt x="3742599" y="324959"/>
                </a:lnTo>
                <a:lnTo>
                  <a:pt x="3741051" y="319747"/>
                </a:lnTo>
                <a:lnTo>
                  <a:pt x="3736949" y="305511"/>
                </a:lnTo>
                <a:lnTo>
                  <a:pt x="3734930" y="298399"/>
                </a:lnTo>
                <a:lnTo>
                  <a:pt x="3732949" y="291223"/>
                </a:lnTo>
                <a:close/>
              </a:path>
              <a:path w="10660380" h="325120">
                <a:moveTo>
                  <a:pt x="3759339" y="2044"/>
                </a:moveTo>
                <a:lnTo>
                  <a:pt x="3750144" y="2374"/>
                </a:lnTo>
                <a:lnTo>
                  <a:pt x="3750386" y="9778"/>
                </a:lnTo>
                <a:lnTo>
                  <a:pt x="3750703" y="17208"/>
                </a:lnTo>
                <a:lnTo>
                  <a:pt x="3751084" y="24663"/>
                </a:lnTo>
                <a:lnTo>
                  <a:pt x="3751427" y="32105"/>
                </a:lnTo>
                <a:lnTo>
                  <a:pt x="3752291" y="46913"/>
                </a:lnTo>
                <a:lnTo>
                  <a:pt x="3761295" y="46431"/>
                </a:lnTo>
                <a:lnTo>
                  <a:pt x="3760876" y="38976"/>
                </a:lnTo>
                <a:lnTo>
                  <a:pt x="3760495" y="31597"/>
                </a:lnTo>
                <a:lnTo>
                  <a:pt x="3759835" y="16840"/>
                </a:lnTo>
                <a:lnTo>
                  <a:pt x="3759542" y="9461"/>
                </a:lnTo>
                <a:lnTo>
                  <a:pt x="3759339" y="2044"/>
                </a:lnTo>
                <a:close/>
              </a:path>
              <a:path w="10660380" h="325120">
                <a:moveTo>
                  <a:pt x="3718280" y="232663"/>
                </a:moveTo>
                <a:lnTo>
                  <a:pt x="3710343" y="234543"/>
                </a:lnTo>
                <a:lnTo>
                  <a:pt x="3712032" y="241769"/>
                </a:lnTo>
                <a:lnTo>
                  <a:pt x="3713772" y="248970"/>
                </a:lnTo>
                <a:lnTo>
                  <a:pt x="3717366" y="263397"/>
                </a:lnTo>
                <a:lnTo>
                  <a:pt x="3721100" y="277825"/>
                </a:lnTo>
                <a:lnTo>
                  <a:pt x="3728834" y="275805"/>
                </a:lnTo>
                <a:lnTo>
                  <a:pt x="3726992" y="268655"/>
                </a:lnTo>
                <a:lnTo>
                  <a:pt x="3725176" y="261480"/>
                </a:lnTo>
                <a:lnTo>
                  <a:pt x="3721671" y="247103"/>
                </a:lnTo>
                <a:lnTo>
                  <a:pt x="3719957" y="239890"/>
                </a:lnTo>
                <a:lnTo>
                  <a:pt x="3718280" y="232663"/>
                </a:lnTo>
                <a:close/>
              </a:path>
              <a:path w="10660380" h="325120">
                <a:moveTo>
                  <a:pt x="3690848" y="53936"/>
                </a:moveTo>
                <a:lnTo>
                  <a:pt x="3681933" y="54736"/>
                </a:lnTo>
                <a:lnTo>
                  <a:pt x="3682568" y="62102"/>
                </a:lnTo>
                <a:lnTo>
                  <a:pt x="3683266" y="69494"/>
                </a:lnTo>
                <a:lnTo>
                  <a:pt x="3684739" y="84302"/>
                </a:lnTo>
                <a:lnTo>
                  <a:pt x="3685552" y="91706"/>
                </a:lnTo>
                <a:lnTo>
                  <a:pt x="3686429" y="99123"/>
                </a:lnTo>
                <a:lnTo>
                  <a:pt x="3695128" y="98082"/>
                </a:lnTo>
                <a:lnTo>
                  <a:pt x="3694277" y="90779"/>
                </a:lnTo>
                <a:lnTo>
                  <a:pt x="3693528" y="83451"/>
                </a:lnTo>
                <a:lnTo>
                  <a:pt x="3692105" y="68719"/>
                </a:lnTo>
                <a:lnTo>
                  <a:pt x="3691445" y="61340"/>
                </a:lnTo>
                <a:lnTo>
                  <a:pt x="3690848" y="53936"/>
                </a:lnTo>
                <a:close/>
              </a:path>
              <a:path w="10660380" h="325120">
                <a:moveTo>
                  <a:pt x="3706253" y="173532"/>
                </a:moveTo>
                <a:lnTo>
                  <a:pt x="3697998" y="175094"/>
                </a:lnTo>
                <a:lnTo>
                  <a:pt x="3699357" y="182371"/>
                </a:lnTo>
                <a:lnTo>
                  <a:pt x="3700767" y="189649"/>
                </a:lnTo>
                <a:lnTo>
                  <a:pt x="3703713" y="204228"/>
                </a:lnTo>
                <a:lnTo>
                  <a:pt x="3705225" y="211531"/>
                </a:lnTo>
                <a:lnTo>
                  <a:pt x="3706812" y="218820"/>
                </a:lnTo>
                <a:lnTo>
                  <a:pt x="3714838" y="217068"/>
                </a:lnTo>
                <a:lnTo>
                  <a:pt x="3713314" y="209867"/>
                </a:lnTo>
                <a:lnTo>
                  <a:pt x="3711841" y="202628"/>
                </a:lnTo>
                <a:lnTo>
                  <a:pt x="3708984" y="188099"/>
                </a:lnTo>
                <a:lnTo>
                  <a:pt x="3707587" y="180835"/>
                </a:lnTo>
                <a:lnTo>
                  <a:pt x="3706253" y="173532"/>
                </a:lnTo>
                <a:close/>
              </a:path>
              <a:path w="10660380" h="325120">
                <a:moveTo>
                  <a:pt x="3659187" y="283057"/>
                </a:moveTo>
                <a:lnTo>
                  <a:pt x="3651580" y="285140"/>
                </a:lnTo>
                <a:lnTo>
                  <a:pt x="3653523" y="292277"/>
                </a:lnTo>
                <a:lnTo>
                  <a:pt x="3655542" y="299440"/>
                </a:lnTo>
                <a:lnTo>
                  <a:pt x="3659644" y="313728"/>
                </a:lnTo>
                <a:lnTo>
                  <a:pt x="3661727" y="320865"/>
                </a:lnTo>
                <a:lnTo>
                  <a:pt x="3662954" y="324959"/>
                </a:lnTo>
                <a:lnTo>
                  <a:pt x="3671001" y="324959"/>
                </a:lnTo>
                <a:lnTo>
                  <a:pt x="3669144" y="318706"/>
                </a:lnTo>
                <a:lnTo>
                  <a:pt x="3667086" y="311607"/>
                </a:lnTo>
                <a:lnTo>
                  <a:pt x="3663086" y="297370"/>
                </a:lnTo>
                <a:lnTo>
                  <a:pt x="3661117" y="290207"/>
                </a:lnTo>
                <a:lnTo>
                  <a:pt x="3659187" y="283057"/>
                </a:lnTo>
                <a:close/>
              </a:path>
              <a:path w="10660380" h="325120">
                <a:moveTo>
                  <a:pt x="3697071" y="113918"/>
                </a:moveTo>
                <a:lnTo>
                  <a:pt x="3688473" y="115112"/>
                </a:lnTo>
                <a:lnTo>
                  <a:pt x="3689464" y="122453"/>
                </a:lnTo>
                <a:lnTo>
                  <a:pt x="3690543" y="129793"/>
                </a:lnTo>
                <a:lnTo>
                  <a:pt x="3692779" y="144500"/>
                </a:lnTo>
                <a:lnTo>
                  <a:pt x="3693947" y="151853"/>
                </a:lnTo>
                <a:lnTo>
                  <a:pt x="3695179" y="159219"/>
                </a:lnTo>
                <a:lnTo>
                  <a:pt x="3703561" y="157810"/>
                </a:lnTo>
                <a:lnTo>
                  <a:pt x="3702380" y="150533"/>
                </a:lnTo>
                <a:lnTo>
                  <a:pt x="3701237" y="143255"/>
                </a:lnTo>
                <a:lnTo>
                  <a:pt x="3699065" y="128612"/>
                </a:lnTo>
                <a:lnTo>
                  <a:pt x="3698024" y="121272"/>
                </a:lnTo>
                <a:lnTo>
                  <a:pt x="3697071" y="113918"/>
                </a:lnTo>
                <a:close/>
              </a:path>
              <a:path w="10660380" h="325120">
                <a:moveTo>
                  <a:pt x="3350145" y="253682"/>
                </a:moveTo>
                <a:lnTo>
                  <a:pt x="3342538" y="255536"/>
                </a:lnTo>
                <a:lnTo>
                  <a:pt x="3344265" y="262737"/>
                </a:lnTo>
                <a:lnTo>
                  <a:pt x="3346056" y="269938"/>
                </a:lnTo>
                <a:lnTo>
                  <a:pt x="3349713" y="284352"/>
                </a:lnTo>
                <a:lnTo>
                  <a:pt x="3353523" y="298767"/>
                </a:lnTo>
                <a:lnTo>
                  <a:pt x="3360889" y="296798"/>
                </a:lnTo>
                <a:lnTo>
                  <a:pt x="3359023" y="289648"/>
                </a:lnTo>
                <a:lnTo>
                  <a:pt x="3357194" y="282486"/>
                </a:lnTo>
                <a:lnTo>
                  <a:pt x="3353625" y="268122"/>
                </a:lnTo>
                <a:lnTo>
                  <a:pt x="3351860" y="260896"/>
                </a:lnTo>
                <a:lnTo>
                  <a:pt x="3350145" y="253682"/>
                </a:lnTo>
                <a:close/>
              </a:path>
              <a:path w="10660380" h="325120">
                <a:moveTo>
                  <a:pt x="3364915" y="311670"/>
                </a:moveTo>
                <a:lnTo>
                  <a:pt x="3357613" y="313753"/>
                </a:lnTo>
                <a:lnTo>
                  <a:pt x="3359619" y="320890"/>
                </a:lnTo>
                <a:lnTo>
                  <a:pt x="3360785" y="324959"/>
                </a:lnTo>
                <a:lnTo>
                  <a:pt x="3368617" y="324959"/>
                </a:lnTo>
                <a:lnTo>
                  <a:pt x="3366884" y="318833"/>
                </a:lnTo>
                <a:lnTo>
                  <a:pt x="3364915" y="311670"/>
                </a:lnTo>
                <a:close/>
              </a:path>
              <a:path w="10660380" h="325120">
                <a:moveTo>
                  <a:pt x="3337572" y="195211"/>
                </a:moveTo>
                <a:lnTo>
                  <a:pt x="3329622" y="196837"/>
                </a:lnTo>
                <a:lnTo>
                  <a:pt x="3331095" y="204088"/>
                </a:lnTo>
                <a:lnTo>
                  <a:pt x="3334169" y="218617"/>
                </a:lnTo>
                <a:lnTo>
                  <a:pt x="3335731" y="225882"/>
                </a:lnTo>
                <a:lnTo>
                  <a:pt x="3337344" y="233159"/>
                </a:lnTo>
                <a:lnTo>
                  <a:pt x="3338982" y="240423"/>
                </a:lnTo>
                <a:lnTo>
                  <a:pt x="3346691" y="238658"/>
                </a:lnTo>
                <a:lnTo>
                  <a:pt x="3345078" y="231457"/>
                </a:lnTo>
                <a:lnTo>
                  <a:pt x="3343529" y="224243"/>
                </a:lnTo>
                <a:lnTo>
                  <a:pt x="3340481" y="209765"/>
                </a:lnTo>
                <a:lnTo>
                  <a:pt x="3339007" y="202488"/>
                </a:lnTo>
                <a:lnTo>
                  <a:pt x="3337572" y="195211"/>
                </a:lnTo>
                <a:close/>
              </a:path>
              <a:path w="10660380" h="325120">
                <a:moveTo>
                  <a:pt x="3327247" y="136309"/>
                </a:moveTo>
                <a:lnTo>
                  <a:pt x="3319018" y="137655"/>
                </a:lnTo>
                <a:lnTo>
                  <a:pt x="3321418" y="152298"/>
                </a:lnTo>
                <a:lnTo>
                  <a:pt x="3323983" y="166941"/>
                </a:lnTo>
                <a:lnTo>
                  <a:pt x="3326676" y="181571"/>
                </a:lnTo>
                <a:lnTo>
                  <a:pt x="3334689" y="180085"/>
                </a:lnTo>
                <a:lnTo>
                  <a:pt x="3333369" y="172834"/>
                </a:lnTo>
                <a:lnTo>
                  <a:pt x="3332099" y="165557"/>
                </a:lnTo>
                <a:lnTo>
                  <a:pt x="3329609" y="150964"/>
                </a:lnTo>
                <a:lnTo>
                  <a:pt x="3328416" y="143649"/>
                </a:lnTo>
                <a:lnTo>
                  <a:pt x="3327247" y="136309"/>
                </a:lnTo>
                <a:close/>
              </a:path>
              <a:path w="10660380" h="325120">
                <a:moveTo>
                  <a:pt x="3283508" y="305333"/>
                </a:moveTo>
                <a:lnTo>
                  <a:pt x="3276193" y="307352"/>
                </a:lnTo>
                <a:lnTo>
                  <a:pt x="3278136" y="314502"/>
                </a:lnTo>
                <a:lnTo>
                  <a:pt x="3281065" y="324959"/>
                </a:lnTo>
                <a:lnTo>
                  <a:pt x="3288845" y="324959"/>
                </a:lnTo>
                <a:lnTo>
                  <a:pt x="3287369" y="319659"/>
                </a:lnTo>
                <a:lnTo>
                  <a:pt x="3285413" y="312521"/>
                </a:lnTo>
                <a:lnTo>
                  <a:pt x="3283508" y="305333"/>
                </a:lnTo>
                <a:close/>
              </a:path>
              <a:path w="10660380" h="325120">
                <a:moveTo>
                  <a:pt x="3391903" y="24218"/>
                </a:moveTo>
                <a:lnTo>
                  <a:pt x="3383064" y="24993"/>
                </a:lnTo>
                <a:lnTo>
                  <a:pt x="3383673" y="32359"/>
                </a:lnTo>
                <a:lnTo>
                  <a:pt x="3384334" y="39750"/>
                </a:lnTo>
                <a:lnTo>
                  <a:pt x="3385756" y="54533"/>
                </a:lnTo>
                <a:lnTo>
                  <a:pt x="3386505" y="61937"/>
                </a:lnTo>
                <a:lnTo>
                  <a:pt x="3387318" y="69354"/>
                </a:lnTo>
                <a:lnTo>
                  <a:pt x="3395967" y="68414"/>
                </a:lnTo>
                <a:lnTo>
                  <a:pt x="3395179" y="61086"/>
                </a:lnTo>
                <a:lnTo>
                  <a:pt x="3394456" y="53746"/>
                </a:lnTo>
                <a:lnTo>
                  <a:pt x="3393122" y="39001"/>
                </a:lnTo>
                <a:lnTo>
                  <a:pt x="3392487" y="31622"/>
                </a:lnTo>
                <a:lnTo>
                  <a:pt x="3391903" y="24218"/>
                </a:lnTo>
                <a:close/>
              </a:path>
              <a:path w="10660380" h="325120">
                <a:moveTo>
                  <a:pt x="3319284" y="77088"/>
                </a:moveTo>
                <a:lnTo>
                  <a:pt x="3310763" y="78143"/>
                </a:lnTo>
                <a:lnTo>
                  <a:pt x="3311639" y="85496"/>
                </a:lnTo>
                <a:lnTo>
                  <a:pt x="3313544" y="100202"/>
                </a:lnTo>
                <a:lnTo>
                  <a:pt x="3314534" y="107568"/>
                </a:lnTo>
                <a:lnTo>
                  <a:pt x="3315576" y="114934"/>
                </a:lnTo>
                <a:lnTo>
                  <a:pt x="3316655" y="122313"/>
                </a:lnTo>
                <a:lnTo>
                  <a:pt x="3324987" y="121107"/>
                </a:lnTo>
                <a:lnTo>
                  <a:pt x="3323945" y="113791"/>
                </a:lnTo>
                <a:lnTo>
                  <a:pt x="3321050" y="91808"/>
                </a:lnTo>
                <a:lnTo>
                  <a:pt x="3320148" y="84467"/>
                </a:lnTo>
                <a:lnTo>
                  <a:pt x="3319284" y="77088"/>
                </a:lnTo>
                <a:close/>
              </a:path>
              <a:path w="10660380" h="325120">
                <a:moveTo>
                  <a:pt x="3313684" y="17538"/>
                </a:moveTo>
                <a:lnTo>
                  <a:pt x="3304844" y="18287"/>
                </a:lnTo>
                <a:lnTo>
                  <a:pt x="3306089" y="33058"/>
                </a:lnTo>
                <a:lnTo>
                  <a:pt x="3307461" y="47840"/>
                </a:lnTo>
                <a:lnTo>
                  <a:pt x="3308197" y="55257"/>
                </a:lnTo>
                <a:lnTo>
                  <a:pt x="3308985" y="62661"/>
                </a:lnTo>
                <a:lnTo>
                  <a:pt x="3317633" y="61747"/>
                </a:lnTo>
                <a:lnTo>
                  <a:pt x="3316871" y="54432"/>
                </a:lnTo>
                <a:lnTo>
                  <a:pt x="3316173" y="47066"/>
                </a:lnTo>
                <a:lnTo>
                  <a:pt x="3314852" y="32334"/>
                </a:lnTo>
                <a:lnTo>
                  <a:pt x="3313684" y="17538"/>
                </a:lnTo>
                <a:close/>
              </a:path>
              <a:path w="10660380" h="325120">
                <a:moveTo>
                  <a:pt x="3406013" y="143090"/>
                </a:moveTo>
                <a:lnTo>
                  <a:pt x="3397758" y="144500"/>
                </a:lnTo>
                <a:lnTo>
                  <a:pt x="3398989" y="151815"/>
                </a:lnTo>
                <a:lnTo>
                  <a:pt x="3400259" y="159118"/>
                </a:lnTo>
                <a:lnTo>
                  <a:pt x="3402914" y="173735"/>
                </a:lnTo>
                <a:lnTo>
                  <a:pt x="3404285" y="181051"/>
                </a:lnTo>
                <a:lnTo>
                  <a:pt x="3405708" y="188379"/>
                </a:lnTo>
                <a:lnTo>
                  <a:pt x="3413721" y="186816"/>
                </a:lnTo>
                <a:lnTo>
                  <a:pt x="3412337" y="179577"/>
                </a:lnTo>
                <a:lnTo>
                  <a:pt x="3408438" y="157733"/>
                </a:lnTo>
                <a:lnTo>
                  <a:pt x="3407206" y="150406"/>
                </a:lnTo>
                <a:lnTo>
                  <a:pt x="3406013" y="143090"/>
                </a:lnTo>
                <a:close/>
              </a:path>
              <a:path w="10660380" h="325120">
                <a:moveTo>
                  <a:pt x="3474593" y="90779"/>
                </a:moveTo>
                <a:lnTo>
                  <a:pt x="3466020" y="91909"/>
                </a:lnTo>
                <a:lnTo>
                  <a:pt x="3466960" y="99250"/>
                </a:lnTo>
                <a:lnTo>
                  <a:pt x="3467950" y="106603"/>
                </a:lnTo>
                <a:lnTo>
                  <a:pt x="3470071" y="121310"/>
                </a:lnTo>
                <a:lnTo>
                  <a:pt x="3471164" y="128663"/>
                </a:lnTo>
                <a:lnTo>
                  <a:pt x="3472307" y="136042"/>
                </a:lnTo>
                <a:lnTo>
                  <a:pt x="3480650" y="134746"/>
                </a:lnTo>
                <a:lnTo>
                  <a:pt x="3479546" y="127457"/>
                </a:lnTo>
                <a:lnTo>
                  <a:pt x="3478491" y="120141"/>
                </a:lnTo>
                <a:lnTo>
                  <a:pt x="3476472" y="105486"/>
                </a:lnTo>
                <a:lnTo>
                  <a:pt x="3475494" y="98145"/>
                </a:lnTo>
                <a:lnTo>
                  <a:pt x="3474593" y="90779"/>
                </a:lnTo>
                <a:close/>
              </a:path>
              <a:path w="10660380" h="325120">
                <a:moveTo>
                  <a:pt x="3468649" y="31114"/>
                </a:moveTo>
                <a:lnTo>
                  <a:pt x="3459797" y="31876"/>
                </a:lnTo>
                <a:lnTo>
                  <a:pt x="3460407" y="39255"/>
                </a:lnTo>
                <a:lnTo>
                  <a:pt x="3461092" y="46634"/>
                </a:lnTo>
                <a:lnTo>
                  <a:pt x="3462528" y="61429"/>
                </a:lnTo>
                <a:lnTo>
                  <a:pt x="3463302" y="68821"/>
                </a:lnTo>
                <a:lnTo>
                  <a:pt x="3464140" y="76250"/>
                </a:lnTo>
                <a:lnTo>
                  <a:pt x="3472789" y="75285"/>
                </a:lnTo>
                <a:lnTo>
                  <a:pt x="3472002" y="67957"/>
                </a:lnTo>
                <a:lnTo>
                  <a:pt x="3471265" y="60617"/>
                </a:lnTo>
                <a:lnTo>
                  <a:pt x="3469894" y="45910"/>
                </a:lnTo>
                <a:lnTo>
                  <a:pt x="3469233" y="38519"/>
                </a:lnTo>
                <a:lnTo>
                  <a:pt x="3468649" y="31114"/>
                </a:lnTo>
                <a:close/>
              </a:path>
              <a:path w="10660380" h="325120">
                <a:moveTo>
                  <a:pt x="3494176" y="209143"/>
                </a:moveTo>
                <a:lnTo>
                  <a:pt x="3486238" y="210896"/>
                </a:lnTo>
                <a:lnTo>
                  <a:pt x="3487813" y="218122"/>
                </a:lnTo>
                <a:lnTo>
                  <a:pt x="3489426" y="225361"/>
                </a:lnTo>
                <a:lnTo>
                  <a:pt x="3491077" y="232613"/>
                </a:lnTo>
                <a:lnTo>
                  <a:pt x="3494443" y="247103"/>
                </a:lnTo>
                <a:lnTo>
                  <a:pt x="3496221" y="254355"/>
                </a:lnTo>
                <a:lnTo>
                  <a:pt x="3503930" y="252463"/>
                </a:lnTo>
                <a:lnTo>
                  <a:pt x="3502215" y="245287"/>
                </a:lnTo>
                <a:lnTo>
                  <a:pt x="3500551" y="238086"/>
                </a:lnTo>
                <a:lnTo>
                  <a:pt x="3497300" y="223646"/>
                </a:lnTo>
                <a:lnTo>
                  <a:pt x="3495725" y="216407"/>
                </a:lnTo>
                <a:lnTo>
                  <a:pt x="3494176" y="209143"/>
                </a:lnTo>
                <a:close/>
              </a:path>
              <a:path w="10660380" h="325120">
                <a:moveTo>
                  <a:pt x="3483114" y="150164"/>
                </a:moveTo>
                <a:lnTo>
                  <a:pt x="3474872" y="151599"/>
                </a:lnTo>
                <a:lnTo>
                  <a:pt x="3476142" y="158915"/>
                </a:lnTo>
                <a:lnTo>
                  <a:pt x="3478809" y="173507"/>
                </a:lnTo>
                <a:lnTo>
                  <a:pt x="3480168" y="180822"/>
                </a:lnTo>
                <a:lnTo>
                  <a:pt x="3481578" y="188137"/>
                </a:lnTo>
                <a:lnTo>
                  <a:pt x="3483038" y="195440"/>
                </a:lnTo>
                <a:lnTo>
                  <a:pt x="3491064" y="193840"/>
                </a:lnTo>
                <a:lnTo>
                  <a:pt x="3488283" y="179349"/>
                </a:lnTo>
                <a:lnTo>
                  <a:pt x="3485629" y="164782"/>
                </a:lnTo>
                <a:lnTo>
                  <a:pt x="3484359" y="157479"/>
                </a:lnTo>
                <a:lnTo>
                  <a:pt x="3483114" y="150164"/>
                </a:lnTo>
                <a:close/>
              </a:path>
              <a:path w="10660380" h="325120">
                <a:moveTo>
                  <a:pt x="3269246" y="247357"/>
                </a:moveTo>
                <a:lnTo>
                  <a:pt x="3261626" y="249161"/>
                </a:lnTo>
                <a:lnTo>
                  <a:pt x="3265043" y="263563"/>
                </a:lnTo>
                <a:lnTo>
                  <a:pt x="3268573" y="278002"/>
                </a:lnTo>
                <a:lnTo>
                  <a:pt x="3272256" y="292442"/>
                </a:lnTo>
                <a:lnTo>
                  <a:pt x="3279648" y="290525"/>
                </a:lnTo>
                <a:lnTo>
                  <a:pt x="3277831" y="283375"/>
                </a:lnTo>
                <a:lnTo>
                  <a:pt x="3276066" y="276212"/>
                </a:lnTo>
                <a:lnTo>
                  <a:pt x="3272599" y="261823"/>
                </a:lnTo>
                <a:lnTo>
                  <a:pt x="3270885" y="254596"/>
                </a:lnTo>
                <a:lnTo>
                  <a:pt x="3269246" y="247357"/>
                </a:lnTo>
                <a:close/>
              </a:path>
              <a:path w="10660380" h="325120">
                <a:moveTo>
                  <a:pt x="3416719" y="202044"/>
                </a:moveTo>
                <a:lnTo>
                  <a:pt x="3408794" y="203707"/>
                </a:lnTo>
                <a:lnTo>
                  <a:pt x="3410305" y="210985"/>
                </a:lnTo>
                <a:lnTo>
                  <a:pt x="3413480" y="225475"/>
                </a:lnTo>
                <a:lnTo>
                  <a:pt x="3415093" y="232727"/>
                </a:lnTo>
                <a:lnTo>
                  <a:pt x="3416744" y="239979"/>
                </a:lnTo>
                <a:lnTo>
                  <a:pt x="3418459" y="247243"/>
                </a:lnTo>
                <a:lnTo>
                  <a:pt x="3426167" y="245427"/>
                </a:lnTo>
                <a:lnTo>
                  <a:pt x="3422891" y="231025"/>
                </a:lnTo>
                <a:lnTo>
                  <a:pt x="3419741" y="216560"/>
                </a:lnTo>
                <a:lnTo>
                  <a:pt x="3418217" y="209308"/>
                </a:lnTo>
                <a:lnTo>
                  <a:pt x="3416719" y="202044"/>
                </a:lnTo>
                <a:close/>
              </a:path>
              <a:path w="10660380" h="325120">
                <a:moveTo>
                  <a:pt x="3507651" y="267665"/>
                </a:moveTo>
                <a:lnTo>
                  <a:pt x="3500043" y="269646"/>
                </a:lnTo>
                <a:lnTo>
                  <a:pt x="3501898" y="276809"/>
                </a:lnTo>
                <a:lnTo>
                  <a:pt x="3503790" y="283984"/>
                </a:lnTo>
                <a:lnTo>
                  <a:pt x="3507676" y="298335"/>
                </a:lnTo>
                <a:lnTo>
                  <a:pt x="3511689" y="312686"/>
                </a:lnTo>
                <a:lnTo>
                  <a:pt x="3519081" y="310578"/>
                </a:lnTo>
                <a:lnTo>
                  <a:pt x="3517099" y="303466"/>
                </a:lnTo>
                <a:lnTo>
                  <a:pt x="3515156" y="296329"/>
                </a:lnTo>
                <a:lnTo>
                  <a:pt x="3511346" y="282028"/>
                </a:lnTo>
                <a:lnTo>
                  <a:pt x="3509479" y="274840"/>
                </a:lnTo>
                <a:lnTo>
                  <a:pt x="3507651" y="267665"/>
                </a:lnTo>
                <a:close/>
              </a:path>
              <a:path w="10660380" h="325120">
                <a:moveTo>
                  <a:pt x="3397719" y="83794"/>
                </a:moveTo>
                <a:lnTo>
                  <a:pt x="3389160" y="84899"/>
                </a:lnTo>
                <a:lnTo>
                  <a:pt x="3390074" y="92240"/>
                </a:lnTo>
                <a:lnTo>
                  <a:pt x="3392068" y="106946"/>
                </a:lnTo>
                <a:lnTo>
                  <a:pt x="3393097" y="114312"/>
                </a:lnTo>
                <a:lnTo>
                  <a:pt x="3394176" y="121691"/>
                </a:lnTo>
                <a:lnTo>
                  <a:pt x="3395294" y="129057"/>
                </a:lnTo>
                <a:lnTo>
                  <a:pt x="3403638" y="127787"/>
                </a:lnTo>
                <a:lnTo>
                  <a:pt x="3402545" y="120497"/>
                </a:lnTo>
                <a:lnTo>
                  <a:pt x="3401517" y="113182"/>
                </a:lnTo>
                <a:lnTo>
                  <a:pt x="3399536" y="98513"/>
                </a:lnTo>
                <a:lnTo>
                  <a:pt x="3398596" y="91173"/>
                </a:lnTo>
                <a:lnTo>
                  <a:pt x="3397719" y="83794"/>
                </a:lnTo>
                <a:close/>
              </a:path>
              <a:path w="10660380" h="325120">
                <a:moveTo>
                  <a:pt x="3445040" y="318515"/>
                </a:moveTo>
                <a:lnTo>
                  <a:pt x="3437737" y="320649"/>
                </a:lnTo>
                <a:lnTo>
                  <a:pt x="3438992" y="324959"/>
                </a:lnTo>
                <a:lnTo>
                  <a:pt x="3446889" y="324959"/>
                </a:lnTo>
                <a:lnTo>
                  <a:pt x="3445040" y="318515"/>
                </a:lnTo>
                <a:close/>
              </a:path>
              <a:path w="10660380" h="325120">
                <a:moveTo>
                  <a:pt x="3429762" y="260527"/>
                </a:moveTo>
                <a:lnTo>
                  <a:pt x="3422154" y="262445"/>
                </a:lnTo>
                <a:lnTo>
                  <a:pt x="3423932" y="269633"/>
                </a:lnTo>
                <a:lnTo>
                  <a:pt x="3427679" y="284010"/>
                </a:lnTo>
                <a:lnTo>
                  <a:pt x="3431501" y="298399"/>
                </a:lnTo>
                <a:lnTo>
                  <a:pt x="3433495" y="305574"/>
                </a:lnTo>
                <a:lnTo>
                  <a:pt x="3440874" y="303555"/>
                </a:lnTo>
                <a:lnTo>
                  <a:pt x="3438944" y="296417"/>
                </a:lnTo>
                <a:lnTo>
                  <a:pt x="3437039" y="289267"/>
                </a:lnTo>
                <a:lnTo>
                  <a:pt x="3435197" y="282092"/>
                </a:lnTo>
                <a:lnTo>
                  <a:pt x="3433330" y="274929"/>
                </a:lnTo>
                <a:lnTo>
                  <a:pt x="3429762" y="260527"/>
                </a:lnTo>
                <a:close/>
              </a:path>
              <a:path w="10660380" h="325120">
                <a:moveTo>
                  <a:pt x="5738723" y="75006"/>
                </a:moveTo>
                <a:lnTo>
                  <a:pt x="5728157" y="118351"/>
                </a:lnTo>
                <a:lnTo>
                  <a:pt x="5735828" y="120078"/>
                </a:lnTo>
                <a:lnTo>
                  <a:pt x="5737453" y="112864"/>
                </a:lnTo>
                <a:lnTo>
                  <a:pt x="5739130" y="105689"/>
                </a:lnTo>
                <a:lnTo>
                  <a:pt x="5742584" y="91287"/>
                </a:lnTo>
                <a:lnTo>
                  <a:pt x="5744362" y="84086"/>
                </a:lnTo>
                <a:lnTo>
                  <a:pt x="5746203" y="76873"/>
                </a:lnTo>
                <a:lnTo>
                  <a:pt x="5738723" y="75006"/>
                </a:lnTo>
                <a:close/>
              </a:path>
              <a:path w="10660380" h="325120">
                <a:moveTo>
                  <a:pt x="5525274" y="291071"/>
                </a:moveTo>
                <a:lnTo>
                  <a:pt x="5524859" y="298919"/>
                </a:lnTo>
                <a:lnTo>
                  <a:pt x="5524520" y="306323"/>
                </a:lnTo>
                <a:lnTo>
                  <a:pt x="5523929" y="321119"/>
                </a:lnTo>
                <a:lnTo>
                  <a:pt x="5523804" y="324959"/>
                </a:lnTo>
                <a:lnTo>
                  <a:pt x="5532611" y="324959"/>
                </a:lnTo>
                <a:lnTo>
                  <a:pt x="5532731" y="320751"/>
                </a:lnTo>
                <a:lnTo>
                  <a:pt x="5533009" y="313715"/>
                </a:lnTo>
                <a:lnTo>
                  <a:pt x="5533281" y="305892"/>
                </a:lnTo>
                <a:lnTo>
                  <a:pt x="5533603" y="298462"/>
                </a:lnTo>
                <a:lnTo>
                  <a:pt x="5533961" y="291490"/>
                </a:lnTo>
                <a:lnTo>
                  <a:pt x="5525274" y="291071"/>
                </a:lnTo>
                <a:close/>
              </a:path>
              <a:path w="10660380" h="325120">
                <a:moveTo>
                  <a:pt x="5530354" y="226987"/>
                </a:moveTo>
                <a:lnTo>
                  <a:pt x="5529531" y="235153"/>
                </a:lnTo>
                <a:lnTo>
                  <a:pt x="5528919" y="241744"/>
                </a:lnTo>
                <a:lnTo>
                  <a:pt x="5527636" y="256552"/>
                </a:lnTo>
                <a:lnTo>
                  <a:pt x="5526506" y="271437"/>
                </a:lnTo>
                <a:lnTo>
                  <a:pt x="5535117" y="271995"/>
                </a:lnTo>
                <a:lnTo>
                  <a:pt x="5535625" y="264655"/>
                </a:lnTo>
                <a:lnTo>
                  <a:pt x="5536793" y="249910"/>
                </a:lnTo>
                <a:lnTo>
                  <a:pt x="5538140" y="234353"/>
                </a:lnTo>
                <a:lnTo>
                  <a:pt x="5538774" y="227761"/>
                </a:lnTo>
                <a:lnTo>
                  <a:pt x="5530354" y="226987"/>
                </a:lnTo>
                <a:close/>
              </a:path>
              <a:path w="10660380" h="325120">
                <a:moveTo>
                  <a:pt x="5468581" y="278053"/>
                </a:moveTo>
                <a:lnTo>
                  <a:pt x="5467855" y="293268"/>
                </a:lnTo>
                <a:lnTo>
                  <a:pt x="5467287" y="308063"/>
                </a:lnTo>
                <a:lnTo>
                  <a:pt x="5467045" y="315188"/>
                </a:lnTo>
                <a:lnTo>
                  <a:pt x="5466854" y="322656"/>
                </a:lnTo>
                <a:lnTo>
                  <a:pt x="5475719" y="322821"/>
                </a:lnTo>
                <a:lnTo>
                  <a:pt x="5476111" y="307733"/>
                </a:lnTo>
                <a:lnTo>
                  <a:pt x="5476637" y="292861"/>
                </a:lnTo>
                <a:lnTo>
                  <a:pt x="5476925" y="285864"/>
                </a:lnTo>
                <a:lnTo>
                  <a:pt x="5477281" y="278434"/>
                </a:lnTo>
                <a:lnTo>
                  <a:pt x="5468581" y="278053"/>
                </a:lnTo>
                <a:close/>
              </a:path>
              <a:path w="10660380" h="325120">
                <a:moveTo>
                  <a:pt x="5492711" y="87236"/>
                </a:moveTo>
                <a:lnTo>
                  <a:pt x="5484647" y="131089"/>
                </a:lnTo>
                <a:lnTo>
                  <a:pt x="5492711" y="132372"/>
                </a:lnTo>
                <a:lnTo>
                  <a:pt x="5493893" y="125120"/>
                </a:lnTo>
                <a:lnTo>
                  <a:pt x="5495137" y="117868"/>
                </a:lnTo>
                <a:lnTo>
                  <a:pt x="5497779" y="103301"/>
                </a:lnTo>
                <a:lnTo>
                  <a:pt x="5499150" y="96011"/>
                </a:lnTo>
                <a:lnTo>
                  <a:pt x="5500560" y="88722"/>
                </a:lnTo>
                <a:lnTo>
                  <a:pt x="5492711" y="87236"/>
                </a:lnTo>
                <a:close/>
              </a:path>
              <a:path w="10660380" h="325120">
                <a:moveTo>
                  <a:pt x="5481574" y="150380"/>
                </a:moveTo>
                <a:lnTo>
                  <a:pt x="5476434" y="188239"/>
                </a:lnTo>
                <a:lnTo>
                  <a:pt x="5475681" y="194602"/>
                </a:lnTo>
                <a:lnTo>
                  <a:pt x="5484037" y="195554"/>
                </a:lnTo>
                <a:lnTo>
                  <a:pt x="5484876" y="188239"/>
                </a:lnTo>
                <a:lnTo>
                  <a:pt x="5485777" y="180924"/>
                </a:lnTo>
                <a:lnTo>
                  <a:pt x="5487695" y="166230"/>
                </a:lnTo>
                <a:lnTo>
                  <a:pt x="5488686" y="158876"/>
                </a:lnTo>
                <a:lnTo>
                  <a:pt x="5489752" y="151523"/>
                </a:lnTo>
                <a:lnTo>
                  <a:pt x="5481574" y="150380"/>
                </a:lnTo>
                <a:close/>
              </a:path>
              <a:path w="10660380" h="325120">
                <a:moveTo>
                  <a:pt x="5473573" y="214058"/>
                </a:moveTo>
                <a:lnTo>
                  <a:pt x="5469801" y="258508"/>
                </a:lnTo>
                <a:lnTo>
                  <a:pt x="5478411" y="259079"/>
                </a:lnTo>
                <a:lnTo>
                  <a:pt x="5478955" y="251078"/>
                </a:lnTo>
                <a:lnTo>
                  <a:pt x="5479511" y="243636"/>
                </a:lnTo>
                <a:lnTo>
                  <a:pt x="5480720" y="228803"/>
                </a:lnTo>
                <a:lnTo>
                  <a:pt x="5481385" y="221411"/>
                </a:lnTo>
                <a:lnTo>
                  <a:pt x="5482005" y="214833"/>
                </a:lnTo>
                <a:lnTo>
                  <a:pt x="5473573" y="214058"/>
                </a:lnTo>
                <a:close/>
              </a:path>
              <a:path w="10660380" h="325120">
                <a:moveTo>
                  <a:pt x="5549709" y="99974"/>
                </a:moveTo>
                <a:lnTo>
                  <a:pt x="5541556" y="143789"/>
                </a:lnTo>
                <a:lnTo>
                  <a:pt x="5549607" y="145110"/>
                </a:lnTo>
                <a:lnTo>
                  <a:pt x="5550801" y="137845"/>
                </a:lnTo>
                <a:lnTo>
                  <a:pt x="5552084" y="130594"/>
                </a:lnTo>
                <a:lnTo>
                  <a:pt x="5554726" y="116027"/>
                </a:lnTo>
                <a:lnTo>
                  <a:pt x="5556097" y="108762"/>
                </a:lnTo>
                <a:lnTo>
                  <a:pt x="5557532" y="101485"/>
                </a:lnTo>
                <a:lnTo>
                  <a:pt x="5549709" y="99974"/>
                </a:lnTo>
                <a:close/>
              </a:path>
              <a:path w="10660380" h="325120">
                <a:moveTo>
                  <a:pt x="5506999" y="24663"/>
                </a:moveTo>
                <a:lnTo>
                  <a:pt x="5496712" y="68097"/>
                </a:lnTo>
                <a:lnTo>
                  <a:pt x="5504472" y="69761"/>
                </a:lnTo>
                <a:lnTo>
                  <a:pt x="5506046" y="62547"/>
                </a:lnTo>
                <a:lnTo>
                  <a:pt x="5507659" y="55359"/>
                </a:lnTo>
                <a:lnTo>
                  <a:pt x="5511012" y="40944"/>
                </a:lnTo>
                <a:lnTo>
                  <a:pt x="5512739" y="33731"/>
                </a:lnTo>
                <a:lnTo>
                  <a:pt x="5514530" y="26504"/>
                </a:lnTo>
                <a:lnTo>
                  <a:pt x="5506999" y="24663"/>
                </a:lnTo>
                <a:close/>
              </a:path>
              <a:path w="10660380" h="325120">
                <a:moveTo>
                  <a:pt x="5538457" y="163207"/>
                </a:moveTo>
                <a:lnTo>
                  <a:pt x="5537365" y="170535"/>
                </a:lnTo>
                <a:lnTo>
                  <a:pt x="5536323" y="177876"/>
                </a:lnTo>
                <a:lnTo>
                  <a:pt x="5534342" y="192620"/>
                </a:lnTo>
                <a:lnTo>
                  <a:pt x="5532513" y="207416"/>
                </a:lnTo>
                <a:lnTo>
                  <a:pt x="5540832" y="208368"/>
                </a:lnTo>
                <a:lnTo>
                  <a:pt x="5541683" y="201053"/>
                </a:lnTo>
                <a:lnTo>
                  <a:pt x="5542597" y="193725"/>
                </a:lnTo>
                <a:lnTo>
                  <a:pt x="5544515" y="179057"/>
                </a:lnTo>
                <a:lnTo>
                  <a:pt x="5545531" y="171716"/>
                </a:lnTo>
                <a:lnTo>
                  <a:pt x="5546598" y="164363"/>
                </a:lnTo>
                <a:lnTo>
                  <a:pt x="5538457" y="163207"/>
                </a:lnTo>
                <a:close/>
              </a:path>
              <a:path w="10660380" h="325120">
                <a:moveTo>
                  <a:pt x="5621718" y="49923"/>
                </a:moveTo>
                <a:lnTo>
                  <a:pt x="5611279" y="93332"/>
                </a:lnTo>
                <a:lnTo>
                  <a:pt x="5619013" y="95034"/>
                </a:lnTo>
                <a:lnTo>
                  <a:pt x="5620588" y="87820"/>
                </a:lnTo>
                <a:lnTo>
                  <a:pt x="5622239" y="80632"/>
                </a:lnTo>
                <a:lnTo>
                  <a:pt x="5625655" y="66205"/>
                </a:lnTo>
                <a:lnTo>
                  <a:pt x="5627420" y="59004"/>
                </a:lnTo>
                <a:lnTo>
                  <a:pt x="5629224" y="51790"/>
                </a:lnTo>
                <a:lnTo>
                  <a:pt x="5621718" y="49923"/>
                </a:lnTo>
                <a:close/>
              </a:path>
              <a:path w="10660380" h="325120">
                <a:moveTo>
                  <a:pt x="5607164" y="112674"/>
                </a:moveTo>
                <a:lnTo>
                  <a:pt x="5598960" y="156476"/>
                </a:lnTo>
                <a:lnTo>
                  <a:pt x="5606986" y="157822"/>
                </a:lnTo>
                <a:lnTo>
                  <a:pt x="5608205" y="150558"/>
                </a:lnTo>
                <a:lnTo>
                  <a:pt x="5609488" y="143306"/>
                </a:lnTo>
                <a:lnTo>
                  <a:pt x="5612155" y="128752"/>
                </a:lnTo>
                <a:lnTo>
                  <a:pt x="5613539" y="121488"/>
                </a:lnTo>
                <a:lnTo>
                  <a:pt x="5614987" y="114198"/>
                </a:lnTo>
                <a:lnTo>
                  <a:pt x="5607164" y="112674"/>
                </a:lnTo>
                <a:close/>
              </a:path>
              <a:path w="10660380" h="325120">
                <a:moveTo>
                  <a:pt x="5564111" y="37325"/>
                </a:moveTo>
                <a:lnTo>
                  <a:pt x="5553760" y="80721"/>
                </a:lnTo>
                <a:lnTo>
                  <a:pt x="5561507" y="82410"/>
                </a:lnTo>
                <a:lnTo>
                  <a:pt x="5563082" y="75196"/>
                </a:lnTo>
                <a:lnTo>
                  <a:pt x="5564720" y="67995"/>
                </a:lnTo>
                <a:lnTo>
                  <a:pt x="5568086" y="53581"/>
                </a:lnTo>
                <a:lnTo>
                  <a:pt x="5569826" y="46367"/>
                </a:lnTo>
                <a:lnTo>
                  <a:pt x="5571655" y="39154"/>
                </a:lnTo>
                <a:lnTo>
                  <a:pt x="5564111" y="37325"/>
                </a:lnTo>
                <a:close/>
              </a:path>
              <a:path w="10660380" h="325120">
                <a:moveTo>
                  <a:pt x="5595823" y="176021"/>
                </a:moveTo>
                <a:lnTo>
                  <a:pt x="5593651" y="190677"/>
                </a:lnTo>
                <a:lnTo>
                  <a:pt x="5591657" y="205409"/>
                </a:lnTo>
                <a:lnTo>
                  <a:pt x="5590705" y="212788"/>
                </a:lnTo>
                <a:lnTo>
                  <a:pt x="5589803" y="220192"/>
                </a:lnTo>
                <a:lnTo>
                  <a:pt x="5598121" y="221170"/>
                </a:lnTo>
                <a:lnTo>
                  <a:pt x="5598985" y="213855"/>
                </a:lnTo>
                <a:lnTo>
                  <a:pt x="5599899" y="206540"/>
                </a:lnTo>
                <a:lnTo>
                  <a:pt x="5601843" y="191871"/>
                </a:lnTo>
                <a:lnTo>
                  <a:pt x="5602871" y="184530"/>
                </a:lnTo>
                <a:lnTo>
                  <a:pt x="5603951" y="177177"/>
                </a:lnTo>
                <a:lnTo>
                  <a:pt x="5595823" y="176021"/>
                </a:lnTo>
                <a:close/>
              </a:path>
              <a:path w="10660380" h="325120">
                <a:moveTo>
                  <a:pt x="5582437" y="304101"/>
                </a:moveTo>
                <a:lnTo>
                  <a:pt x="5582011" y="311924"/>
                </a:lnTo>
                <a:lnTo>
                  <a:pt x="5581688" y="318909"/>
                </a:lnTo>
                <a:lnTo>
                  <a:pt x="5581439" y="324959"/>
                </a:lnTo>
                <a:lnTo>
                  <a:pt x="5590190" y="324959"/>
                </a:lnTo>
                <a:lnTo>
                  <a:pt x="5590751" y="311492"/>
                </a:lnTo>
                <a:lnTo>
                  <a:pt x="5591098" y="304507"/>
                </a:lnTo>
                <a:lnTo>
                  <a:pt x="5582437" y="304101"/>
                </a:lnTo>
                <a:close/>
              </a:path>
              <a:path w="10660380" h="325120">
                <a:moveTo>
                  <a:pt x="5587606" y="239877"/>
                </a:moveTo>
                <a:lnTo>
                  <a:pt x="5586087" y="255460"/>
                </a:lnTo>
                <a:lnTo>
                  <a:pt x="5584814" y="270205"/>
                </a:lnTo>
                <a:lnTo>
                  <a:pt x="5584213" y="277571"/>
                </a:lnTo>
                <a:lnTo>
                  <a:pt x="5583707" y="284327"/>
                </a:lnTo>
                <a:lnTo>
                  <a:pt x="5592292" y="284924"/>
                </a:lnTo>
                <a:lnTo>
                  <a:pt x="5592866" y="276872"/>
                </a:lnTo>
                <a:lnTo>
                  <a:pt x="5593435" y="269455"/>
                </a:lnTo>
                <a:lnTo>
                  <a:pt x="5594703" y="254634"/>
                </a:lnTo>
                <a:lnTo>
                  <a:pt x="5595370" y="247243"/>
                </a:lnTo>
                <a:lnTo>
                  <a:pt x="5596026" y="240664"/>
                </a:lnTo>
                <a:lnTo>
                  <a:pt x="5587606" y="239877"/>
                </a:lnTo>
                <a:close/>
              </a:path>
              <a:path w="10660380" h="325120">
                <a:moveTo>
                  <a:pt x="5356567" y="251879"/>
                </a:moveTo>
                <a:lnTo>
                  <a:pt x="5354942" y="296481"/>
                </a:lnTo>
                <a:lnTo>
                  <a:pt x="5363845" y="296659"/>
                </a:lnTo>
                <a:lnTo>
                  <a:pt x="5363991" y="289013"/>
                </a:lnTo>
                <a:lnTo>
                  <a:pt x="5364185" y="281571"/>
                </a:lnTo>
                <a:lnTo>
                  <a:pt x="5364672" y="266712"/>
                </a:lnTo>
                <a:lnTo>
                  <a:pt x="5364956" y="259283"/>
                </a:lnTo>
                <a:lnTo>
                  <a:pt x="5365292" y="252260"/>
                </a:lnTo>
                <a:lnTo>
                  <a:pt x="5356567" y="251879"/>
                </a:lnTo>
                <a:close/>
              </a:path>
              <a:path w="10660380" h="325120">
                <a:moveTo>
                  <a:pt x="5361355" y="188099"/>
                </a:moveTo>
                <a:lnTo>
                  <a:pt x="5357698" y="232575"/>
                </a:lnTo>
                <a:lnTo>
                  <a:pt x="5366346" y="233133"/>
                </a:lnTo>
                <a:lnTo>
                  <a:pt x="5366875" y="225120"/>
                </a:lnTo>
                <a:lnTo>
                  <a:pt x="5367404" y="217703"/>
                </a:lnTo>
                <a:lnTo>
                  <a:pt x="5368572" y="202869"/>
                </a:lnTo>
                <a:lnTo>
                  <a:pt x="5369212" y="195478"/>
                </a:lnTo>
                <a:lnTo>
                  <a:pt x="5369826" y="188861"/>
                </a:lnTo>
                <a:lnTo>
                  <a:pt x="5361355" y="188099"/>
                </a:lnTo>
                <a:close/>
              </a:path>
              <a:path w="10660380" h="325120">
                <a:moveTo>
                  <a:pt x="5640184" y="317017"/>
                </a:moveTo>
                <a:lnTo>
                  <a:pt x="5639751" y="324959"/>
                </a:lnTo>
                <a:lnTo>
                  <a:pt x="5648448" y="324959"/>
                </a:lnTo>
                <a:lnTo>
                  <a:pt x="5648858" y="317449"/>
                </a:lnTo>
                <a:lnTo>
                  <a:pt x="5640184" y="317017"/>
                </a:lnTo>
                <a:close/>
              </a:path>
              <a:path w="10660380" h="325120">
                <a:moveTo>
                  <a:pt x="5363641" y="315848"/>
                </a:moveTo>
                <a:lnTo>
                  <a:pt x="5354650" y="315848"/>
                </a:lnTo>
                <a:lnTo>
                  <a:pt x="5354624" y="324959"/>
                </a:lnTo>
                <a:lnTo>
                  <a:pt x="5363634" y="324959"/>
                </a:lnTo>
                <a:lnTo>
                  <a:pt x="5363641" y="315848"/>
                </a:lnTo>
                <a:close/>
              </a:path>
              <a:path w="10660380" h="325120">
                <a:moveTo>
                  <a:pt x="5324271" y="48920"/>
                </a:moveTo>
                <a:lnTo>
                  <a:pt x="5316410" y="92811"/>
                </a:lnTo>
                <a:lnTo>
                  <a:pt x="5324500" y="94106"/>
                </a:lnTo>
                <a:lnTo>
                  <a:pt x="5325668" y="86829"/>
                </a:lnTo>
                <a:lnTo>
                  <a:pt x="5326875" y="79540"/>
                </a:lnTo>
                <a:lnTo>
                  <a:pt x="5328170" y="72275"/>
                </a:lnTo>
                <a:lnTo>
                  <a:pt x="5329440" y="64985"/>
                </a:lnTo>
                <a:lnTo>
                  <a:pt x="5330761" y="57683"/>
                </a:lnTo>
                <a:lnTo>
                  <a:pt x="5332158" y="50393"/>
                </a:lnTo>
                <a:lnTo>
                  <a:pt x="5324271" y="48920"/>
                </a:lnTo>
                <a:close/>
              </a:path>
              <a:path w="10660380" h="325120">
                <a:moveTo>
                  <a:pt x="5301068" y="238836"/>
                </a:moveTo>
                <a:lnTo>
                  <a:pt x="5300395" y="254038"/>
                </a:lnTo>
                <a:lnTo>
                  <a:pt x="5299879" y="268833"/>
                </a:lnTo>
                <a:lnTo>
                  <a:pt x="5299506" y="283463"/>
                </a:lnTo>
                <a:lnTo>
                  <a:pt x="5308422" y="283603"/>
                </a:lnTo>
                <a:lnTo>
                  <a:pt x="5308555" y="275996"/>
                </a:lnTo>
                <a:lnTo>
                  <a:pt x="5308749" y="268541"/>
                </a:lnTo>
                <a:lnTo>
                  <a:pt x="5309235" y="253669"/>
                </a:lnTo>
                <a:lnTo>
                  <a:pt x="5309507" y="246240"/>
                </a:lnTo>
                <a:lnTo>
                  <a:pt x="5309831" y="239204"/>
                </a:lnTo>
                <a:lnTo>
                  <a:pt x="5301068" y="238836"/>
                </a:lnTo>
                <a:close/>
              </a:path>
              <a:path w="10660380" h="325120">
                <a:moveTo>
                  <a:pt x="5308244" y="302666"/>
                </a:moveTo>
                <a:lnTo>
                  <a:pt x="5299265" y="302666"/>
                </a:lnTo>
                <a:lnTo>
                  <a:pt x="5299303" y="324959"/>
                </a:lnTo>
                <a:lnTo>
                  <a:pt x="5308384" y="324959"/>
                </a:lnTo>
                <a:lnTo>
                  <a:pt x="5308295" y="317499"/>
                </a:lnTo>
                <a:lnTo>
                  <a:pt x="5308244" y="302666"/>
                </a:lnTo>
                <a:close/>
              </a:path>
              <a:path w="10660380" h="325120">
                <a:moveTo>
                  <a:pt x="5313476" y="111798"/>
                </a:moveTo>
                <a:lnTo>
                  <a:pt x="5308522" y="149631"/>
                </a:lnTo>
                <a:lnTo>
                  <a:pt x="5307787" y="156044"/>
                </a:lnTo>
                <a:lnTo>
                  <a:pt x="5316181" y="156971"/>
                </a:lnTo>
                <a:lnTo>
                  <a:pt x="5317112" y="148628"/>
                </a:lnTo>
                <a:lnTo>
                  <a:pt x="5317858" y="142303"/>
                </a:lnTo>
                <a:lnTo>
                  <a:pt x="5319687" y="127622"/>
                </a:lnTo>
                <a:lnTo>
                  <a:pt x="5320639" y="120268"/>
                </a:lnTo>
                <a:lnTo>
                  <a:pt x="5321681" y="112915"/>
                </a:lnTo>
                <a:lnTo>
                  <a:pt x="5313476" y="111798"/>
                </a:lnTo>
                <a:close/>
              </a:path>
              <a:path w="10660380" h="325120">
                <a:moveTo>
                  <a:pt x="5305793" y="175171"/>
                </a:moveTo>
                <a:lnTo>
                  <a:pt x="5305069" y="182537"/>
                </a:lnTo>
                <a:lnTo>
                  <a:pt x="5304373" y="190690"/>
                </a:lnTo>
                <a:lnTo>
                  <a:pt x="5303178" y="205447"/>
                </a:lnTo>
                <a:lnTo>
                  <a:pt x="5302186" y="219646"/>
                </a:lnTo>
                <a:lnTo>
                  <a:pt x="5310835" y="220179"/>
                </a:lnTo>
                <a:lnTo>
                  <a:pt x="5311351" y="212191"/>
                </a:lnTo>
                <a:lnTo>
                  <a:pt x="5311891" y="204762"/>
                </a:lnTo>
                <a:lnTo>
                  <a:pt x="5313034" y="189941"/>
                </a:lnTo>
                <a:lnTo>
                  <a:pt x="5314264" y="175894"/>
                </a:lnTo>
                <a:lnTo>
                  <a:pt x="5305793" y="175171"/>
                </a:lnTo>
                <a:close/>
              </a:path>
              <a:path w="10660380" h="325120">
                <a:moveTo>
                  <a:pt x="5417273" y="201091"/>
                </a:moveTo>
                <a:lnTo>
                  <a:pt x="5413540" y="245541"/>
                </a:lnTo>
                <a:lnTo>
                  <a:pt x="5422176" y="246113"/>
                </a:lnTo>
                <a:lnTo>
                  <a:pt x="5422705" y="238112"/>
                </a:lnTo>
                <a:lnTo>
                  <a:pt x="5423260" y="230682"/>
                </a:lnTo>
                <a:lnTo>
                  <a:pt x="5424440" y="215849"/>
                </a:lnTo>
                <a:lnTo>
                  <a:pt x="5425082" y="208457"/>
                </a:lnTo>
                <a:lnTo>
                  <a:pt x="5425706" y="201841"/>
                </a:lnTo>
                <a:lnTo>
                  <a:pt x="5417273" y="201091"/>
                </a:lnTo>
                <a:close/>
              </a:path>
              <a:path w="10660380" h="325120">
                <a:moveTo>
                  <a:pt x="5369179" y="124637"/>
                </a:moveTo>
                <a:lnTo>
                  <a:pt x="5364134" y="162471"/>
                </a:lnTo>
                <a:lnTo>
                  <a:pt x="5363400" y="168859"/>
                </a:lnTo>
                <a:lnTo>
                  <a:pt x="5371782" y="169811"/>
                </a:lnTo>
                <a:lnTo>
                  <a:pt x="5372719" y="161455"/>
                </a:lnTo>
                <a:lnTo>
                  <a:pt x="5374386" y="147802"/>
                </a:lnTo>
                <a:lnTo>
                  <a:pt x="5376303" y="133121"/>
                </a:lnTo>
                <a:lnTo>
                  <a:pt x="5377345" y="125780"/>
                </a:lnTo>
                <a:lnTo>
                  <a:pt x="5369179" y="124637"/>
                </a:lnTo>
                <a:close/>
              </a:path>
              <a:path w="10660380" h="325120">
                <a:moveTo>
                  <a:pt x="5450344" y="11976"/>
                </a:moveTo>
                <a:lnTo>
                  <a:pt x="5440133" y="55448"/>
                </a:lnTo>
                <a:lnTo>
                  <a:pt x="5447880" y="57099"/>
                </a:lnTo>
                <a:lnTo>
                  <a:pt x="5449443" y="49885"/>
                </a:lnTo>
                <a:lnTo>
                  <a:pt x="5451055" y="42684"/>
                </a:lnTo>
                <a:lnTo>
                  <a:pt x="5454396" y="28244"/>
                </a:lnTo>
                <a:lnTo>
                  <a:pt x="5456123" y="21031"/>
                </a:lnTo>
                <a:lnTo>
                  <a:pt x="5457888" y="13804"/>
                </a:lnTo>
                <a:lnTo>
                  <a:pt x="5450344" y="11976"/>
                </a:lnTo>
                <a:close/>
              </a:path>
              <a:path w="10660380" h="325120">
                <a:moveTo>
                  <a:pt x="5436171" y="74460"/>
                </a:moveTo>
                <a:lnTo>
                  <a:pt x="5428170" y="118325"/>
                </a:lnTo>
                <a:lnTo>
                  <a:pt x="5436222" y="119621"/>
                </a:lnTo>
                <a:lnTo>
                  <a:pt x="5437416" y="112344"/>
                </a:lnTo>
                <a:lnTo>
                  <a:pt x="5438660" y="105067"/>
                </a:lnTo>
                <a:lnTo>
                  <a:pt x="5441276" y="90512"/>
                </a:lnTo>
                <a:lnTo>
                  <a:pt x="5442623" y="83235"/>
                </a:lnTo>
                <a:lnTo>
                  <a:pt x="5444032" y="75945"/>
                </a:lnTo>
                <a:lnTo>
                  <a:pt x="5436171" y="74460"/>
                </a:lnTo>
                <a:close/>
              </a:path>
              <a:path w="10660380" h="325120">
                <a:moveTo>
                  <a:pt x="5425160" y="137528"/>
                </a:moveTo>
                <a:lnTo>
                  <a:pt x="5420098" y="175361"/>
                </a:lnTo>
                <a:lnTo>
                  <a:pt x="5419344" y="181736"/>
                </a:lnTo>
                <a:lnTo>
                  <a:pt x="5427713" y="182676"/>
                </a:lnTo>
                <a:lnTo>
                  <a:pt x="5428662" y="174332"/>
                </a:lnTo>
                <a:lnTo>
                  <a:pt x="5429415" y="168046"/>
                </a:lnTo>
                <a:lnTo>
                  <a:pt x="5431307" y="153365"/>
                </a:lnTo>
                <a:lnTo>
                  <a:pt x="5432285" y="146011"/>
                </a:lnTo>
                <a:lnTo>
                  <a:pt x="5433326" y="138658"/>
                </a:lnTo>
                <a:lnTo>
                  <a:pt x="5425160" y="137528"/>
                </a:lnTo>
                <a:close/>
              </a:path>
              <a:path w="10660380" h="325120">
                <a:moveTo>
                  <a:pt x="5380050" y="61671"/>
                </a:moveTo>
                <a:lnTo>
                  <a:pt x="5372138" y="105536"/>
                </a:lnTo>
                <a:lnTo>
                  <a:pt x="5380215" y="106845"/>
                </a:lnTo>
                <a:lnTo>
                  <a:pt x="5381396" y="99555"/>
                </a:lnTo>
                <a:lnTo>
                  <a:pt x="5382628" y="92290"/>
                </a:lnTo>
                <a:lnTo>
                  <a:pt x="5385206" y="77736"/>
                </a:lnTo>
                <a:lnTo>
                  <a:pt x="5386539" y="70434"/>
                </a:lnTo>
                <a:lnTo>
                  <a:pt x="5387936" y="63144"/>
                </a:lnTo>
                <a:lnTo>
                  <a:pt x="5380050" y="61671"/>
                </a:lnTo>
                <a:close/>
              </a:path>
              <a:path w="10660380" h="325120">
                <a:moveTo>
                  <a:pt x="5412371" y="264998"/>
                </a:moveTo>
                <a:lnTo>
                  <a:pt x="5410695" y="309575"/>
                </a:lnTo>
                <a:lnTo>
                  <a:pt x="5419572" y="309752"/>
                </a:lnTo>
                <a:lnTo>
                  <a:pt x="5419745" y="302120"/>
                </a:lnTo>
                <a:lnTo>
                  <a:pt x="5419951" y="294665"/>
                </a:lnTo>
                <a:lnTo>
                  <a:pt x="5420441" y="279806"/>
                </a:lnTo>
                <a:lnTo>
                  <a:pt x="5421083" y="265366"/>
                </a:lnTo>
                <a:lnTo>
                  <a:pt x="5412371" y="264998"/>
                </a:lnTo>
                <a:close/>
              </a:path>
              <a:path w="10660380" h="325120">
                <a:moveTo>
                  <a:pt x="5981357" y="123964"/>
                </a:moveTo>
                <a:lnTo>
                  <a:pt x="5970485" y="167233"/>
                </a:lnTo>
                <a:lnTo>
                  <a:pt x="5978118" y="168998"/>
                </a:lnTo>
                <a:lnTo>
                  <a:pt x="5979795" y="161810"/>
                </a:lnTo>
                <a:lnTo>
                  <a:pt x="5981509" y="154635"/>
                </a:lnTo>
                <a:lnTo>
                  <a:pt x="5985065" y="140258"/>
                </a:lnTo>
                <a:lnTo>
                  <a:pt x="5986894" y="133070"/>
                </a:lnTo>
                <a:lnTo>
                  <a:pt x="5988786" y="125895"/>
                </a:lnTo>
                <a:lnTo>
                  <a:pt x="5981357" y="123964"/>
                </a:lnTo>
                <a:close/>
              </a:path>
              <a:path w="10660380" h="325120">
                <a:moveTo>
                  <a:pt x="6107836" y="147777"/>
                </a:moveTo>
                <a:lnTo>
                  <a:pt x="6096800" y="191020"/>
                </a:lnTo>
                <a:lnTo>
                  <a:pt x="6104407" y="192798"/>
                </a:lnTo>
                <a:lnTo>
                  <a:pt x="6106109" y="185635"/>
                </a:lnTo>
                <a:lnTo>
                  <a:pt x="6107849" y="178447"/>
                </a:lnTo>
                <a:lnTo>
                  <a:pt x="6111443" y="164083"/>
                </a:lnTo>
                <a:lnTo>
                  <a:pt x="6113297" y="156908"/>
                </a:lnTo>
                <a:lnTo>
                  <a:pt x="6115227" y="149720"/>
                </a:lnTo>
                <a:lnTo>
                  <a:pt x="6107836" y="147777"/>
                </a:lnTo>
                <a:close/>
              </a:path>
              <a:path w="10660380" h="325120">
                <a:moveTo>
                  <a:pt x="6092228" y="211188"/>
                </a:moveTo>
                <a:lnTo>
                  <a:pt x="6083477" y="254965"/>
                </a:lnTo>
                <a:lnTo>
                  <a:pt x="6091377" y="256374"/>
                </a:lnTo>
                <a:lnTo>
                  <a:pt x="6092698" y="249135"/>
                </a:lnTo>
                <a:lnTo>
                  <a:pt x="6094069" y="241858"/>
                </a:lnTo>
                <a:lnTo>
                  <a:pt x="6096914" y="227342"/>
                </a:lnTo>
                <a:lnTo>
                  <a:pt x="6098400" y="220090"/>
                </a:lnTo>
                <a:lnTo>
                  <a:pt x="6099937" y="212801"/>
                </a:lnTo>
                <a:lnTo>
                  <a:pt x="6092228" y="211188"/>
                </a:lnTo>
                <a:close/>
              </a:path>
              <a:path w="10660380" h="325120">
                <a:moveTo>
                  <a:pt x="6126772" y="85293"/>
                </a:moveTo>
                <a:lnTo>
                  <a:pt x="6113462" y="127888"/>
                </a:lnTo>
                <a:lnTo>
                  <a:pt x="6120726" y="130009"/>
                </a:lnTo>
                <a:lnTo>
                  <a:pt x="6124917" y="115849"/>
                </a:lnTo>
                <a:lnTo>
                  <a:pt x="6127089" y="108762"/>
                </a:lnTo>
                <a:lnTo>
                  <a:pt x="6129286" y="101688"/>
                </a:lnTo>
                <a:lnTo>
                  <a:pt x="6131534" y="94640"/>
                </a:lnTo>
                <a:lnTo>
                  <a:pt x="6133820" y="87566"/>
                </a:lnTo>
                <a:lnTo>
                  <a:pt x="6126772" y="85293"/>
                </a:lnTo>
                <a:close/>
              </a:path>
              <a:path w="10660380" h="325120">
                <a:moveTo>
                  <a:pt x="6149009" y="23926"/>
                </a:moveTo>
                <a:lnTo>
                  <a:pt x="6133439" y="65747"/>
                </a:lnTo>
                <a:lnTo>
                  <a:pt x="6140373" y="68173"/>
                </a:lnTo>
                <a:lnTo>
                  <a:pt x="6142812" y="61213"/>
                </a:lnTo>
                <a:lnTo>
                  <a:pt x="6145314" y="54254"/>
                </a:lnTo>
                <a:lnTo>
                  <a:pt x="6150432" y="40360"/>
                </a:lnTo>
                <a:lnTo>
                  <a:pt x="6153035" y="33400"/>
                </a:lnTo>
                <a:lnTo>
                  <a:pt x="6155728" y="26466"/>
                </a:lnTo>
                <a:lnTo>
                  <a:pt x="6149009" y="23926"/>
                </a:lnTo>
                <a:close/>
              </a:path>
              <a:path w="10660380" h="325120">
                <a:moveTo>
                  <a:pt x="6000013" y="61607"/>
                </a:moveTo>
                <a:lnTo>
                  <a:pt x="5986868" y="104254"/>
                </a:lnTo>
                <a:lnTo>
                  <a:pt x="5994171" y="106349"/>
                </a:lnTo>
                <a:lnTo>
                  <a:pt x="5996216" y="99275"/>
                </a:lnTo>
                <a:lnTo>
                  <a:pt x="5998311" y="92189"/>
                </a:lnTo>
                <a:lnTo>
                  <a:pt x="6002604" y="78028"/>
                </a:lnTo>
                <a:lnTo>
                  <a:pt x="6004826" y="70942"/>
                </a:lnTo>
                <a:lnTo>
                  <a:pt x="6007100" y="63868"/>
                </a:lnTo>
                <a:lnTo>
                  <a:pt x="6000013" y="61607"/>
                </a:lnTo>
                <a:close/>
              </a:path>
              <a:path w="10660380" h="325120">
                <a:moveTo>
                  <a:pt x="6021946" y="393"/>
                </a:moveTo>
                <a:lnTo>
                  <a:pt x="6006553" y="42265"/>
                </a:lnTo>
                <a:lnTo>
                  <a:pt x="6013513" y="44653"/>
                </a:lnTo>
                <a:lnTo>
                  <a:pt x="6015926" y="37693"/>
                </a:lnTo>
                <a:lnTo>
                  <a:pt x="6018403" y="30721"/>
                </a:lnTo>
                <a:lnTo>
                  <a:pt x="6023444" y="16814"/>
                </a:lnTo>
                <a:lnTo>
                  <a:pt x="6026048" y="9867"/>
                </a:lnTo>
                <a:lnTo>
                  <a:pt x="6028702" y="2908"/>
                </a:lnTo>
                <a:lnTo>
                  <a:pt x="6021946" y="393"/>
                </a:lnTo>
                <a:close/>
              </a:path>
              <a:path w="10660380" h="325120">
                <a:moveTo>
                  <a:pt x="6156871" y="222796"/>
                </a:moveTo>
                <a:lnTo>
                  <a:pt x="6148031" y="266560"/>
                </a:lnTo>
                <a:lnTo>
                  <a:pt x="6155944" y="267982"/>
                </a:lnTo>
                <a:lnTo>
                  <a:pt x="6157264" y="260730"/>
                </a:lnTo>
                <a:lnTo>
                  <a:pt x="6158636" y="253479"/>
                </a:lnTo>
                <a:lnTo>
                  <a:pt x="6161506" y="238963"/>
                </a:lnTo>
                <a:lnTo>
                  <a:pt x="6163005" y="231686"/>
                </a:lnTo>
                <a:lnTo>
                  <a:pt x="6164554" y="224408"/>
                </a:lnTo>
                <a:lnTo>
                  <a:pt x="6160706" y="223621"/>
                </a:lnTo>
                <a:lnTo>
                  <a:pt x="6156871" y="222796"/>
                </a:lnTo>
                <a:close/>
              </a:path>
              <a:path w="10660380" h="325120">
                <a:moveTo>
                  <a:pt x="6085001" y="12204"/>
                </a:moveTo>
                <a:lnTo>
                  <a:pt x="6069520" y="54076"/>
                </a:lnTo>
                <a:lnTo>
                  <a:pt x="6076454" y="56489"/>
                </a:lnTo>
                <a:lnTo>
                  <a:pt x="6078880" y="49529"/>
                </a:lnTo>
                <a:lnTo>
                  <a:pt x="6083896" y="35610"/>
                </a:lnTo>
                <a:lnTo>
                  <a:pt x="6086449" y="28651"/>
                </a:lnTo>
                <a:lnTo>
                  <a:pt x="6089053" y="21704"/>
                </a:lnTo>
                <a:lnTo>
                  <a:pt x="6091732" y="14770"/>
                </a:lnTo>
                <a:lnTo>
                  <a:pt x="6085001" y="12204"/>
                </a:lnTo>
                <a:close/>
              </a:path>
              <a:path w="10660380" h="325120">
                <a:moveTo>
                  <a:pt x="6044120" y="135953"/>
                </a:moveTo>
                <a:lnTo>
                  <a:pt x="6033160" y="179209"/>
                </a:lnTo>
                <a:lnTo>
                  <a:pt x="6040780" y="180962"/>
                </a:lnTo>
                <a:lnTo>
                  <a:pt x="6042469" y="173799"/>
                </a:lnTo>
                <a:lnTo>
                  <a:pt x="6044196" y="166623"/>
                </a:lnTo>
                <a:lnTo>
                  <a:pt x="6047778" y="152247"/>
                </a:lnTo>
                <a:lnTo>
                  <a:pt x="6049619" y="145046"/>
                </a:lnTo>
                <a:lnTo>
                  <a:pt x="6051511" y="137883"/>
                </a:lnTo>
                <a:lnTo>
                  <a:pt x="6044120" y="135953"/>
                </a:lnTo>
                <a:close/>
              </a:path>
              <a:path w="10660380" h="325120">
                <a:moveTo>
                  <a:pt x="6062903" y="73532"/>
                </a:moveTo>
                <a:lnTo>
                  <a:pt x="6049670" y="116154"/>
                </a:lnTo>
                <a:lnTo>
                  <a:pt x="6056960" y="118262"/>
                </a:lnTo>
                <a:lnTo>
                  <a:pt x="6061125" y="104089"/>
                </a:lnTo>
                <a:lnTo>
                  <a:pt x="6065456" y="89941"/>
                </a:lnTo>
                <a:lnTo>
                  <a:pt x="6067691" y="82867"/>
                </a:lnTo>
                <a:lnTo>
                  <a:pt x="6069977" y="75793"/>
                </a:lnTo>
                <a:lnTo>
                  <a:pt x="6062903" y="73532"/>
                </a:lnTo>
                <a:close/>
              </a:path>
              <a:path w="10660380" h="325120">
                <a:moveTo>
                  <a:pt x="6214097" y="35318"/>
                </a:moveTo>
                <a:lnTo>
                  <a:pt x="6198450" y="77101"/>
                </a:lnTo>
                <a:lnTo>
                  <a:pt x="6205347" y="79527"/>
                </a:lnTo>
                <a:lnTo>
                  <a:pt x="6207810" y="72567"/>
                </a:lnTo>
                <a:lnTo>
                  <a:pt x="6210338" y="65620"/>
                </a:lnTo>
                <a:lnTo>
                  <a:pt x="6215456" y="51765"/>
                </a:lnTo>
                <a:lnTo>
                  <a:pt x="6218097" y="44818"/>
                </a:lnTo>
                <a:lnTo>
                  <a:pt x="6220790" y="37884"/>
                </a:lnTo>
                <a:lnTo>
                  <a:pt x="6214097" y="35318"/>
                </a:lnTo>
                <a:close/>
              </a:path>
              <a:path w="10660380" h="325120">
                <a:moveTo>
                  <a:pt x="6280200" y="46685"/>
                </a:moveTo>
                <a:lnTo>
                  <a:pt x="6264452" y="88442"/>
                </a:lnTo>
                <a:lnTo>
                  <a:pt x="6271361" y="90906"/>
                </a:lnTo>
                <a:lnTo>
                  <a:pt x="6273825" y="83934"/>
                </a:lnTo>
                <a:lnTo>
                  <a:pt x="6276352" y="77000"/>
                </a:lnTo>
                <a:lnTo>
                  <a:pt x="6281534" y="63118"/>
                </a:lnTo>
                <a:lnTo>
                  <a:pt x="6284175" y="56197"/>
                </a:lnTo>
                <a:lnTo>
                  <a:pt x="6286881" y="49263"/>
                </a:lnTo>
                <a:lnTo>
                  <a:pt x="6280200" y="46685"/>
                </a:lnTo>
                <a:close/>
              </a:path>
              <a:path w="10660380" h="325120">
                <a:moveTo>
                  <a:pt x="6289344" y="245795"/>
                </a:moveTo>
                <a:lnTo>
                  <a:pt x="6287757" y="253022"/>
                </a:lnTo>
                <a:lnTo>
                  <a:pt x="6286195" y="260299"/>
                </a:lnTo>
                <a:lnTo>
                  <a:pt x="6284722" y="267588"/>
                </a:lnTo>
                <a:lnTo>
                  <a:pt x="6283210" y="274878"/>
                </a:lnTo>
                <a:lnTo>
                  <a:pt x="6281775" y="282181"/>
                </a:lnTo>
                <a:lnTo>
                  <a:pt x="6280391" y="289509"/>
                </a:lnTo>
                <a:lnTo>
                  <a:pt x="6288252" y="290969"/>
                </a:lnTo>
                <a:lnTo>
                  <a:pt x="6289611" y="283717"/>
                </a:lnTo>
                <a:lnTo>
                  <a:pt x="6291008" y="276466"/>
                </a:lnTo>
                <a:lnTo>
                  <a:pt x="6293929" y="261937"/>
                </a:lnTo>
                <a:lnTo>
                  <a:pt x="6295453" y="254685"/>
                </a:lnTo>
                <a:lnTo>
                  <a:pt x="6297015" y="247421"/>
                </a:lnTo>
                <a:lnTo>
                  <a:pt x="6289344" y="245795"/>
                </a:lnTo>
                <a:close/>
              </a:path>
              <a:path w="10660380" h="325120">
                <a:moveTo>
                  <a:pt x="6305334" y="182130"/>
                </a:moveTo>
                <a:lnTo>
                  <a:pt x="6303365" y="189280"/>
                </a:lnTo>
                <a:lnTo>
                  <a:pt x="6301447" y="196456"/>
                </a:lnTo>
                <a:lnTo>
                  <a:pt x="6297688" y="210832"/>
                </a:lnTo>
                <a:lnTo>
                  <a:pt x="6294094" y="225336"/>
                </a:lnTo>
                <a:lnTo>
                  <a:pt x="6301651" y="227126"/>
                </a:lnTo>
                <a:lnTo>
                  <a:pt x="6303378" y="219963"/>
                </a:lnTo>
                <a:lnTo>
                  <a:pt x="6305156" y="212788"/>
                </a:lnTo>
                <a:lnTo>
                  <a:pt x="6308839" y="198450"/>
                </a:lnTo>
                <a:lnTo>
                  <a:pt x="6310744" y="191274"/>
                </a:lnTo>
                <a:lnTo>
                  <a:pt x="6312700" y="184111"/>
                </a:lnTo>
                <a:lnTo>
                  <a:pt x="6305334" y="182130"/>
                </a:lnTo>
                <a:close/>
              </a:path>
              <a:path w="10660380" h="325120">
                <a:moveTo>
                  <a:pt x="3175165" y="183286"/>
                </a:moveTo>
                <a:lnTo>
                  <a:pt x="3167227" y="184797"/>
                </a:lnTo>
                <a:lnTo>
                  <a:pt x="3170021" y="199377"/>
                </a:lnTo>
                <a:lnTo>
                  <a:pt x="3172917" y="213931"/>
                </a:lnTo>
                <a:lnTo>
                  <a:pt x="3175939" y="228523"/>
                </a:lnTo>
                <a:lnTo>
                  <a:pt x="3183661" y="226898"/>
                </a:lnTo>
                <a:lnTo>
                  <a:pt x="3182162" y="219659"/>
                </a:lnTo>
                <a:lnTo>
                  <a:pt x="3180702" y="212420"/>
                </a:lnTo>
                <a:lnTo>
                  <a:pt x="3177870" y="197878"/>
                </a:lnTo>
                <a:lnTo>
                  <a:pt x="3176498" y="190588"/>
                </a:lnTo>
                <a:lnTo>
                  <a:pt x="3175165" y="183286"/>
                </a:lnTo>
                <a:close/>
              </a:path>
              <a:path w="10660380" h="325120">
                <a:moveTo>
                  <a:pt x="6222542" y="234403"/>
                </a:moveTo>
                <a:lnTo>
                  <a:pt x="6213627" y="278142"/>
                </a:lnTo>
                <a:lnTo>
                  <a:pt x="6221514" y="279565"/>
                </a:lnTo>
                <a:lnTo>
                  <a:pt x="6222847" y="272326"/>
                </a:lnTo>
                <a:lnTo>
                  <a:pt x="6224244" y="265087"/>
                </a:lnTo>
                <a:lnTo>
                  <a:pt x="6227140" y="250545"/>
                </a:lnTo>
                <a:lnTo>
                  <a:pt x="6228651" y="243281"/>
                </a:lnTo>
                <a:lnTo>
                  <a:pt x="6230226" y="236004"/>
                </a:lnTo>
                <a:lnTo>
                  <a:pt x="6222542" y="234403"/>
                </a:lnTo>
                <a:close/>
              </a:path>
              <a:path w="10660380" h="325120">
                <a:moveTo>
                  <a:pt x="6191669" y="96761"/>
                </a:moveTo>
                <a:lnTo>
                  <a:pt x="6178296" y="139306"/>
                </a:lnTo>
                <a:lnTo>
                  <a:pt x="6185535" y="141439"/>
                </a:lnTo>
                <a:lnTo>
                  <a:pt x="6187630" y="134378"/>
                </a:lnTo>
                <a:lnTo>
                  <a:pt x="6189776" y="127292"/>
                </a:lnTo>
                <a:lnTo>
                  <a:pt x="6194158" y="113156"/>
                </a:lnTo>
                <a:lnTo>
                  <a:pt x="6196418" y="106083"/>
                </a:lnTo>
                <a:lnTo>
                  <a:pt x="6198730" y="99009"/>
                </a:lnTo>
                <a:lnTo>
                  <a:pt x="6191669" y="96761"/>
                </a:lnTo>
                <a:close/>
              </a:path>
              <a:path w="10660380" h="325120">
                <a:moveTo>
                  <a:pt x="6238392" y="170827"/>
                </a:moveTo>
                <a:lnTo>
                  <a:pt x="6227229" y="214020"/>
                </a:lnTo>
                <a:lnTo>
                  <a:pt x="6234798" y="215823"/>
                </a:lnTo>
                <a:lnTo>
                  <a:pt x="6236512" y="208648"/>
                </a:lnTo>
                <a:lnTo>
                  <a:pt x="6238278" y="201472"/>
                </a:lnTo>
                <a:lnTo>
                  <a:pt x="6241935" y="187121"/>
                </a:lnTo>
                <a:lnTo>
                  <a:pt x="6243815" y="179933"/>
                </a:lnTo>
                <a:lnTo>
                  <a:pt x="6245758" y="172770"/>
                </a:lnTo>
                <a:lnTo>
                  <a:pt x="6238392" y="170827"/>
                </a:lnTo>
                <a:close/>
              </a:path>
              <a:path w="10660380" h="325120">
                <a:moveTo>
                  <a:pt x="6172593" y="159308"/>
                </a:moveTo>
                <a:lnTo>
                  <a:pt x="6161506" y="202552"/>
                </a:lnTo>
                <a:lnTo>
                  <a:pt x="6169075" y="204317"/>
                </a:lnTo>
                <a:lnTo>
                  <a:pt x="6170790" y="197154"/>
                </a:lnTo>
                <a:lnTo>
                  <a:pt x="6172555" y="189966"/>
                </a:lnTo>
                <a:lnTo>
                  <a:pt x="6176175" y="175615"/>
                </a:lnTo>
                <a:lnTo>
                  <a:pt x="6178054" y="168427"/>
                </a:lnTo>
                <a:lnTo>
                  <a:pt x="6179972" y="161264"/>
                </a:lnTo>
                <a:lnTo>
                  <a:pt x="6172593" y="159308"/>
                </a:lnTo>
                <a:close/>
              </a:path>
              <a:path w="10660380" h="325120">
                <a:moveTo>
                  <a:pt x="6257620" y="108178"/>
                </a:moveTo>
                <a:lnTo>
                  <a:pt x="6244158" y="150736"/>
                </a:lnTo>
                <a:lnTo>
                  <a:pt x="6251409" y="152869"/>
                </a:lnTo>
                <a:lnTo>
                  <a:pt x="6253505" y="145795"/>
                </a:lnTo>
                <a:lnTo>
                  <a:pt x="6255639" y="138709"/>
                </a:lnTo>
                <a:lnTo>
                  <a:pt x="6260045" y="124586"/>
                </a:lnTo>
                <a:lnTo>
                  <a:pt x="6262319" y="117525"/>
                </a:lnTo>
                <a:lnTo>
                  <a:pt x="6264656" y="110464"/>
                </a:lnTo>
                <a:lnTo>
                  <a:pt x="6257620" y="108178"/>
                </a:lnTo>
                <a:close/>
              </a:path>
              <a:path w="10660380" h="325120">
                <a:moveTo>
                  <a:pt x="5858446" y="99733"/>
                </a:moveTo>
                <a:lnTo>
                  <a:pt x="5847715" y="143065"/>
                </a:lnTo>
                <a:lnTo>
                  <a:pt x="5855385" y="144805"/>
                </a:lnTo>
                <a:lnTo>
                  <a:pt x="5857024" y="137604"/>
                </a:lnTo>
                <a:lnTo>
                  <a:pt x="5858725" y="130428"/>
                </a:lnTo>
                <a:lnTo>
                  <a:pt x="5862218" y="116027"/>
                </a:lnTo>
                <a:lnTo>
                  <a:pt x="5864034" y="108838"/>
                </a:lnTo>
                <a:lnTo>
                  <a:pt x="5865901" y="101650"/>
                </a:lnTo>
                <a:lnTo>
                  <a:pt x="5858446" y="99733"/>
                </a:lnTo>
                <a:close/>
              </a:path>
              <a:path w="10660380" h="325120">
                <a:moveTo>
                  <a:pt x="5756808" y="12966"/>
                </a:moveTo>
                <a:lnTo>
                  <a:pt x="5743968" y="55702"/>
                </a:lnTo>
                <a:lnTo>
                  <a:pt x="5751334" y="57759"/>
                </a:lnTo>
                <a:lnTo>
                  <a:pt x="5753328" y="50660"/>
                </a:lnTo>
                <a:lnTo>
                  <a:pt x="5755360" y="43548"/>
                </a:lnTo>
                <a:lnTo>
                  <a:pt x="5759564" y="29349"/>
                </a:lnTo>
                <a:lnTo>
                  <a:pt x="5761736" y="22250"/>
                </a:lnTo>
                <a:lnTo>
                  <a:pt x="5763945" y="15176"/>
                </a:lnTo>
                <a:lnTo>
                  <a:pt x="5756808" y="12966"/>
                </a:lnTo>
                <a:close/>
              </a:path>
              <a:path w="10660380" h="325120">
                <a:moveTo>
                  <a:pt x="5771591" y="214020"/>
                </a:moveTo>
                <a:lnTo>
                  <a:pt x="5770448" y="221335"/>
                </a:lnTo>
                <a:lnTo>
                  <a:pt x="5769368" y="228676"/>
                </a:lnTo>
                <a:lnTo>
                  <a:pt x="5767298" y="243395"/>
                </a:lnTo>
                <a:lnTo>
                  <a:pt x="5765380" y="258178"/>
                </a:lnTo>
                <a:lnTo>
                  <a:pt x="5773661" y="259194"/>
                </a:lnTo>
                <a:lnTo>
                  <a:pt x="5774563" y="251879"/>
                </a:lnTo>
                <a:lnTo>
                  <a:pt x="5775502" y="244551"/>
                </a:lnTo>
                <a:lnTo>
                  <a:pt x="5777509" y="229895"/>
                </a:lnTo>
                <a:lnTo>
                  <a:pt x="5778563" y="222567"/>
                </a:lnTo>
                <a:lnTo>
                  <a:pt x="5779655" y="215214"/>
                </a:lnTo>
                <a:lnTo>
                  <a:pt x="5771591" y="214020"/>
                </a:lnTo>
                <a:close/>
              </a:path>
              <a:path w="10660380" h="325120">
                <a:moveTo>
                  <a:pt x="5723915" y="137909"/>
                </a:moveTo>
                <a:lnTo>
                  <a:pt x="5722429" y="145148"/>
                </a:lnTo>
                <a:lnTo>
                  <a:pt x="5720981" y="152425"/>
                </a:lnTo>
                <a:lnTo>
                  <a:pt x="5719610" y="159727"/>
                </a:lnTo>
                <a:lnTo>
                  <a:pt x="5718200" y="167030"/>
                </a:lnTo>
                <a:lnTo>
                  <a:pt x="5716879" y="174345"/>
                </a:lnTo>
                <a:lnTo>
                  <a:pt x="5715596" y="181698"/>
                </a:lnTo>
                <a:lnTo>
                  <a:pt x="5723585" y="183070"/>
                </a:lnTo>
                <a:lnTo>
                  <a:pt x="5724842" y="175793"/>
                </a:lnTo>
                <a:lnTo>
                  <a:pt x="5726137" y="168541"/>
                </a:lnTo>
                <a:lnTo>
                  <a:pt x="5728843" y="154000"/>
                </a:lnTo>
                <a:lnTo>
                  <a:pt x="5730252" y="146735"/>
                </a:lnTo>
                <a:lnTo>
                  <a:pt x="5731713" y="139458"/>
                </a:lnTo>
                <a:lnTo>
                  <a:pt x="5723915" y="137909"/>
                </a:lnTo>
                <a:close/>
              </a:path>
              <a:path w="10660380" h="325120">
                <a:moveTo>
                  <a:pt x="5783287" y="150393"/>
                </a:moveTo>
                <a:lnTo>
                  <a:pt x="5774880" y="194170"/>
                </a:lnTo>
                <a:lnTo>
                  <a:pt x="5782868" y="195554"/>
                </a:lnTo>
                <a:lnTo>
                  <a:pt x="5784126" y="188302"/>
                </a:lnTo>
                <a:lnTo>
                  <a:pt x="5785434" y="181025"/>
                </a:lnTo>
                <a:lnTo>
                  <a:pt x="5788152" y="166509"/>
                </a:lnTo>
                <a:lnTo>
                  <a:pt x="5789574" y="159232"/>
                </a:lnTo>
                <a:lnTo>
                  <a:pt x="5791060" y="151942"/>
                </a:lnTo>
                <a:lnTo>
                  <a:pt x="5783287" y="150393"/>
                </a:lnTo>
                <a:close/>
              </a:path>
              <a:path w="10660380" h="325120">
                <a:moveTo>
                  <a:pt x="5712345" y="201447"/>
                </a:moveTo>
                <a:lnTo>
                  <a:pt x="5711215" y="208762"/>
                </a:lnTo>
                <a:lnTo>
                  <a:pt x="5710135" y="216115"/>
                </a:lnTo>
                <a:lnTo>
                  <a:pt x="5709132" y="223456"/>
                </a:lnTo>
                <a:lnTo>
                  <a:pt x="5708078" y="230822"/>
                </a:lnTo>
                <a:lnTo>
                  <a:pt x="5707126" y="238201"/>
                </a:lnTo>
                <a:lnTo>
                  <a:pt x="5706198" y="245605"/>
                </a:lnTo>
                <a:lnTo>
                  <a:pt x="5714492" y="246608"/>
                </a:lnTo>
                <a:lnTo>
                  <a:pt x="5715368" y="239280"/>
                </a:lnTo>
                <a:lnTo>
                  <a:pt x="5717298" y="224637"/>
                </a:lnTo>
                <a:lnTo>
                  <a:pt x="5718289" y="217296"/>
                </a:lnTo>
                <a:lnTo>
                  <a:pt x="5719330" y="209969"/>
                </a:lnTo>
                <a:lnTo>
                  <a:pt x="5720435" y="202628"/>
                </a:lnTo>
                <a:lnTo>
                  <a:pt x="5712345" y="201447"/>
                </a:lnTo>
                <a:close/>
              </a:path>
              <a:path w="10660380" h="325120">
                <a:moveTo>
                  <a:pt x="5665228" y="125310"/>
                </a:moveTo>
                <a:lnTo>
                  <a:pt x="5656973" y="169113"/>
                </a:lnTo>
                <a:lnTo>
                  <a:pt x="5664974" y="170459"/>
                </a:lnTo>
                <a:lnTo>
                  <a:pt x="5666206" y="163194"/>
                </a:lnTo>
                <a:lnTo>
                  <a:pt x="5667489" y="155943"/>
                </a:lnTo>
                <a:lnTo>
                  <a:pt x="5670194" y="141401"/>
                </a:lnTo>
                <a:lnTo>
                  <a:pt x="5671578" y="134124"/>
                </a:lnTo>
                <a:lnTo>
                  <a:pt x="5673026" y="126847"/>
                </a:lnTo>
                <a:lnTo>
                  <a:pt x="5665228" y="125310"/>
                </a:lnTo>
                <a:close/>
              </a:path>
              <a:path w="10660380" h="325120">
                <a:moveTo>
                  <a:pt x="5653760" y="188747"/>
                </a:moveTo>
                <a:lnTo>
                  <a:pt x="5647690" y="232917"/>
                </a:lnTo>
                <a:lnTo>
                  <a:pt x="5655983" y="233908"/>
                </a:lnTo>
                <a:lnTo>
                  <a:pt x="5656859" y="226580"/>
                </a:lnTo>
                <a:lnTo>
                  <a:pt x="5657786" y="219265"/>
                </a:lnTo>
                <a:lnTo>
                  <a:pt x="5659755" y="204596"/>
                </a:lnTo>
                <a:lnTo>
                  <a:pt x="5660783" y="197269"/>
                </a:lnTo>
                <a:lnTo>
                  <a:pt x="5661875" y="189941"/>
                </a:lnTo>
                <a:lnTo>
                  <a:pt x="5653760" y="188747"/>
                </a:lnTo>
                <a:close/>
              </a:path>
              <a:path w="10660380" h="325120">
                <a:moveTo>
                  <a:pt x="5697855" y="520"/>
                </a:moveTo>
                <a:lnTo>
                  <a:pt x="5685091" y="43294"/>
                </a:lnTo>
                <a:lnTo>
                  <a:pt x="5692470" y="45338"/>
                </a:lnTo>
                <a:lnTo>
                  <a:pt x="5694451" y="38214"/>
                </a:lnTo>
                <a:lnTo>
                  <a:pt x="5696483" y="31114"/>
                </a:lnTo>
                <a:lnTo>
                  <a:pt x="5700661" y="16916"/>
                </a:lnTo>
                <a:lnTo>
                  <a:pt x="5702808" y="9804"/>
                </a:lnTo>
                <a:lnTo>
                  <a:pt x="5705017" y="2717"/>
                </a:lnTo>
                <a:lnTo>
                  <a:pt x="5697855" y="520"/>
                </a:lnTo>
                <a:close/>
              </a:path>
              <a:path w="10660380" h="325120">
                <a:moveTo>
                  <a:pt x="5679897" y="62483"/>
                </a:moveTo>
                <a:lnTo>
                  <a:pt x="5669407" y="105854"/>
                </a:lnTo>
                <a:lnTo>
                  <a:pt x="5677115" y="107568"/>
                </a:lnTo>
                <a:lnTo>
                  <a:pt x="5678716" y="100380"/>
                </a:lnTo>
                <a:lnTo>
                  <a:pt x="5680367" y="93167"/>
                </a:lnTo>
                <a:lnTo>
                  <a:pt x="5683821" y="78778"/>
                </a:lnTo>
                <a:lnTo>
                  <a:pt x="5685586" y="71577"/>
                </a:lnTo>
                <a:lnTo>
                  <a:pt x="5687415" y="64363"/>
                </a:lnTo>
                <a:lnTo>
                  <a:pt x="5679897" y="62483"/>
                </a:lnTo>
                <a:close/>
              </a:path>
              <a:path w="10660380" h="325120">
                <a:moveTo>
                  <a:pt x="5798210" y="87414"/>
                </a:moveTo>
                <a:lnTo>
                  <a:pt x="5787580" y="130759"/>
                </a:lnTo>
                <a:lnTo>
                  <a:pt x="5795251" y="132473"/>
                </a:lnTo>
                <a:lnTo>
                  <a:pt x="5796876" y="125285"/>
                </a:lnTo>
                <a:lnTo>
                  <a:pt x="5798566" y="118084"/>
                </a:lnTo>
                <a:lnTo>
                  <a:pt x="5802045" y="103695"/>
                </a:lnTo>
                <a:lnTo>
                  <a:pt x="5803836" y="96494"/>
                </a:lnTo>
                <a:lnTo>
                  <a:pt x="5805690" y="89306"/>
                </a:lnTo>
                <a:lnTo>
                  <a:pt x="5798210" y="87414"/>
                </a:lnTo>
                <a:close/>
              </a:path>
              <a:path w="10660380" h="325120">
                <a:moveTo>
                  <a:pt x="5892368" y="238810"/>
                </a:moveTo>
                <a:lnTo>
                  <a:pt x="5886030" y="282955"/>
                </a:lnTo>
                <a:lnTo>
                  <a:pt x="5894260" y="283984"/>
                </a:lnTo>
                <a:lnTo>
                  <a:pt x="5896165" y="269328"/>
                </a:lnTo>
                <a:lnTo>
                  <a:pt x="5898210" y="254698"/>
                </a:lnTo>
                <a:lnTo>
                  <a:pt x="5899277" y="247357"/>
                </a:lnTo>
                <a:lnTo>
                  <a:pt x="5900420" y="240029"/>
                </a:lnTo>
                <a:lnTo>
                  <a:pt x="5892368" y="238810"/>
                </a:lnTo>
                <a:close/>
              </a:path>
              <a:path w="10660380" h="325120">
                <a:moveTo>
                  <a:pt x="5919520" y="111836"/>
                </a:moveTo>
                <a:lnTo>
                  <a:pt x="5908700" y="155143"/>
                </a:lnTo>
                <a:lnTo>
                  <a:pt x="5916358" y="156895"/>
                </a:lnTo>
                <a:lnTo>
                  <a:pt x="5918009" y="149720"/>
                </a:lnTo>
                <a:lnTo>
                  <a:pt x="5919724" y="142532"/>
                </a:lnTo>
                <a:lnTo>
                  <a:pt x="5923241" y="128142"/>
                </a:lnTo>
                <a:lnTo>
                  <a:pt x="5925058" y="120967"/>
                </a:lnTo>
                <a:lnTo>
                  <a:pt x="5926937" y="113753"/>
                </a:lnTo>
                <a:lnTo>
                  <a:pt x="5919520" y="111836"/>
                </a:lnTo>
                <a:close/>
              </a:path>
              <a:path w="10660380" h="325120">
                <a:moveTo>
                  <a:pt x="5816434" y="25298"/>
                </a:moveTo>
                <a:lnTo>
                  <a:pt x="5803519" y="68021"/>
                </a:lnTo>
                <a:lnTo>
                  <a:pt x="5810885" y="70078"/>
                </a:lnTo>
                <a:lnTo>
                  <a:pt x="5812891" y="62966"/>
                </a:lnTo>
                <a:lnTo>
                  <a:pt x="5814949" y="55879"/>
                </a:lnTo>
                <a:lnTo>
                  <a:pt x="5819178" y="41706"/>
                </a:lnTo>
                <a:lnTo>
                  <a:pt x="5821349" y="34594"/>
                </a:lnTo>
                <a:lnTo>
                  <a:pt x="5823585" y="27495"/>
                </a:lnTo>
                <a:lnTo>
                  <a:pt x="5816434" y="25298"/>
                </a:lnTo>
                <a:close/>
              </a:path>
              <a:path w="10660380" h="325120">
                <a:moveTo>
                  <a:pt x="5945149" y="315556"/>
                </a:moveTo>
                <a:lnTo>
                  <a:pt x="5944336" y="322910"/>
                </a:lnTo>
                <a:lnTo>
                  <a:pt x="5944128" y="324959"/>
                </a:lnTo>
                <a:lnTo>
                  <a:pt x="5952568" y="324959"/>
                </a:lnTo>
                <a:lnTo>
                  <a:pt x="5953467" y="316420"/>
                </a:lnTo>
                <a:lnTo>
                  <a:pt x="5945149" y="315556"/>
                </a:lnTo>
                <a:close/>
              </a:path>
              <a:path w="10660380" h="325120">
                <a:moveTo>
                  <a:pt x="5904293" y="175005"/>
                </a:moveTo>
                <a:lnTo>
                  <a:pt x="5895759" y="218744"/>
                </a:lnTo>
                <a:lnTo>
                  <a:pt x="5903722" y="220129"/>
                </a:lnTo>
                <a:lnTo>
                  <a:pt x="5904992" y="212890"/>
                </a:lnTo>
                <a:lnTo>
                  <a:pt x="5906325" y="205651"/>
                </a:lnTo>
                <a:lnTo>
                  <a:pt x="5909106" y="191109"/>
                </a:lnTo>
                <a:lnTo>
                  <a:pt x="5910567" y="183845"/>
                </a:lnTo>
                <a:lnTo>
                  <a:pt x="5912065" y="176580"/>
                </a:lnTo>
                <a:lnTo>
                  <a:pt x="5904293" y="175005"/>
                </a:lnTo>
                <a:close/>
              </a:path>
              <a:path w="10660380" h="325120">
                <a:moveTo>
                  <a:pt x="5953988" y="251104"/>
                </a:moveTo>
                <a:lnTo>
                  <a:pt x="5947587" y="295236"/>
                </a:lnTo>
                <a:lnTo>
                  <a:pt x="5955817" y="296278"/>
                </a:lnTo>
                <a:lnTo>
                  <a:pt x="5956744" y="288963"/>
                </a:lnTo>
                <a:lnTo>
                  <a:pt x="5957722" y="281647"/>
                </a:lnTo>
                <a:lnTo>
                  <a:pt x="5959792" y="266992"/>
                </a:lnTo>
                <a:lnTo>
                  <a:pt x="5960872" y="259651"/>
                </a:lnTo>
                <a:lnTo>
                  <a:pt x="5962015" y="252323"/>
                </a:lnTo>
                <a:lnTo>
                  <a:pt x="5953988" y="251104"/>
                </a:lnTo>
                <a:close/>
              </a:path>
              <a:path w="10660380" h="325120">
                <a:moveTo>
                  <a:pt x="5938012" y="49580"/>
                </a:moveTo>
                <a:lnTo>
                  <a:pt x="5935726" y="56616"/>
                </a:lnTo>
                <a:lnTo>
                  <a:pt x="5933490" y="63715"/>
                </a:lnTo>
                <a:lnTo>
                  <a:pt x="5931331" y="70840"/>
                </a:lnTo>
                <a:lnTo>
                  <a:pt x="5929134" y="77927"/>
                </a:lnTo>
                <a:lnTo>
                  <a:pt x="5924931" y="92252"/>
                </a:lnTo>
                <a:lnTo>
                  <a:pt x="5932271" y="94348"/>
                </a:lnTo>
                <a:lnTo>
                  <a:pt x="5934303" y="87248"/>
                </a:lnTo>
                <a:lnTo>
                  <a:pt x="5936373" y="80149"/>
                </a:lnTo>
                <a:lnTo>
                  <a:pt x="5940653" y="65976"/>
                </a:lnTo>
                <a:lnTo>
                  <a:pt x="5942863" y="58889"/>
                </a:lnTo>
                <a:lnTo>
                  <a:pt x="5945111" y="51815"/>
                </a:lnTo>
                <a:lnTo>
                  <a:pt x="5938012" y="49580"/>
                </a:lnTo>
                <a:close/>
              </a:path>
              <a:path w="10660380" h="325120">
                <a:moveTo>
                  <a:pt x="5843371" y="162826"/>
                </a:moveTo>
                <a:lnTo>
                  <a:pt x="5834913" y="206565"/>
                </a:lnTo>
                <a:lnTo>
                  <a:pt x="5842863" y="207962"/>
                </a:lnTo>
                <a:lnTo>
                  <a:pt x="5844146" y="200710"/>
                </a:lnTo>
                <a:lnTo>
                  <a:pt x="5845479" y="193446"/>
                </a:lnTo>
                <a:lnTo>
                  <a:pt x="5848223" y="178930"/>
                </a:lnTo>
                <a:lnTo>
                  <a:pt x="5849645" y="171665"/>
                </a:lnTo>
                <a:lnTo>
                  <a:pt x="5851144" y="164388"/>
                </a:lnTo>
                <a:lnTo>
                  <a:pt x="5843371" y="162826"/>
                </a:lnTo>
                <a:close/>
              </a:path>
              <a:path w="10660380" h="325120">
                <a:moveTo>
                  <a:pt x="5831560" y="226542"/>
                </a:moveTo>
                <a:lnTo>
                  <a:pt x="5825299" y="270687"/>
                </a:lnTo>
                <a:lnTo>
                  <a:pt x="5833554" y="271703"/>
                </a:lnTo>
                <a:lnTo>
                  <a:pt x="5834456" y="264388"/>
                </a:lnTo>
                <a:lnTo>
                  <a:pt x="5835408" y="257073"/>
                </a:lnTo>
                <a:lnTo>
                  <a:pt x="5837440" y="242417"/>
                </a:lnTo>
                <a:lnTo>
                  <a:pt x="5838520" y="235076"/>
                </a:lnTo>
                <a:lnTo>
                  <a:pt x="5839650" y="227736"/>
                </a:lnTo>
                <a:lnTo>
                  <a:pt x="5831560" y="226542"/>
                </a:lnTo>
                <a:close/>
              </a:path>
              <a:path w="10660380" h="325120">
                <a:moveTo>
                  <a:pt x="5645442" y="252717"/>
                </a:moveTo>
                <a:lnTo>
                  <a:pt x="5644680" y="260095"/>
                </a:lnTo>
                <a:lnTo>
                  <a:pt x="5643908" y="268287"/>
                </a:lnTo>
                <a:lnTo>
                  <a:pt x="5642599" y="283044"/>
                </a:lnTo>
                <a:lnTo>
                  <a:pt x="5641492" y="297141"/>
                </a:lnTo>
                <a:lnTo>
                  <a:pt x="5650064" y="297751"/>
                </a:lnTo>
                <a:lnTo>
                  <a:pt x="5650642" y="289699"/>
                </a:lnTo>
                <a:lnTo>
                  <a:pt x="5651234" y="282282"/>
                </a:lnTo>
                <a:lnTo>
                  <a:pt x="5652493" y="267461"/>
                </a:lnTo>
                <a:lnTo>
                  <a:pt x="5653836" y="253504"/>
                </a:lnTo>
                <a:lnTo>
                  <a:pt x="5645442" y="252717"/>
                </a:lnTo>
                <a:close/>
              </a:path>
              <a:path w="10660380" h="325120">
                <a:moveTo>
                  <a:pt x="5876798" y="37553"/>
                </a:moveTo>
                <a:lnTo>
                  <a:pt x="5863805" y="80263"/>
                </a:lnTo>
                <a:lnTo>
                  <a:pt x="5871146" y="82321"/>
                </a:lnTo>
                <a:lnTo>
                  <a:pt x="5873165" y="75222"/>
                </a:lnTo>
                <a:lnTo>
                  <a:pt x="5875235" y="68135"/>
                </a:lnTo>
                <a:lnTo>
                  <a:pt x="5879477" y="53962"/>
                </a:lnTo>
                <a:lnTo>
                  <a:pt x="5881674" y="46862"/>
                </a:lnTo>
                <a:lnTo>
                  <a:pt x="5883910" y="39776"/>
                </a:lnTo>
                <a:lnTo>
                  <a:pt x="5876798" y="37553"/>
                </a:lnTo>
                <a:close/>
              </a:path>
              <a:path w="10660380" h="325120">
                <a:moveTo>
                  <a:pt x="5966015" y="187210"/>
                </a:moveTo>
                <a:lnTo>
                  <a:pt x="5957430" y="230924"/>
                </a:lnTo>
                <a:lnTo>
                  <a:pt x="5965355" y="232333"/>
                </a:lnTo>
                <a:lnTo>
                  <a:pt x="5966650" y="225094"/>
                </a:lnTo>
                <a:lnTo>
                  <a:pt x="5967996" y="217830"/>
                </a:lnTo>
                <a:lnTo>
                  <a:pt x="5970803" y="203326"/>
                </a:lnTo>
                <a:lnTo>
                  <a:pt x="5972251" y="196049"/>
                </a:lnTo>
                <a:lnTo>
                  <a:pt x="5973762" y="188785"/>
                </a:lnTo>
                <a:lnTo>
                  <a:pt x="5966015" y="187210"/>
                </a:lnTo>
                <a:close/>
              </a:path>
              <a:path w="10660380" h="325120">
                <a:moveTo>
                  <a:pt x="4871059" y="198615"/>
                </a:moveTo>
                <a:lnTo>
                  <a:pt x="4861966" y="198716"/>
                </a:lnTo>
                <a:lnTo>
                  <a:pt x="4862080" y="213563"/>
                </a:lnTo>
                <a:lnTo>
                  <a:pt x="4862347" y="228447"/>
                </a:lnTo>
                <a:lnTo>
                  <a:pt x="4862525" y="235902"/>
                </a:lnTo>
                <a:lnTo>
                  <a:pt x="4862817" y="243331"/>
                </a:lnTo>
                <a:lnTo>
                  <a:pt x="4872088" y="243001"/>
                </a:lnTo>
                <a:lnTo>
                  <a:pt x="4871770" y="235610"/>
                </a:lnTo>
                <a:lnTo>
                  <a:pt x="4871554" y="228231"/>
                </a:lnTo>
                <a:lnTo>
                  <a:pt x="4871250" y="213436"/>
                </a:lnTo>
                <a:lnTo>
                  <a:pt x="4871059" y="198615"/>
                </a:lnTo>
                <a:close/>
              </a:path>
              <a:path w="10660380" h="325120">
                <a:moveTo>
                  <a:pt x="4867097" y="72961"/>
                </a:moveTo>
                <a:lnTo>
                  <a:pt x="4863998" y="117449"/>
                </a:lnTo>
                <a:lnTo>
                  <a:pt x="4872774" y="117919"/>
                </a:lnTo>
                <a:lnTo>
                  <a:pt x="4873199" y="110007"/>
                </a:lnTo>
                <a:lnTo>
                  <a:pt x="4873639" y="102565"/>
                </a:lnTo>
                <a:lnTo>
                  <a:pt x="4874611" y="87744"/>
                </a:lnTo>
                <a:lnTo>
                  <a:pt x="4875152" y="80327"/>
                </a:lnTo>
                <a:lnTo>
                  <a:pt x="4875695" y="73596"/>
                </a:lnTo>
                <a:lnTo>
                  <a:pt x="4867097" y="72961"/>
                </a:lnTo>
                <a:close/>
              </a:path>
              <a:path w="10660380" h="325120">
                <a:moveTo>
                  <a:pt x="4863122" y="135775"/>
                </a:moveTo>
                <a:lnTo>
                  <a:pt x="4862004" y="180403"/>
                </a:lnTo>
                <a:lnTo>
                  <a:pt x="4871046" y="180441"/>
                </a:lnTo>
                <a:lnTo>
                  <a:pt x="4871100" y="172935"/>
                </a:lnTo>
                <a:lnTo>
                  <a:pt x="4871364" y="158280"/>
                </a:lnTo>
                <a:lnTo>
                  <a:pt x="4871525" y="150609"/>
                </a:lnTo>
                <a:lnTo>
                  <a:pt x="4871986" y="136029"/>
                </a:lnTo>
                <a:lnTo>
                  <a:pt x="4863122" y="135775"/>
                </a:lnTo>
                <a:close/>
              </a:path>
              <a:path w="10660380" h="325120">
                <a:moveTo>
                  <a:pt x="4808258" y="123253"/>
                </a:moveTo>
                <a:lnTo>
                  <a:pt x="4807204" y="167881"/>
                </a:lnTo>
                <a:lnTo>
                  <a:pt x="4816246" y="167919"/>
                </a:lnTo>
                <a:lnTo>
                  <a:pt x="4816311" y="160413"/>
                </a:lnTo>
                <a:lnTo>
                  <a:pt x="4816416" y="152946"/>
                </a:lnTo>
                <a:lnTo>
                  <a:pt x="4816710" y="138087"/>
                </a:lnTo>
                <a:lnTo>
                  <a:pt x="4816890" y="130670"/>
                </a:lnTo>
                <a:lnTo>
                  <a:pt x="4817135" y="123507"/>
                </a:lnTo>
                <a:lnTo>
                  <a:pt x="4808258" y="123253"/>
                </a:lnTo>
                <a:close/>
              </a:path>
              <a:path w="10660380" h="325120">
                <a:moveTo>
                  <a:pt x="4873980" y="10388"/>
                </a:moveTo>
                <a:lnTo>
                  <a:pt x="4873015" y="17741"/>
                </a:lnTo>
                <a:lnTo>
                  <a:pt x="4870264" y="40855"/>
                </a:lnTo>
                <a:lnTo>
                  <a:pt x="4869467" y="48183"/>
                </a:lnTo>
                <a:lnTo>
                  <a:pt x="4868811" y="54698"/>
                </a:lnTo>
                <a:lnTo>
                  <a:pt x="4877308" y="55537"/>
                </a:lnTo>
                <a:lnTo>
                  <a:pt x="4878129" y="47256"/>
                </a:lnTo>
                <a:lnTo>
                  <a:pt x="4878918" y="39865"/>
                </a:lnTo>
                <a:lnTo>
                  <a:pt x="4880470" y="26161"/>
                </a:lnTo>
                <a:lnTo>
                  <a:pt x="4882286" y="11429"/>
                </a:lnTo>
                <a:lnTo>
                  <a:pt x="4873980" y="10388"/>
                </a:lnTo>
                <a:close/>
              </a:path>
              <a:path w="10660380" h="325120">
                <a:moveTo>
                  <a:pt x="4812144" y="60540"/>
                </a:moveTo>
                <a:lnTo>
                  <a:pt x="4809096" y="105054"/>
                </a:lnTo>
                <a:lnTo>
                  <a:pt x="4817884" y="105511"/>
                </a:lnTo>
                <a:lnTo>
                  <a:pt x="4818285" y="97586"/>
                </a:lnTo>
                <a:lnTo>
                  <a:pt x="4818725" y="90157"/>
                </a:lnTo>
                <a:lnTo>
                  <a:pt x="4819180" y="83375"/>
                </a:lnTo>
                <a:lnTo>
                  <a:pt x="4819685" y="75323"/>
                </a:lnTo>
                <a:lnTo>
                  <a:pt x="4820224" y="67919"/>
                </a:lnTo>
                <a:lnTo>
                  <a:pt x="4820767" y="61188"/>
                </a:lnTo>
                <a:lnTo>
                  <a:pt x="4812144" y="60540"/>
                </a:lnTo>
                <a:close/>
              </a:path>
              <a:path w="10660380" h="325120">
                <a:moveTo>
                  <a:pt x="4825060" y="310121"/>
                </a:moveTo>
                <a:lnTo>
                  <a:pt x="4816221" y="311518"/>
                </a:lnTo>
                <a:lnTo>
                  <a:pt x="4817338" y="318833"/>
                </a:lnTo>
                <a:lnTo>
                  <a:pt x="4818364" y="324959"/>
                </a:lnTo>
                <a:lnTo>
                  <a:pt x="4827390" y="324959"/>
                </a:lnTo>
                <a:lnTo>
                  <a:pt x="4826165" y="317487"/>
                </a:lnTo>
                <a:lnTo>
                  <a:pt x="4825060" y="310121"/>
                </a:lnTo>
                <a:close/>
              </a:path>
              <a:path w="10660380" h="325120">
                <a:moveTo>
                  <a:pt x="4818354" y="248259"/>
                </a:moveTo>
                <a:lnTo>
                  <a:pt x="4809185" y="248958"/>
                </a:lnTo>
                <a:lnTo>
                  <a:pt x="4809705" y="256336"/>
                </a:lnTo>
                <a:lnTo>
                  <a:pt x="4810353" y="263766"/>
                </a:lnTo>
                <a:lnTo>
                  <a:pt x="4811852" y="278663"/>
                </a:lnTo>
                <a:lnTo>
                  <a:pt x="4812715" y="286092"/>
                </a:lnTo>
                <a:lnTo>
                  <a:pt x="4813668" y="293471"/>
                </a:lnTo>
                <a:lnTo>
                  <a:pt x="4822621" y="292328"/>
                </a:lnTo>
                <a:lnTo>
                  <a:pt x="4821694" y="284975"/>
                </a:lnTo>
                <a:lnTo>
                  <a:pt x="4820869" y="277672"/>
                </a:lnTo>
                <a:lnTo>
                  <a:pt x="4819446" y="263016"/>
                </a:lnTo>
                <a:lnTo>
                  <a:pt x="4818862" y="255676"/>
                </a:lnTo>
                <a:lnTo>
                  <a:pt x="4818354" y="248259"/>
                </a:lnTo>
                <a:close/>
              </a:path>
              <a:path w="10660380" h="325120">
                <a:moveTo>
                  <a:pt x="4921897" y="85458"/>
                </a:moveTo>
                <a:lnTo>
                  <a:pt x="4918735" y="129984"/>
                </a:lnTo>
                <a:lnTo>
                  <a:pt x="4927485" y="130441"/>
                </a:lnTo>
                <a:lnTo>
                  <a:pt x="4927914" y="122529"/>
                </a:lnTo>
                <a:lnTo>
                  <a:pt x="4928819" y="108318"/>
                </a:lnTo>
                <a:lnTo>
                  <a:pt x="4929380" y="100241"/>
                </a:lnTo>
                <a:lnTo>
                  <a:pt x="4930470" y="86131"/>
                </a:lnTo>
                <a:lnTo>
                  <a:pt x="4921897" y="85458"/>
                </a:lnTo>
                <a:close/>
              </a:path>
              <a:path w="10660380" h="325120">
                <a:moveTo>
                  <a:pt x="4928882" y="22809"/>
                </a:moveTo>
                <a:lnTo>
                  <a:pt x="4923637" y="67094"/>
                </a:lnTo>
                <a:lnTo>
                  <a:pt x="4932133" y="67944"/>
                </a:lnTo>
                <a:lnTo>
                  <a:pt x="4932974" y="59677"/>
                </a:lnTo>
                <a:lnTo>
                  <a:pt x="4933670" y="53276"/>
                </a:lnTo>
                <a:lnTo>
                  <a:pt x="4935347" y="38569"/>
                </a:lnTo>
                <a:lnTo>
                  <a:pt x="4936248" y="31203"/>
                </a:lnTo>
                <a:lnTo>
                  <a:pt x="4937188" y="23837"/>
                </a:lnTo>
                <a:lnTo>
                  <a:pt x="4928882" y="22809"/>
                </a:lnTo>
                <a:close/>
              </a:path>
              <a:path w="10660380" h="325120">
                <a:moveTo>
                  <a:pt x="4873040" y="260997"/>
                </a:moveTo>
                <a:lnTo>
                  <a:pt x="4863871" y="261696"/>
                </a:lnTo>
                <a:lnTo>
                  <a:pt x="4864379" y="269074"/>
                </a:lnTo>
                <a:lnTo>
                  <a:pt x="4865014" y="276517"/>
                </a:lnTo>
                <a:lnTo>
                  <a:pt x="4865776" y="283971"/>
                </a:lnTo>
                <a:lnTo>
                  <a:pt x="4866487" y="291414"/>
                </a:lnTo>
                <a:lnTo>
                  <a:pt x="4867363" y="298856"/>
                </a:lnTo>
                <a:lnTo>
                  <a:pt x="4868316" y="306235"/>
                </a:lnTo>
                <a:lnTo>
                  <a:pt x="4877282" y="305079"/>
                </a:lnTo>
                <a:lnTo>
                  <a:pt x="4876355" y="297738"/>
                </a:lnTo>
                <a:lnTo>
                  <a:pt x="4875542" y="290436"/>
                </a:lnTo>
                <a:lnTo>
                  <a:pt x="4874133" y="275767"/>
                </a:lnTo>
                <a:lnTo>
                  <a:pt x="4873536" y="268439"/>
                </a:lnTo>
                <a:lnTo>
                  <a:pt x="4873040" y="260997"/>
                </a:lnTo>
                <a:close/>
              </a:path>
              <a:path w="10660380" h="325120">
                <a:moveTo>
                  <a:pt x="4927612" y="273862"/>
                </a:moveTo>
                <a:lnTo>
                  <a:pt x="4918417" y="274561"/>
                </a:lnTo>
                <a:lnTo>
                  <a:pt x="4918925" y="281927"/>
                </a:lnTo>
                <a:lnTo>
                  <a:pt x="4919548" y="289356"/>
                </a:lnTo>
                <a:lnTo>
                  <a:pt x="4921021" y="304228"/>
                </a:lnTo>
                <a:lnTo>
                  <a:pt x="4921859" y="311657"/>
                </a:lnTo>
                <a:lnTo>
                  <a:pt x="4922824" y="319036"/>
                </a:lnTo>
                <a:lnTo>
                  <a:pt x="4931791" y="317906"/>
                </a:lnTo>
                <a:lnTo>
                  <a:pt x="4930876" y="310553"/>
                </a:lnTo>
                <a:lnTo>
                  <a:pt x="4930063" y="303250"/>
                </a:lnTo>
                <a:lnTo>
                  <a:pt x="4928679" y="288620"/>
                </a:lnTo>
                <a:lnTo>
                  <a:pt x="4928082" y="281279"/>
                </a:lnTo>
                <a:lnTo>
                  <a:pt x="4927612" y="273862"/>
                </a:lnTo>
                <a:close/>
              </a:path>
              <a:path w="10660380" h="325120">
                <a:moveTo>
                  <a:pt x="4816297" y="185991"/>
                </a:moveTo>
                <a:lnTo>
                  <a:pt x="4807178" y="186093"/>
                </a:lnTo>
                <a:lnTo>
                  <a:pt x="4807318" y="200913"/>
                </a:lnTo>
                <a:lnTo>
                  <a:pt x="4807597" y="215849"/>
                </a:lnTo>
                <a:lnTo>
                  <a:pt x="4807788" y="223304"/>
                </a:lnTo>
                <a:lnTo>
                  <a:pt x="4808105" y="230695"/>
                </a:lnTo>
                <a:lnTo>
                  <a:pt x="4817376" y="230377"/>
                </a:lnTo>
                <a:lnTo>
                  <a:pt x="4817071" y="222935"/>
                </a:lnTo>
                <a:lnTo>
                  <a:pt x="4816830" y="215569"/>
                </a:lnTo>
                <a:lnTo>
                  <a:pt x="4816487" y="200837"/>
                </a:lnTo>
                <a:lnTo>
                  <a:pt x="4816297" y="185991"/>
                </a:lnTo>
                <a:close/>
              </a:path>
              <a:path w="10660380" h="325120">
                <a:moveTo>
                  <a:pt x="4879746" y="322999"/>
                </a:moveTo>
                <a:lnTo>
                  <a:pt x="4870881" y="324383"/>
                </a:lnTo>
                <a:lnTo>
                  <a:pt x="4870969" y="324959"/>
                </a:lnTo>
                <a:lnTo>
                  <a:pt x="4880041" y="324959"/>
                </a:lnTo>
                <a:lnTo>
                  <a:pt x="4879746" y="322999"/>
                </a:lnTo>
                <a:close/>
              </a:path>
              <a:path w="10660380" h="325120">
                <a:moveTo>
                  <a:pt x="4925682" y="211353"/>
                </a:moveTo>
                <a:lnTo>
                  <a:pt x="4916589" y="211442"/>
                </a:lnTo>
                <a:lnTo>
                  <a:pt x="4916703" y="226288"/>
                </a:lnTo>
                <a:lnTo>
                  <a:pt x="4916932" y="241172"/>
                </a:lnTo>
                <a:lnTo>
                  <a:pt x="4917109" y="248627"/>
                </a:lnTo>
                <a:lnTo>
                  <a:pt x="4917389" y="256070"/>
                </a:lnTo>
                <a:lnTo>
                  <a:pt x="4926647" y="255739"/>
                </a:lnTo>
                <a:lnTo>
                  <a:pt x="4926330" y="248348"/>
                </a:lnTo>
                <a:lnTo>
                  <a:pt x="4926126" y="240969"/>
                </a:lnTo>
                <a:lnTo>
                  <a:pt x="4925834" y="226199"/>
                </a:lnTo>
                <a:lnTo>
                  <a:pt x="4925682" y="211353"/>
                </a:lnTo>
                <a:close/>
              </a:path>
              <a:path w="10660380" h="325120">
                <a:moveTo>
                  <a:pt x="4917833" y="148386"/>
                </a:moveTo>
                <a:lnTo>
                  <a:pt x="4917292" y="163512"/>
                </a:lnTo>
                <a:lnTo>
                  <a:pt x="4916902" y="178307"/>
                </a:lnTo>
                <a:lnTo>
                  <a:pt x="4916766" y="185534"/>
                </a:lnTo>
                <a:lnTo>
                  <a:pt x="4916678" y="193001"/>
                </a:lnTo>
                <a:lnTo>
                  <a:pt x="4925695" y="193090"/>
                </a:lnTo>
                <a:lnTo>
                  <a:pt x="4925760" y="185534"/>
                </a:lnTo>
                <a:lnTo>
                  <a:pt x="4925865" y="178092"/>
                </a:lnTo>
                <a:lnTo>
                  <a:pt x="4926211" y="163207"/>
                </a:lnTo>
                <a:lnTo>
                  <a:pt x="4926429" y="155790"/>
                </a:lnTo>
                <a:lnTo>
                  <a:pt x="4926672" y="148678"/>
                </a:lnTo>
                <a:lnTo>
                  <a:pt x="4917833" y="148386"/>
                </a:lnTo>
                <a:close/>
              </a:path>
              <a:path w="10660380" h="325120">
                <a:moveTo>
                  <a:pt x="4697869" y="98869"/>
                </a:moveTo>
                <a:lnTo>
                  <a:pt x="4696942" y="143497"/>
                </a:lnTo>
                <a:lnTo>
                  <a:pt x="4706010" y="143522"/>
                </a:lnTo>
                <a:lnTo>
                  <a:pt x="4706115" y="128574"/>
                </a:lnTo>
                <a:lnTo>
                  <a:pt x="4706384" y="113703"/>
                </a:lnTo>
                <a:lnTo>
                  <a:pt x="4706551" y="106286"/>
                </a:lnTo>
                <a:lnTo>
                  <a:pt x="4706759" y="99110"/>
                </a:lnTo>
                <a:lnTo>
                  <a:pt x="4697869" y="98869"/>
                </a:lnTo>
                <a:close/>
              </a:path>
              <a:path w="10660380" h="325120">
                <a:moveTo>
                  <a:pt x="4701565" y="36360"/>
                </a:moveTo>
                <a:lnTo>
                  <a:pt x="4700422" y="51168"/>
                </a:lnTo>
                <a:lnTo>
                  <a:pt x="4699952" y="58585"/>
                </a:lnTo>
                <a:lnTo>
                  <a:pt x="4699411" y="66598"/>
                </a:lnTo>
                <a:lnTo>
                  <a:pt x="4698631" y="80898"/>
                </a:lnTo>
                <a:lnTo>
                  <a:pt x="4707458" y="81330"/>
                </a:lnTo>
                <a:lnTo>
                  <a:pt x="4707841" y="73444"/>
                </a:lnTo>
                <a:lnTo>
                  <a:pt x="4708244" y="66014"/>
                </a:lnTo>
                <a:lnTo>
                  <a:pt x="4709617" y="44411"/>
                </a:lnTo>
                <a:lnTo>
                  <a:pt x="4710201" y="37007"/>
                </a:lnTo>
                <a:lnTo>
                  <a:pt x="4701565" y="36360"/>
                </a:lnTo>
                <a:close/>
              </a:path>
              <a:path w="10660380" h="325120">
                <a:moveTo>
                  <a:pt x="4659541" y="272516"/>
                </a:moveTo>
                <a:lnTo>
                  <a:pt x="4650752" y="273977"/>
                </a:lnTo>
                <a:lnTo>
                  <a:pt x="4651895" y="281279"/>
                </a:lnTo>
                <a:lnTo>
                  <a:pt x="4653127" y="288594"/>
                </a:lnTo>
                <a:lnTo>
                  <a:pt x="4655756" y="303250"/>
                </a:lnTo>
                <a:lnTo>
                  <a:pt x="4657140" y="310603"/>
                </a:lnTo>
                <a:lnTo>
                  <a:pt x="4658626" y="317957"/>
                </a:lnTo>
                <a:lnTo>
                  <a:pt x="4667173" y="316217"/>
                </a:lnTo>
                <a:lnTo>
                  <a:pt x="4665751" y="309003"/>
                </a:lnTo>
                <a:lnTo>
                  <a:pt x="4664405" y="301764"/>
                </a:lnTo>
                <a:lnTo>
                  <a:pt x="4663109" y="294474"/>
                </a:lnTo>
                <a:lnTo>
                  <a:pt x="4661852" y="287197"/>
                </a:lnTo>
                <a:lnTo>
                  <a:pt x="4660658" y="279895"/>
                </a:lnTo>
                <a:lnTo>
                  <a:pt x="4659541" y="272516"/>
                </a:lnTo>
                <a:close/>
              </a:path>
              <a:path w="10660380" h="325120">
                <a:moveTo>
                  <a:pt x="4645812" y="24358"/>
                </a:moveTo>
                <a:lnTo>
                  <a:pt x="4642942" y="68884"/>
                </a:lnTo>
                <a:lnTo>
                  <a:pt x="4651781" y="69303"/>
                </a:lnTo>
                <a:lnTo>
                  <a:pt x="4652151" y="61417"/>
                </a:lnTo>
                <a:lnTo>
                  <a:pt x="4652551" y="53987"/>
                </a:lnTo>
                <a:lnTo>
                  <a:pt x="4653449" y="39141"/>
                </a:lnTo>
                <a:lnTo>
                  <a:pt x="4653949" y="31737"/>
                </a:lnTo>
                <a:lnTo>
                  <a:pt x="4654448" y="24968"/>
                </a:lnTo>
                <a:lnTo>
                  <a:pt x="4645812" y="24358"/>
                </a:lnTo>
                <a:close/>
              </a:path>
              <a:path w="10660380" h="325120">
                <a:moveTo>
                  <a:pt x="4642192" y="86753"/>
                </a:moveTo>
                <a:lnTo>
                  <a:pt x="4641316" y="131368"/>
                </a:lnTo>
                <a:lnTo>
                  <a:pt x="4650422" y="131394"/>
                </a:lnTo>
                <a:lnTo>
                  <a:pt x="4650514" y="116446"/>
                </a:lnTo>
                <a:lnTo>
                  <a:pt x="4650745" y="101574"/>
                </a:lnTo>
                <a:lnTo>
                  <a:pt x="4650912" y="94157"/>
                </a:lnTo>
                <a:lnTo>
                  <a:pt x="4651121" y="86982"/>
                </a:lnTo>
                <a:lnTo>
                  <a:pt x="4642192" y="86753"/>
                </a:lnTo>
                <a:close/>
              </a:path>
              <a:path w="10660380" h="325120">
                <a:moveTo>
                  <a:pt x="4650536" y="149110"/>
                </a:moveTo>
                <a:lnTo>
                  <a:pt x="4641380" y="149237"/>
                </a:lnTo>
                <a:lnTo>
                  <a:pt x="4641557" y="164058"/>
                </a:lnTo>
                <a:lnTo>
                  <a:pt x="4641926" y="178993"/>
                </a:lnTo>
                <a:lnTo>
                  <a:pt x="4642180" y="186448"/>
                </a:lnTo>
                <a:lnTo>
                  <a:pt x="4642535" y="193840"/>
                </a:lnTo>
                <a:lnTo>
                  <a:pt x="4651756" y="193471"/>
                </a:lnTo>
                <a:lnTo>
                  <a:pt x="4651438" y="186029"/>
                </a:lnTo>
                <a:lnTo>
                  <a:pt x="4651184" y="178663"/>
                </a:lnTo>
                <a:lnTo>
                  <a:pt x="4650778" y="163931"/>
                </a:lnTo>
                <a:lnTo>
                  <a:pt x="4650638" y="156565"/>
                </a:lnTo>
                <a:lnTo>
                  <a:pt x="4650536" y="149110"/>
                </a:lnTo>
                <a:close/>
              </a:path>
              <a:path w="10660380" h="325120">
                <a:moveTo>
                  <a:pt x="4706099" y="161353"/>
                </a:moveTo>
                <a:lnTo>
                  <a:pt x="4696955" y="161493"/>
                </a:lnTo>
                <a:lnTo>
                  <a:pt x="4697120" y="176314"/>
                </a:lnTo>
                <a:lnTo>
                  <a:pt x="4697463" y="191236"/>
                </a:lnTo>
                <a:lnTo>
                  <a:pt x="4697691" y="198704"/>
                </a:lnTo>
                <a:lnTo>
                  <a:pt x="4698047" y="206082"/>
                </a:lnTo>
                <a:lnTo>
                  <a:pt x="4707267" y="205739"/>
                </a:lnTo>
                <a:lnTo>
                  <a:pt x="4706975" y="198297"/>
                </a:lnTo>
                <a:lnTo>
                  <a:pt x="4706721" y="190931"/>
                </a:lnTo>
                <a:lnTo>
                  <a:pt x="4706327" y="176187"/>
                </a:lnTo>
                <a:lnTo>
                  <a:pt x="4706200" y="168808"/>
                </a:lnTo>
                <a:lnTo>
                  <a:pt x="4706099" y="161353"/>
                </a:lnTo>
                <a:close/>
              </a:path>
              <a:path w="10660380" h="325120">
                <a:moveTo>
                  <a:pt x="4652797" y="211010"/>
                </a:moveTo>
                <a:lnTo>
                  <a:pt x="4643666" y="211721"/>
                </a:lnTo>
                <a:lnTo>
                  <a:pt x="4644212" y="219100"/>
                </a:lnTo>
                <a:lnTo>
                  <a:pt x="4644885" y="226542"/>
                </a:lnTo>
                <a:lnTo>
                  <a:pt x="4645634" y="233997"/>
                </a:lnTo>
                <a:lnTo>
                  <a:pt x="4646409" y="241426"/>
                </a:lnTo>
                <a:lnTo>
                  <a:pt x="4647272" y="248869"/>
                </a:lnTo>
                <a:lnTo>
                  <a:pt x="4648250" y="256235"/>
                </a:lnTo>
                <a:lnTo>
                  <a:pt x="4657140" y="255079"/>
                </a:lnTo>
                <a:lnTo>
                  <a:pt x="4656226" y="247738"/>
                </a:lnTo>
                <a:lnTo>
                  <a:pt x="4655388" y="240436"/>
                </a:lnTo>
                <a:lnTo>
                  <a:pt x="4653927" y="225780"/>
                </a:lnTo>
                <a:lnTo>
                  <a:pt x="4653318" y="218427"/>
                </a:lnTo>
                <a:lnTo>
                  <a:pt x="4652797" y="211010"/>
                </a:lnTo>
                <a:close/>
              </a:path>
              <a:path w="10660380" h="325120">
                <a:moveTo>
                  <a:pt x="4761306" y="173532"/>
                </a:moveTo>
                <a:lnTo>
                  <a:pt x="4752174" y="173634"/>
                </a:lnTo>
                <a:lnTo>
                  <a:pt x="4752352" y="188480"/>
                </a:lnTo>
                <a:lnTo>
                  <a:pt x="4752644" y="203390"/>
                </a:lnTo>
                <a:lnTo>
                  <a:pt x="4752860" y="210858"/>
                </a:lnTo>
                <a:lnTo>
                  <a:pt x="4753190" y="218249"/>
                </a:lnTo>
                <a:lnTo>
                  <a:pt x="4762449" y="217906"/>
                </a:lnTo>
                <a:lnTo>
                  <a:pt x="4762119" y="210477"/>
                </a:lnTo>
                <a:lnTo>
                  <a:pt x="4761890" y="203111"/>
                </a:lnTo>
                <a:lnTo>
                  <a:pt x="4761547" y="188366"/>
                </a:lnTo>
                <a:lnTo>
                  <a:pt x="4761306" y="173532"/>
                </a:lnTo>
                <a:close/>
              </a:path>
              <a:path w="10660380" h="325120">
                <a:moveTo>
                  <a:pt x="4763439" y="235673"/>
                </a:moveTo>
                <a:lnTo>
                  <a:pt x="4754295" y="236372"/>
                </a:lnTo>
                <a:lnTo>
                  <a:pt x="4754829" y="243751"/>
                </a:lnTo>
                <a:lnTo>
                  <a:pt x="4755476" y="251193"/>
                </a:lnTo>
                <a:lnTo>
                  <a:pt x="4756975" y="266090"/>
                </a:lnTo>
                <a:lnTo>
                  <a:pt x="4757826" y="273532"/>
                </a:lnTo>
                <a:lnTo>
                  <a:pt x="4758804" y="280911"/>
                </a:lnTo>
                <a:lnTo>
                  <a:pt x="4767745" y="279742"/>
                </a:lnTo>
                <a:lnTo>
                  <a:pt x="4766818" y="272402"/>
                </a:lnTo>
                <a:lnTo>
                  <a:pt x="4765992" y="265099"/>
                </a:lnTo>
                <a:lnTo>
                  <a:pt x="4764557" y="250431"/>
                </a:lnTo>
                <a:lnTo>
                  <a:pt x="4763947" y="243103"/>
                </a:lnTo>
                <a:lnTo>
                  <a:pt x="4763439" y="235673"/>
                </a:lnTo>
                <a:close/>
              </a:path>
              <a:path w="10660380" h="325120">
                <a:moveTo>
                  <a:pt x="4708283" y="223380"/>
                </a:moveTo>
                <a:lnTo>
                  <a:pt x="4699152" y="224116"/>
                </a:lnTo>
                <a:lnTo>
                  <a:pt x="4699698" y="231470"/>
                </a:lnTo>
                <a:lnTo>
                  <a:pt x="4700371" y="238925"/>
                </a:lnTo>
                <a:lnTo>
                  <a:pt x="4701882" y="253796"/>
                </a:lnTo>
                <a:lnTo>
                  <a:pt x="4702746" y="261251"/>
                </a:lnTo>
                <a:lnTo>
                  <a:pt x="4703711" y="268617"/>
                </a:lnTo>
                <a:lnTo>
                  <a:pt x="4712627" y="267449"/>
                </a:lnTo>
                <a:lnTo>
                  <a:pt x="4711712" y="260108"/>
                </a:lnTo>
                <a:lnTo>
                  <a:pt x="4710861" y="252806"/>
                </a:lnTo>
                <a:lnTo>
                  <a:pt x="4710163" y="245478"/>
                </a:lnTo>
                <a:lnTo>
                  <a:pt x="4709426" y="238137"/>
                </a:lnTo>
                <a:lnTo>
                  <a:pt x="4708804" y="230797"/>
                </a:lnTo>
                <a:lnTo>
                  <a:pt x="4708283" y="223380"/>
                </a:lnTo>
                <a:close/>
              </a:path>
              <a:path w="10660380" h="325120">
                <a:moveTo>
                  <a:pt x="6324701" y="119430"/>
                </a:moveTo>
                <a:lnTo>
                  <a:pt x="6311163" y="161950"/>
                </a:lnTo>
                <a:lnTo>
                  <a:pt x="6318402" y="164096"/>
                </a:lnTo>
                <a:lnTo>
                  <a:pt x="6320510" y="157035"/>
                </a:lnTo>
                <a:lnTo>
                  <a:pt x="6322669" y="149948"/>
                </a:lnTo>
                <a:lnTo>
                  <a:pt x="6327101" y="135839"/>
                </a:lnTo>
                <a:lnTo>
                  <a:pt x="6329400" y="128777"/>
                </a:lnTo>
                <a:lnTo>
                  <a:pt x="6331737" y="121704"/>
                </a:lnTo>
                <a:lnTo>
                  <a:pt x="6324701" y="119430"/>
                </a:lnTo>
                <a:close/>
              </a:path>
              <a:path w="10660380" h="325120">
                <a:moveTo>
                  <a:pt x="4756988" y="48310"/>
                </a:moveTo>
                <a:lnTo>
                  <a:pt x="4754003" y="92836"/>
                </a:lnTo>
                <a:lnTo>
                  <a:pt x="4762804" y="93268"/>
                </a:lnTo>
                <a:lnTo>
                  <a:pt x="4763189" y="85382"/>
                </a:lnTo>
                <a:lnTo>
                  <a:pt x="4763618" y="77927"/>
                </a:lnTo>
                <a:lnTo>
                  <a:pt x="4764578" y="63093"/>
                </a:lnTo>
                <a:lnTo>
                  <a:pt x="4765088" y="55702"/>
                </a:lnTo>
                <a:lnTo>
                  <a:pt x="4765598" y="48945"/>
                </a:lnTo>
                <a:lnTo>
                  <a:pt x="4756988" y="48310"/>
                </a:lnTo>
                <a:close/>
              </a:path>
              <a:path w="10660380" h="325120">
                <a:moveTo>
                  <a:pt x="4715040" y="285038"/>
                </a:moveTo>
                <a:lnTo>
                  <a:pt x="4706239" y="286423"/>
                </a:lnTo>
                <a:lnTo>
                  <a:pt x="4707356" y="293750"/>
                </a:lnTo>
                <a:lnTo>
                  <a:pt x="4708588" y="301104"/>
                </a:lnTo>
                <a:lnTo>
                  <a:pt x="4711242" y="315810"/>
                </a:lnTo>
                <a:lnTo>
                  <a:pt x="4712665" y="323151"/>
                </a:lnTo>
                <a:lnTo>
                  <a:pt x="4713038" y="324959"/>
                </a:lnTo>
                <a:lnTo>
                  <a:pt x="4721968" y="324959"/>
                </a:lnTo>
                <a:lnTo>
                  <a:pt x="4721250" y="321424"/>
                </a:lnTo>
                <a:lnTo>
                  <a:pt x="4719878" y="314197"/>
                </a:lnTo>
                <a:lnTo>
                  <a:pt x="4717338" y="299681"/>
                </a:lnTo>
                <a:lnTo>
                  <a:pt x="4716145" y="292392"/>
                </a:lnTo>
                <a:lnTo>
                  <a:pt x="4715040" y="285038"/>
                </a:lnTo>
                <a:close/>
              </a:path>
              <a:path w="10660380" h="325120">
                <a:moveTo>
                  <a:pt x="4753190" y="110934"/>
                </a:moveTo>
                <a:lnTo>
                  <a:pt x="4752213" y="155549"/>
                </a:lnTo>
                <a:lnTo>
                  <a:pt x="4761255" y="155587"/>
                </a:lnTo>
                <a:lnTo>
                  <a:pt x="4761295" y="148081"/>
                </a:lnTo>
                <a:lnTo>
                  <a:pt x="4761385" y="140639"/>
                </a:lnTo>
                <a:lnTo>
                  <a:pt x="4761667" y="125755"/>
                </a:lnTo>
                <a:lnTo>
                  <a:pt x="4761835" y="118338"/>
                </a:lnTo>
                <a:lnTo>
                  <a:pt x="4762068" y="111175"/>
                </a:lnTo>
                <a:lnTo>
                  <a:pt x="4753190" y="110934"/>
                </a:lnTo>
                <a:close/>
              </a:path>
              <a:path w="10660380" h="325120">
                <a:moveTo>
                  <a:pt x="4976583" y="98082"/>
                </a:moveTo>
                <a:lnTo>
                  <a:pt x="4973358" y="142582"/>
                </a:lnTo>
                <a:lnTo>
                  <a:pt x="4982095" y="143078"/>
                </a:lnTo>
                <a:lnTo>
                  <a:pt x="4982550" y="135127"/>
                </a:lnTo>
                <a:lnTo>
                  <a:pt x="4983014" y="127698"/>
                </a:lnTo>
                <a:lnTo>
                  <a:pt x="4983467" y="120967"/>
                </a:lnTo>
                <a:lnTo>
                  <a:pt x="4984604" y="105473"/>
                </a:lnTo>
                <a:lnTo>
                  <a:pt x="4985156" y="98767"/>
                </a:lnTo>
                <a:lnTo>
                  <a:pt x="4976583" y="98082"/>
                </a:lnTo>
                <a:close/>
              </a:path>
              <a:path w="10660380" h="325120">
                <a:moveTo>
                  <a:pt x="5198325" y="276313"/>
                </a:moveTo>
                <a:lnTo>
                  <a:pt x="5189308" y="276364"/>
                </a:lnTo>
                <a:lnTo>
                  <a:pt x="5189410" y="298627"/>
                </a:lnTo>
                <a:lnTo>
                  <a:pt x="5189486" y="306070"/>
                </a:lnTo>
                <a:lnTo>
                  <a:pt x="5189613" y="313524"/>
                </a:lnTo>
                <a:lnTo>
                  <a:pt x="5189804" y="320967"/>
                </a:lnTo>
                <a:lnTo>
                  <a:pt x="5198999" y="320700"/>
                </a:lnTo>
                <a:lnTo>
                  <a:pt x="5198757" y="313321"/>
                </a:lnTo>
                <a:lnTo>
                  <a:pt x="5198620" y="306070"/>
                </a:lnTo>
                <a:lnTo>
                  <a:pt x="5198402" y="291160"/>
                </a:lnTo>
                <a:lnTo>
                  <a:pt x="5198325" y="276313"/>
                </a:lnTo>
                <a:close/>
              </a:path>
              <a:path w="10660380" h="325120">
                <a:moveTo>
                  <a:pt x="5158435" y="10756"/>
                </a:moveTo>
                <a:lnTo>
                  <a:pt x="5150777" y="54686"/>
                </a:lnTo>
                <a:lnTo>
                  <a:pt x="5158930" y="55956"/>
                </a:lnTo>
                <a:lnTo>
                  <a:pt x="5160060" y="48666"/>
                </a:lnTo>
                <a:lnTo>
                  <a:pt x="5161254" y="41376"/>
                </a:lnTo>
                <a:lnTo>
                  <a:pt x="5163743" y="26809"/>
                </a:lnTo>
                <a:lnTo>
                  <a:pt x="5165026" y="19519"/>
                </a:lnTo>
                <a:lnTo>
                  <a:pt x="5166372" y="12204"/>
                </a:lnTo>
                <a:lnTo>
                  <a:pt x="5158435" y="10756"/>
                </a:lnTo>
                <a:close/>
              </a:path>
              <a:path w="10660380" h="325120">
                <a:moveTo>
                  <a:pt x="5143652" y="263245"/>
                </a:moveTo>
                <a:lnTo>
                  <a:pt x="5134597" y="263296"/>
                </a:lnTo>
                <a:lnTo>
                  <a:pt x="5134672" y="278066"/>
                </a:lnTo>
                <a:lnTo>
                  <a:pt x="5134825" y="293001"/>
                </a:lnTo>
                <a:lnTo>
                  <a:pt x="5134952" y="300431"/>
                </a:lnTo>
                <a:lnTo>
                  <a:pt x="5135156" y="307873"/>
                </a:lnTo>
                <a:lnTo>
                  <a:pt x="5144376" y="307606"/>
                </a:lnTo>
                <a:lnTo>
                  <a:pt x="5144122" y="300227"/>
                </a:lnTo>
                <a:lnTo>
                  <a:pt x="5143973" y="293001"/>
                </a:lnTo>
                <a:lnTo>
                  <a:pt x="5143741" y="278066"/>
                </a:lnTo>
                <a:lnTo>
                  <a:pt x="5143652" y="263245"/>
                </a:lnTo>
                <a:close/>
              </a:path>
              <a:path w="10660380" h="325120">
                <a:moveTo>
                  <a:pt x="5190959" y="212737"/>
                </a:moveTo>
                <a:lnTo>
                  <a:pt x="5190313" y="227939"/>
                </a:lnTo>
                <a:lnTo>
                  <a:pt x="5189647" y="250113"/>
                </a:lnTo>
                <a:lnTo>
                  <a:pt x="5189512" y="257365"/>
                </a:lnTo>
                <a:lnTo>
                  <a:pt x="5198440" y="257492"/>
                </a:lnTo>
                <a:lnTo>
                  <a:pt x="5198572" y="249897"/>
                </a:lnTo>
                <a:lnTo>
                  <a:pt x="5198732" y="242735"/>
                </a:lnTo>
                <a:lnTo>
                  <a:pt x="5199164" y="227571"/>
                </a:lnTo>
                <a:lnTo>
                  <a:pt x="5199418" y="220522"/>
                </a:lnTo>
                <a:lnTo>
                  <a:pt x="5199722" y="213093"/>
                </a:lnTo>
                <a:lnTo>
                  <a:pt x="5190959" y="212737"/>
                </a:lnTo>
                <a:close/>
              </a:path>
              <a:path w="10660380" h="325120">
                <a:moveTo>
                  <a:pt x="5148008" y="73367"/>
                </a:moveTo>
                <a:lnTo>
                  <a:pt x="5143224" y="111188"/>
                </a:lnTo>
                <a:lnTo>
                  <a:pt x="5142509" y="117627"/>
                </a:lnTo>
                <a:lnTo>
                  <a:pt x="5150929" y="118516"/>
                </a:lnTo>
                <a:lnTo>
                  <a:pt x="5151819" y="110197"/>
                </a:lnTo>
                <a:lnTo>
                  <a:pt x="5153418" y="96507"/>
                </a:lnTo>
                <a:lnTo>
                  <a:pt x="5154320" y="89153"/>
                </a:lnTo>
                <a:lnTo>
                  <a:pt x="5155260" y="81826"/>
                </a:lnTo>
                <a:lnTo>
                  <a:pt x="5156263" y="74460"/>
                </a:lnTo>
                <a:lnTo>
                  <a:pt x="5148008" y="73367"/>
                </a:lnTo>
                <a:close/>
              </a:path>
              <a:path w="10660380" h="325120">
                <a:moveTo>
                  <a:pt x="5140617" y="136436"/>
                </a:moveTo>
                <a:lnTo>
                  <a:pt x="5137213" y="180924"/>
                </a:lnTo>
                <a:lnTo>
                  <a:pt x="5145913" y="181444"/>
                </a:lnTo>
                <a:lnTo>
                  <a:pt x="5146385" y="173469"/>
                </a:lnTo>
                <a:lnTo>
                  <a:pt x="5146888" y="166027"/>
                </a:lnTo>
                <a:lnTo>
                  <a:pt x="5147964" y="151206"/>
                </a:lnTo>
                <a:lnTo>
                  <a:pt x="5148554" y="143814"/>
                </a:lnTo>
                <a:lnTo>
                  <a:pt x="5149138" y="137134"/>
                </a:lnTo>
                <a:lnTo>
                  <a:pt x="5140617" y="136436"/>
                </a:lnTo>
                <a:close/>
              </a:path>
              <a:path w="10660380" h="325120">
                <a:moveTo>
                  <a:pt x="5250510" y="162242"/>
                </a:moveTo>
                <a:lnTo>
                  <a:pt x="5249117" y="177774"/>
                </a:lnTo>
                <a:lnTo>
                  <a:pt x="5248021" y="191846"/>
                </a:lnTo>
                <a:lnTo>
                  <a:pt x="5247431" y="199910"/>
                </a:lnTo>
                <a:lnTo>
                  <a:pt x="5246979" y="206717"/>
                </a:lnTo>
                <a:lnTo>
                  <a:pt x="5255653" y="207263"/>
                </a:lnTo>
                <a:lnTo>
                  <a:pt x="5256157" y="199262"/>
                </a:lnTo>
                <a:lnTo>
                  <a:pt x="5257177" y="185153"/>
                </a:lnTo>
                <a:lnTo>
                  <a:pt x="5257799" y="177012"/>
                </a:lnTo>
                <a:lnTo>
                  <a:pt x="5258346" y="170370"/>
                </a:lnTo>
                <a:lnTo>
                  <a:pt x="5259006" y="162966"/>
                </a:lnTo>
                <a:lnTo>
                  <a:pt x="5250510" y="162242"/>
                </a:lnTo>
                <a:close/>
              </a:path>
              <a:path w="10660380" h="325120">
                <a:moveTo>
                  <a:pt x="5268772" y="36207"/>
                </a:moveTo>
                <a:lnTo>
                  <a:pt x="5260975" y="80098"/>
                </a:lnTo>
                <a:lnTo>
                  <a:pt x="5269090" y="81381"/>
                </a:lnTo>
                <a:lnTo>
                  <a:pt x="5270258" y="74104"/>
                </a:lnTo>
                <a:lnTo>
                  <a:pt x="5271477" y="66814"/>
                </a:lnTo>
                <a:lnTo>
                  <a:pt x="5273992" y="52260"/>
                </a:lnTo>
                <a:lnTo>
                  <a:pt x="5275313" y="44957"/>
                </a:lnTo>
                <a:lnTo>
                  <a:pt x="5276684" y="37668"/>
                </a:lnTo>
                <a:lnTo>
                  <a:pt x="5268772" y="36207"/>
                </a:lnTo>
                <a:close/>
              </a:path>
              <a:path w="10660380" h="325120">
                <a:moveTo>
                  <a:pt x="5258104" y="98983"/>
                </a:moveTo>
                <a:lnTo>
                  <a:pt x="5257063" y="106324"/>
                </a:lnTo>
                <a:lnTo>
                  <a:pt x="5256072" y="113677"/>
                </a:lnTo>
                <a:lnTo>
                  <a:pt x="5255158" y="121043"/>
                </a:lnTo>
                <a:lnTo>
                  <a:pt x="5254205" y="128409"/>
                </a:lnTo>
                <a:lnTo>
                  <a:pt x="5253213" y="136817"/>
                </a:lnTo>
                <a:lnTo>
                  <a:pt x="5252478" y="143230"/>
                </a:lnTo>
                <a:lnTo>
                  <a:pt x="5260886" y="144132"/>
                </a:lnTo>
                <a:lnTo>
                  <a:pt x="5261807" y="135801"/>
                </a:lnTo>
                <a:lnTo>
                  <a:pt x="5263438" y="122135"/>
                </a:lnTo>
                <a:lnTo>
                  <a:pt x="5264340" y="114807"/>
                </a:lnTo>
                <a:lnTo>
                  <a:pt x="5265293" y="107441"/>
                </a:lnTo>
                <a:lnTo>
                  <a:pt x="5266334" y="100075"/>
                </a:lnTo>
                <a:lnTo>
                  <a:pt x="5258104" y="98983"/>
                </a:lnTo>
                <a:close/>
              </a:path>
              <a:path w="10660380" h="325120">
                <a:moveTo>
                  <a:pt x="5245900" y="225818"/>
                </a:moveTo>
                <a:lnTo>
                  <a:pt x="5244388" y="270421"/>
                </a:lnTo>
                <a:lnTo>
                  <a:pt x="5253329" y="270560"/>
                </a:lnTo>
                <a:lnTo>
                  <a:pt x="5253462" y="262966"/>
                </a:lnTo>
                <a:lnTo>
                  <a:pt x="5253643" y="255511"/>
                </a:lnTo>
                <a:lnTo>
                  <a:pt x="5254092" y="240639"/>
                </a:lnTo>
                <a:lnTo>
                  <a:pt x="5254361" y="233222"/>
                </a:lnTo>
                <a:lnTo>
                  <a:pt x="5254663" y="226174"/>
                </a:lnTo>
                <a:lnTo>
                  <a:pt x="5245900" y="225818"/>
                </a:lnTo>
                <a:close/>
              </a:path>
              <a:path w="10660380" h="325120">
                <a:moveTo>
                  <a:pt x="5202974" y="86131"/>
                </a:moveTo>
                <a:lnTo>
                  <a:pt x="5198128" y="123939"/>
                </a:lnTo>
                <a:lnTo>
                  <a:pt x="5197411" y="130378"/>
                </a:lnTo>
                <a:lnTo>
                  <a:pt x="5205831" y="131279"/>
                </a:lnTo>
                <a:lnTo>
                  <a:pt x="5206730" y="122961"/>
                </a:lnTo>
                <a:lnTo>
                  <a:pt x="5207457" y="116611"/>
                </a:lnTo>
                <a:lnTo>
                  <a:pt x="5209260" y="101930"/>
                </a:lnTo>
                <a:lnTo>
                  <a:pt x="5210200" y="94576"/>
                </a:lnTo>
                <a:lnTo>
                  <a:pt x="5211203" y="87223"/>
                </a:lnTo>
                <a:lnTo>
                  <a:pt x="5202974" y="86131"/>
                </a:lnTo>
                <a:close/>
              </a:path>
              <a:path w="10660380" h="325120">
                <a:moveTo>
                  <a:pt x="5213515" y="23431"/>
                </a:moveTo>
                <a:lnTo>
                  <a:pt x="5205806" y="67335"/>
                </a:lnTo>
                <a:lnTo>
                  <a:pt x="5213946" y="68618"/>
                </a:lnTo>
                <a:lnTo>
                  <a:pt x="5215077" y="61340"/>
                </a:lnTo>
                <a:lnTo>
                  <a:pt x="5216271" y="54038"/>
                </a:lnTo>
                <a:lnTo>
                  <a:pt x="5218785" y="39484"/>
                </a:lnTo>
                <a:lnTo>
                  <a:pt x="5220093" y="32194"/>
                </a:lnTo>
                <a:lnTo>
                  <a:pt x="5221465" y="24879"/>
                </a:lnTo>
                <a:lnTo>
                  <a:pt x="5213515" y="23431"/>
                </a:lnTo>
                <a:close/>
              </a:path>
              <a:path w="10660380" h="325120">
                <a:moveTo>
                  <a:pt x="5195481" y="149275"/>
                </a:moveTo>
                <a:lnTo>
                  <a:pt x="5194744" y="157403"/>
                </a:lnTo>
                <a:lnTo>
                  <a:pt x="5194126" y="164795"/>
                </a:lnTo>
                <a:lnTo>
                  <a:pt x="5192970" y="179565"/>
                </a:lnTo>
                <a:lnTo>
                  <a:pt x="5192001" y="193763"/>
                </a:lnTo>
                <a:lnTo>
                  <a:pt x="5200713" y="194284"/>
                </a:lnTo>
                <a:lnTo>
                  <a:pt x="5201158" y="186943"/>
                </a:lnTo>
                <a:lnTo>
                  <a:pt x="5201704" y="178879"/>
                </a:lnTo>
                <a:lnTo>
                  <a:pt x="5202806" y="164045"/>
                </a:lnTo>
                <a:lnTo>
                  <a:pt x="5203408" y="156654"/>
                </a:lnTo>
                <a:lnTo>
                  <a:pt x="5203990" y="150012"/>
                </a:lnTo>
                <a:lnTo>
                  <a:pt x="5195481" y="149275"/>
                </a:lnTo>
                <a:close/>
              </a:path>
              <a:path w="10660380" h="325120">
                <a:moveTo>
                  <a:pt x="5253177" y="289509"/>
                </a:moveTo>
                <a:lnTo>
                  <a:pt x="5244160" y="289534"/>
                </a:lnTo>
                <a:lnTo>
                  <a:pt x="5244160" y="304380"/>
                </a:lnTo>
                <a:lnTo>
                  <a:pt x="5244311" y="319138"/>
                </a:lnTo>
                <a:lnTo>
                  <a:pt x="5244400" y="324959"/>
                </a:lnTo>
                <a:lnTo>
                  <a:pt x="5253526" y="324959"/>
                </a:lnTo>
                <a:lnTo>
                  <a:pt x="5253405" y="319138"/>
                </a:lnTo>
                <a:lnTo>
                  <a:pt x="5253240" y="304380"/>
                </a:lnTo>
                <a:lnTo>
                  <a:pt x="5253177" y="289509"/>
                </a:lnTo>
                <a:close/>
              </a:path>
              <a:path w="10660380" h="325120">
                <a:moveTo>
                  <a:pt x="5136184" y="199783"/>
                </a:moveTo>
                <a:lnTo>
                  <a:pt x="5134800" y="244411"/>
                </a:lnTo>
                <a:lnTo>
                  <a:pt x="5143741" y="244513"/>
                </a:lnTo>
                <a:lnTo>
                  <a:pt x="5143859" y="236931"/>
                </a:lnTo>
                <a:lnTo>
                  <a:pt x="5144015" y="229476"/>
                </a:lnTo>
                <a:lnTo>
                  <a:pt x="5144425" y="214617"/>
                </a:lnTo>
                <a:lnTo>
                  <a:pt x="5144670" y="207200"/>
                </a:lnTo>
                <a:lnTo>
                  <a:pt x="5144973" y="200101"/>
                </a:lnTo>
                <a:lnTo>
                  <a:pt x="5136184" y="199783"/>
                </a:lnTo>
                <a:close/>
              </a:path>
              <a:path w="10660380" h="325120">
                <a:moveTo>
                  <a:pt x="5034635" y="237147"/>
                </a:moveTo>
                <a:lnTo>
                  <a:pt x="5025580" y="237210"/>
                </a:lnTo>
                <a:lnTo>
                  <a:pt x="5025656" y="252031"/>
                </a:lnTo>
                <a:lnTo>
                  <a:pt x="5025859" y="266915"/>
                </a:lnTo>
                <a:lnTo>
                  <a:pt x="5025999" y="274358"/>
                </a:lnTo>
                <a:lnTo>
                  <a:pt x="5026266" y="281787"/>
                </a:lnTo>
                <a:lnTo>
                  <a:pt x="5035486" y="281495"/>
                </a:lnTo>
                <a:lnTo>
                  <a:pt x="5035194" y="274116"/>
                </a:lnTo>
                <a:lnTo>
                  <a:pt x="5035016" y="266738"/>
                </a:lnTo>
                <a:lnTo>
                  <a:pt x="5034775" y="251967"/>
                </a:lnTo>
                <a:lnTo>
                  <a:pt x="5034635" y="237147"/>
                </a:lnTo>
                <a:close/>
              </a:path>
              <a:path w="10660380" h="325120">
                <a:moveTo>
                  <a:pt x="5026990" y="173951"/>
                </a:moveTo>
                <a:lnTo>
                  <a:pt x="5025707" y="218541"/>
                </a:lnTo>
                <a:lnTo>
                  <a:pt x="5034699" y="218655"/>
                </a:lnTo>
                <a:lnTo>
                  <a:pt x="5034791" y="211086"/>
                </a:lnTo>
                <a:lnTo>
                  <a:pt x="5034934" y="203631"/>
                </a:lnTo>
                <a:lnTo>
                  <a:pt x="5035306" y="188760"/>
                </a:lnTo>
                <a:lnTo>
                  <a:pt x="5035536" y="181355"/>
                </a:lnTo>
                <a:lnTo>
                  <a:pt x="5035804" y="174243"/>
                </a:lnTo>
                <a:lnTo>
                  <a:pt x="5026990" y="173951"/>
                </a:lnTo>
                <a:close/>
              </a:path>
              <a:path w="10660380" h="325120">
                <a:moveTo>
                  <a:pt x="4972431" y="161150"/>
                </a:moveTo>
                <a:lnTo>
                  <a:pt x="4971211" y="205752"/>
                </a:lnTo>
                <a:lnTo>
                  <a:pt x="4980190" y="205841"/>
                </a:lnTo>
                <a:lnTo>
                  <a:pt x="4980399" y="190830"/>
                </a:lnTo>
                <a:lnTo>
                  <a:pt x="4980759" y="175958"/>
                </a:lnTo>
                <a:lnTo>
                  <a:pt x="4980989" y="168541"/>
                </a:lnTo>
                <a:lnTo>
                  <a:pt x="4981257" y="161429"/>
                </a:lnTo>
                <a:lnTo>
                  <a:pt x="4972431" y="161150"/>
                </a:lnTo>
                <a:close/>
              </a:path>
              <a:path w="10660380" h="325120">
                <a:moveTo>
                  <a:pt x="4982019" y="286791"/>
                </a:moveTo>
                <a:lnTo>
                  <a:pt x="4972799" y="287451"/>
                </a:lnTo>
                <a:lnTo>
                  <a:pt x="4973294" y="294817"/>
                </a:lnTo>
                <a:lnTo>
                  <a:pt x="4973916" y="302272"/>
                </a:lnTo>
                <a:lnTo>
                  <a:pt x="4974666" y="309702"/>
                </a:lnTo>
                <a:lnTo>
                  <a:pt x="4975377" y="317157"/>
                </a:lnTo>
                <a:lnTo>
                  <a:pt x="4976275" y="324959"/>
                </a:lnTo>
                <a:lnTo>
                  <a:pt x="4985433" y="324959"/>
                </a:lnTo>
                <a:lnTo>
                  <a:pt x="4985245" y="323468"/>
                </a:lnTo>
                <a:lnTo>
                  <a:pt x="4984457" y="316179"/>
                </a:lnTo>
                <a:lnTo>
                  <a:pt x="4983086" y="301548"/>
                </a:lnTo>
                <a:lnTo>
                  <a:pt x="4982502" y="294208"/>
                </a:lnTo>
                <a:lnTo>
                  <a:pt x="4982019" y="286791"/>
                </a:lnTo>
                <a:close/>
              </a:path>
              <a:path w="10660380" h="325120">
                <a:moveTo>
                  <a:pt x="4980165" y="224231"/>
                </a:moveTo>
                <a:lnTo>
                  <a:pt x="4971084" y="224307"/>
                </a:lnTo>
                <a:lnTo>
                  <a:pt x="4971199" y="239115"/>
                </a:lnTo>
                <a:lnTo>
                  <a:pt x="4971415" y="253987"/>
                </a:lnTo>
                <a:lnTo>
                  <a:pt x="4971554" y="261416"/>
                </a:lnTo>
                <a:lnTo>
                  <a:pt x="4971821" y="268858"/>
                </a:lnTo>
                <a:lnTo>
                  <a:pt x="4981067" y="268554"/>
                </a:lnTo>
                <a:lnTo>
                  <a:pt x="4980774" y="261175"/>
                </a:lnTo>
                <a:lnTo>
                  <a:pt x="4980597" y="253796"/>
                </a:lnTo>
                <a:lnTo>
                  <a:pt x="4980319" y="239115"/>
                </a:lnTo>
                <a:lnTo>
                  <a:pt x="4980228" y="231647"/>
                </a:lnTo>
                <a:lnTo>
                  <a:pt x="4980165" y="224231"/>
                </a:lnTo>
                <a:close/>
              </a:path>
              <a:path w="10660380" h="325120">
                <a:moveTo>
                  <a:pt x="4983670" y="35356"/>
                </a:moveTo>
                <a:lnTo>
                  <a:pt x="4978361" y="79616"/>
                </a:lnTo>
                <a:lnTo>
                  <a:pt x="4986832" y="80479"/>
                </a:lnTo>
                <a:lnTo>
                  <a:pt x="4988487" y="64808"/>
                </a:lnTo>
                <a:lnTo>
                  <a:pt x="4990084" y="51117"/>
                </a:lnTo>
                <a:lnTo>
                  <a:pt x="4990985" y="43764"/>
                </a:lnTo>
                <a:lnTo>
                  <a:pt x="4991950" y="36398"/>
                </a:lnTo>
                <a:lnTo>
                  <a:pt x="4983670" y="35356"/>
                </a:lnTo>
                <a:close/>
              </a:path>
              <a:path w="10660380" h="325120">
                <a:moveTo>
                  <a:pt x="5085880" y="123647"/>
                </a:moveTo>
                <a:lnTo>
                  <a:pt x="5082514" y="168135"/>
                </a:lnTo>
                <a:lnTo>
                  <a:pt x="5091226" y="168643"/>
                </a:lnTo>
                <a:lnTo>
                  <a:pt x="5092191" y="153238"/>
                </a:lnTo>
                <a:lnTo>
                  <a:pt x="5093265" y="138417"/>
                </a:lnTo>
                <a:lnTo>
                  <a:pt x="5093852" y="131025"/>
                </a:lnTo>
                <a:lnTo>
                  <a:pt x="5094414" y="124332"/>
                </a:lnTo>
                <a:lnTo>
                  <a:pt x="5085880" y="123647"/>
                </a:lnTo>
                <a:close/>
              </a:path>
              <a:path w="10660380" h="325120">
                <a:moveTo>
                  <a:pt x="5089080" y="250240"/>
                </a:moveTo>
                <a:lnTo>
                  <a:pt x="5080050" y="250278"/>
                </a:lnTo>
                <a:lnTo>
                  <a:pt x="5080101" y="265099"/>
                </a:lnTo>
                <a:lnTo>
                  <a:pt x="5080304" y="279971"/>
                </a:lnTo>
                <a:lnTo>
                  <a:pt x="5080444" y="287426"/>
                </a:lnTo>
                <a:lnTo>
                  <a:pt x="5080660" y="294868"/>
                </a:lnTo>
                <a:lnTo>
                  <a:pt x="5089867" y="294589"/>
                </a:lnTo>
                <a:lnTo>
                  <a:pt x="5089626" y="287210"/>
                </a:lnTo>
                <a:lnTo>
                  <a:pt x="5089448" y="279844"/>
                </a:lnTo>
                <a:lnTo>
                  <a:pt x="5089208" y="265099"/>
                </a:lnTo>
                <a:lnTo>
                  <a:pt x="5089118" y="257657"/>
                </a:lnTo>
                <a:lnTo>
                  <a:pt x="5089080" y="250240"/>
                </a:lnTo>
                <a:close/>
              </a:path>
              <a:path w="10660380" h="325120">
                <a:moveTo>
                  <a:pt x="5081536" y="186880"/>
                </a:moveTo>
                <a:lnTo>
                  <a:pt x="5080203" y="231508"/>
                </a:lnTo>
                <a:lnTo>
                  <a:pt x="5089169" y="231622"/>
                </a:lnTo>
                <a:lnTo>
                  <a:pt x="5089430" y="216585"/>
                </a:lnTo>
                <a:lnTo>
                  <a:pt x="5089827" y="201714"/>
                </a:lnTo>
                <a:lnTo>
                  <a:pt x="5090060" y="194284"/>
                </a:lnTo>
                <a:lnTo>
                  <a:pt x="5090337" y="187210"/>
                </a:lnTo>
                <a:lnTo>
                  <a:pt x="5081536" y="186880"/>
                </a:lnTo>
                <a:close/>
              </a:path>
              <a:path w="10660380" h="325120">
                <a:moveTo>
                  <a:pt x="5090833" y="313042"/>
                </a:moveTo>
                <a:lnTo>
                  <a:pt x="5081574" y="313702"/>
                </a:lnTo>
                <a:lnTo>
                  <a:pt x="5082057" y="321068"/>
                </a:lnTo>
                <a:lnTo>
                  <a:pt x="5082369" y="324959"/>
                </a:lnTo>
                <a:lnTo>
                  <a:pt x="5091618" y="324959"/>
                </a:lnTo>
                <a:lnTo>
                  <a:pt x="5091277" y="320484"/>
                </a:lnTo>
                <a:lnTo>
                  <a:pt x="5090833" y="313042"/>
                </a:lnTo>
                <a:close/>
              </a:path>
              <a:path w="10660380" h="325120">
                <a:moveTo>
                  <a:pt x="5093157" y="60693"/>
                </a:moveTo>
                <a:lnTo>
                  <a:pt x="5087734" y="104952"/>
                </a:lnTo>
                <a:lnTo>
                  <a:pt x="5096167" y="105816"/>
                </a:lnTo>
                <a:lnTo>
                  <a:pt x="5097036" y="97535"/>
                </a:lnTo>
                <a:lnTo>
                  <a:pt x="5097873" y="90144"/>
                </a:lnTo>
                <a:lnTo>
                  <a:pt x="5099494" y="76479"/>
                </a:lnTo>
                <a:lnTo>
                  <a:pt x="5100421" y="69126"/>
                </a:lnTo>
                <a:lnTo>
                  <a:pt x="5101412" y="61760"/>
                </a:lnTo>
                <a:lnTo>
                  <a:pt x="5093157" y="60693"/>
                </a:lnTo>
                <a:close/>
              </a:path>
              <a:path w="10660380" h="325120">
                <a:moveTo>
                  <a:pt x="5036439" y="299834"/>
                </a:moveTo>
                <a:lnTo>
                  <a:pt x="5027206" y="300507"/>
                </a:lnTo>
                <a:lnTo>
                  <a:pt x="5027688" y="307873"/>
                </a:lnTo>
                <a:lnTo>
                  <a:pt x="5028298" y="315328"/>
                </a:lnTo>
                <a:lnTo>
                  <a:pt x="5029236" y="324959"/>
                </a:lnTo>
                <a:lnTo>
                  <a:pt x="5038446" y="324959"/>
                </a:lnTo>
                <a:lnTo>
                  <a:pt x="5037480" y="314591"/>
                </a:lnTo>
                <a:lnTo>
                  <a:pt x="5036908" y="307263"/>
                </a:lnTo>
                <a:lnTo>
                  <a:pt x="5036439" y="299834"/>
                </a:lnTo>
                <a:close/>
              </a:path>
              <a:path w="10660380" h="325120">
                <a:moveTo>
                  <a:pt x="5031244" y="110782"/>
                </a:moveTo>
                <a:lnTo>
                  <a:pt x="5027942" y="155282"/>
                </a:lnTo>
                <a:lnTo>
                  <a:pt x="5036693" y="155778"/>
                </a:lnTo>
                <a:lnTo>
                  <a:pt x="5037148" y="147827"/>
                </a:lnTo>
                <a:lnTo>
                  <a:pt x="5037615" y="140398"/>
                </a:lnTo>
                <a:lnTo>
                  <a:pt x="5038665" y="125564"/>
                </a:lnTo>
                <a:lnTo>
                  <a:pt x="5039241" y="118173"/>
                </a:lnTo>
                <a:lnTo>
                  <a:pt x="5039804" y="111480"/>
                </a:lnTo>
                <a:lnTo>
                  <a:pt x="5031244" y="110782"/>
                </a:lnTo>
                <a:close/>
              </a:path>
              <a:path w="10660380" h="325120">
                <a:moveTo>
                  <a:pt x="5038445" y="47929"/>
                </a:moveTo>
                <a:lnTo>
                  <a:pt x="5033742" y="85763"/>
                </a:lnTo>
                <a:lnTo>
                  <a:pt x="5033048" y="92214"/>
                </a:lnTo>
                <a:lnTo>
                  <a:pt x="5041506" y="93090"/>
                </a:lnTo>
                <a:lnTo>
                  <a:pt x="5042376" y="84785"/>
                </a:lnTo>
                <a:lnTo>
                  <a:pt x="5043203" y="77381"/>
                </a:lnTo>
                <a:lnTo>
                  <a:pt x="5044821" y="63728"/>
                </a:lnTo>
                <a:lnTo>
                  <a:pt x="5045735" y="56375"/>
                </a:lnTo>
                <a:lnTo>
                  <a:pt x="5046700" y="49009"/>
                </a:lnTo>
                <a:lnTo>
                  <a:pt x="5038445" y="47929"/>
                </a:lnTo>
                <a:close/>
              </a:path>
              <a:path w="10660380" h="325120">
                <a:moveTo>
                  <a:pt x="4770170" y="297421"/>
                </a:moveTo>
                <a:lnTo>
                  <a:pt x="4761344" y="298830"/>
                </a:lnTo>
                <a:lnTo>
                  <a:pt x="4762461" y="306146"/>
                </a:lnTo>
                <a:lnTo>
                  <a:pt x="4763693" y="313499"/>
                </a:lnTo>
                <a:lnTo>
                  <a:pt x="4765764" y="324959"/>
                </a:lnTo>
                <a:lnTo>
                  <a:pt x="4774720" y="324959"/>
                </a:lnTo>
                <a:lnTo>
                  <a:pt x="4772444" y="312077"/>
                </a:lnTo>
                <a:lnTo>
                  <a:pt x="4771250" y="304787"/>
                </a:lnTo>
                <a:lnTo>
                  <a:pt x="4770170" y="297421"/>
                </a:lnTo>
                <a:close/>
              </a:path>
              <a:path w="10660380" h="325120">
                <a:moveTo>
                  <a:pt x="3165589" y="124498"/>
                </a:moveTo>
                <a:lnTo>
                  <a:pt x="3157372" y="125780"/>
                </a:lnTo>
                <a:lnTo>
                  <a:pt x="3158464" y="133095"/>
                </a:lnTo>
                <a:lnTo>
                  <a:pt x="3159620" y="140411"/>
                </a:lnTo>
                <a:lnTo>
                  <a:pt x="3162020" y="155079"/>
                </a:lnTo>
                <a:lnTo>
                  <a:pt x="3163252" y="162420"/>
                </a:lnTo>
                <a:lnTo>
                  <a:pt x="3164522" y="169760"/>
                </a:lnTo>
                <a:lnTo>
                  <a:pt x="3172523" y="168351"/>
                </a:lnTo>
                <a:lnTo>
                  <a:pt x="3171291" y="161086"/>
                </a:lnTo>
                <a:lnTo>
                  <a:pt x="3170085" y="153796"/>
                </a:lnTo>
                <a:lnTo>
                  <a:pt x="3167786" y="139166"/>
                </a:lnTo>
                <a:lnTo>
                  <a:pt x="3166668" y="131838"/>
                </a:lnTo>
                <a:lnTo>
                  <a:pt x="3165589" y="124498"/>
                </a:lnTo>
                <a:close/>
              </a:path>
              <a:path w="10660380" h="325120">
                <a:moveTo>
                  <a:pt x="3006191" y="173088"/>
                </a:moveTo>
                <a:lnTo>
                  <a:pt x="2998279" y="174472"/>
                </a:lnTo>
                <a:lnTo>
                  <a:pt x="3000819" y="189052"/>
                </a:lnTo>
                <a:lnTo>
                  <a:pt x="3003511" y="203682"/>
                </a:lnTo>
                <a:lnTo>
                  <a:pt x="3004896" y="210985"/>
                </a:lnTo>
                <a:lnTo>
                  <a:pt x="3006318" y="218300"/>
                </a:lnTo>
                <a:lnTo>
                  <a:pt x="3014002" y="216814"/>
                </a:lnTo>
                <a:lnTo>
                  <a:pt x="3011271" y="202272"/>
                </a:lnTo>
                <a:lnTo>
                  <a:pt x="3008693" y="187718"/>
                </a:lnTo>
                <a:lnTo>
                  <a:pt x="3007423" y="180416"/>
                </a:lnTo>
                <a:lnTo>
                  <a:pt x="3006191" y="173088"/>
                </a:lnTo>
                <a:close/>
              </a:path>
              <a:path w="10660380" h="325120">
                <a:moveTo>
                  <a:pt x="3029546" y="289483"/>
                </a:moveTo>
                <a:lnTo>
                  <a:pt x="3022257" y="291287"/>
                </a:lnTo>
                <a:lnTo>
                  <a:pt x="3025787" y="305676"/>
                </a:lnTo>
                <a:lnTo>
                  <a:pt x="3030715" y="324959"/>
                </a:lnTo>
                <a:lnTo>
                  <a:pt x="3038312" y="324959"/>
                </a:lnTo>
                <a:lnTo>
                  <a:pt x="3033014" y="303923"/>
                </a:lnTo>
                <a:lnTo>
                  <a:pt x="3031261" y="296710"/>
                </a:lnTo>
                <a:lnTo>
                  <a:pt x="3029546" y="289483"/>
                </a:lnTo>
                <a:close/>
              </a:path>
              <a:path w="10660380" h="325120">
                <a:moveTo>
                  <a:pt x="3016897" y="231470"/>
                </a:moveTo>
                <a:lnTo>
                  <a:pt x="3009277" y="233070"/>
                </a:lnTo>
                <a:lnTo>
                  <a:pt x="3010776" y="240309"/>
                </a:lnTo>
                <a:lnTo>
                  <a:pt x="3012325" y="247573"/>
                </a:lnTo>
                <a:lnTo>
                  <a:pt x="3013913" y="254825"/>
                </a:lnTo>
                <a:lnTo>
                  <a:pt x="3015475" y="262089"/>
                </a:lnTo>
                <a:lnTo>
                  <a:pt x="3018777" y="276618"/>
                </a:lnTo>
                <a:lnTo>
                  <a:pt x="3026181" y="274904"/>
                </a:lnTo>
                <a:lnTo>
                  <a:pt x="3024555" y="267703"/>
                </a:lnTo>
                <a:lnTo>
                  <a:pt x="3022968" y="260476"/>
                </a:lnTo>
                <a:lnTo>
                  <a:pt x="3019882" y="246011"/>
                </a:lnTo>
                <a:lnTo>
                  <a:pt x="3016897" y="231470"/>
                </a:lnTo>
                <a:close/>
              </a:path>
              <a:path w="10660380" h="325120">
                <a:moveTo>
                  <a:pt x="2997441" y="114388"/>
                </a:moveTo>
                <a:lnTo>
                  <a:pt x="2989211" y="115557"/>
                </a:lnTo>
                <a:lnTo>
                  <a:pt x="2991294" y="130213"/>
                </a:lnTo>
                <a:lnTo>
                  <a:pt x="2993504" y="144906"/>
                </a:lnTo>
                <a:lnTo>
                  <a:pt x="2995790" y="159613"/>
                </a:lnTo>
                <a:lnTo>
                  <a:pt x="3003791" y="158330"/>
                </a:lnTo>
                <a:lnTo>
                  <a:pt x="3002661" y="151041"/>
                </a:lnTo>
                <a:lnTo>
                  <a:pt x="3001556" y="143738"/>
                </a:lnTo>
                <a:lnTo>
                  <a:pt x="2999447" y="129095"/>
                </a:lnTo>
                <a:lnTo>
                  <a:pt x="2997441" y="114388"/>
                </a:lnTo>
                <a:close/>
              </a:path>
              <a:path w="10660380" h="325120">
                <a:moveTo>
                  <a:pt x="2941434" y="285241"/>
                </a:moveTo>
                <a:lnTo>
                  <a:pt x="2934131" y="286981"/>
                </a:lnTo>
                <a:lnTo>
                  <a:pt x="2935808" y="294195"/>
                </a:lnTo>
                <a:lnTo>
                  <a:pt x="2937522" y="301396"/>
                </a:lnTo>
                <a:lnTo>
                  <a:pt x="2941027" y="315848"/>
                </a:lnTo>
                <a:lnTo>
                  <a:pt x="2943328" y="324959"/>
                </a:lnTo>
                <a:lnTo>
                  <a:pt x="2950881" y="324959"/>
                </a:lnTo>
                <a:lnTo>
                  <a:pt x="2948216" y="314121"/>
                </a:lnTo>
                <a:lnTo>
                  <a:pt x="2944774" y="299720"/>
                </a:lnTo>
                <a:lnTo>
                  <a:pt x="2943085" y="292506"/>
                </a:lnTo>
                <a:lnTo>
                  <a:pt x="2941434" y="285241"/>
                </a:lnTo>
                <a:close/>
              </a:path>
              <a:path w="10660380" h="325120">
                <a:moveTo>
                  <a:pt x="2990583" y="55410"/>
                </a:moveTo>
                <a:lnTo>
                  <a:pt x="2982087" y="56337"/>
                </a:lnTo>
                <a:lnTo>
                  <a:pt x="2982861" y="63703"/>
                </a:lnTo>
                <a:lnTo>
                  <a:pt x="2983687" y="71069"/>
                </a:lnTo>
                <a:lnTo>
                  <a:pt x="2985414" y="85813"/>
                </a:lnTo>
                <a:lnTo>
                  <a:pt x="2987243" y="100571"/>
                </a:lnTo>
                <a:lnTo>
                  <a:pt x="2995536" y="99529"/>
                </a:lnTo>
                <a:lnTo>
                  <a:pt x="2994634" y="92201"/>
                </a:lnTo>
                <a:lnTo>
                  <a:pt x="2993771" y="84861"/>
                </a:lnTo>
                <a:lnTo>
                  <a:pt x="2992958" y="77520"/>
                </a:lnTo>
                <a:lnTo>
                  <a:pt x="2992107" y="70154"/>
                </a:lnTo>
                <a:lnTo>
                  <a:pt x="2990583" y="55410"/>
                </a:lnTo>
                <a:close/>
              </a:path>
              <a:path w="10660380" h="325120">
                <a:moveTo>
                  <a:pt x="2929318" y="227241"/>
                </a:moveTo>
                <a:lnTo>
                  <a:pt x="2921711" y="228765"/>
                </a:lnTo>
                <a:lnTo>
                  <a:pt x="2923146" y="236016"/>
                </a:lnTo>
                <a:lnTo>
                  <a:pt x="2924632" y="243306"/>
                </a:lnTo>
                <a:lnTo>
                  <a:pt x="2927667" y="257822"/>
                </a:lnTo>
                <a:lnTo>
                  <a:pt x="2929229" y="265099"/>
                </a:lnTo>
                <a:lnTo>
                  <a:pt x="2930829" y="272389"/>
                </a:lnTo>
                <a:lnTo>
                  <a:pt x="2938221" y="270763"/>
                </a:lnTo>
                <a:lnTo>
                  <a:pt x="2936671" y="263537"/>
                </a:lnTo>
                <a:lnTo>
                  <a:pt x="2935147" y="256298"/>
                </a:lnTo>
                <a:lnTo>
                  <a:pt x="2932188" y="241807"/>
                </a:lnTo>
                <a:lnTo>
                  <a:pt x="2930740" y="234530"/>
                </a:lnTo>
                <a:lnTo>
                  <a:pt x="2929318" y="227241"/>
                </a:lnTo>
                <a:close/>
              </a:path>
              <a:path w="10660380" h="325120">
                <a:moveTo>
                  <a:pt x="3075203" y="60172"/>
                </a:moveTo>
                <a:lnTo>
                  <a:pt x="3066681" y="61125"/>
                </a:lnTo>
                <a:lnTo>
                  <a:pt x="3067494" y="68491"/>
                </a:lnTo>
                <a:lnTo>
                  <a:pt x="3068345" y="75844"/>
                </a:lnTo>
                <a:lnTo>
                  <a:pt x="3070123" y="90601"/>
                </a:lnTo>
                <a:lnTo>
                  <a:pt x="3072041" y="105359"/>
                </a:lnTo>
                <a:lnTo>
                  <a:pt x="3080346" y="104254"/>
                </a:lnTo>
                <a:lnTo>
                  <a:pt x="3079407" y="96939"/>
                </a:lnTo>
                <a:lnTo>
                  <a:pt x="3078518" y="89598"/>
                </a:lnTo>
                <a:lnTo>
                  <a:pt x="3076790" y="74904"/>
                </a:lnTo>
                <a:lnTo>
                  <a:pt x="3075203" y="60172"/>
                </a:lnTo>
                <a:close/>
              </a:path>
              <a:path w="10660380" h="325120">
                <a:moveTo>
                  <a:pt x="3158159" y="65430"/>
                </a:moveTo>
                <a:lnTo>
                  <a:pt x="3149638" y="66420"/>
                </a:lnTo>
                <a:lnTo>
                  <a:pt x="3150463" y="73774"/>
                </a:lnTo>
                <a:lnTo>
                  <a:pt x="3153219" y="95884"/>
                </a:lnTo>
                <a:lnTo>
                  <a:pt x="3154172" y="103250"/>
                </a:lnTo>
                <a:lnTo>
                  <a:pt x="3155188" y="110629"/>
                </a:lnTo>
                <a:lnTo>
                  <a:pt x="3163506" y="109499"/>
                </a:lnTo>
                <a:lnTo>
                  <a:pt x="3162541" y="102171"/>
                </a:lnTo>
                <a:lnTo>
                  <a:pt x="3161614" y="94843"/>
                </a:lnTo>
                <a:lnTo>
                  <a:pt x="3159823" y="80175"/>
                </a:lnTo>
                <a:lnTo>
                  <a:pt x="3158972" y="72809"/>
                </a:lnTo>
                <a:lnTo>
                  <a:pt x="3158159" y="65430"/>
                </a:lnTo>
                <a:close/>
              </a:path>
              <a:path w="10660380" h="325120">
                <a:moveTo>
                  <a:pt x="3152813" y="6095"/>
                </a:moveTo>
                <a:lnTo>
                  <a:pt x="3143999" y="6807"/>
                </a:lnTo>
                <a:lnTo>
                  <a:pt x="3145193" y="21577"/>
                </a:lnTo>
                <a:lnTo>
                  <a:pt x="3146526" y="36360"/>
                </a:lnTo>
                <a:lnTo>
                  <a:pt x="3147999" y="51180"/>
                </a:lnTo>
                <a:lnTo>
                  <a:pt x="3156610" y="50304"/>
                </a:lnTo>
                <a:lnTo>
                  <a:pt x="3155899" y="42964"/>
                </a:lnTo>
                <a:lnTo>
                  <a:pt x="3155226" y="35610"/>
                </a:lnTo>
                <a:lnTo>
                  <a:pt x="3153956" y="20866"/>
                </a:lnTo>
                <a:lnTo>
                  <a:pt x="3152813" y="6095"/>
                </a:lnTo>
                <a:close/>
              </a:path>
              <a:path w="10660380" h="325120">
                <a:moveTo>
                  <a:pt x="3115919" y="294385"/>
                </a:moveTo>
                <a:lnTo>
                  <a:pt x="3108629" y="296265"/>
                </a:lnTo>
                <a:lnTo>
                  <a:pt x="3110445" y="303428"/>
                </a:lnTo>
                <a:lnTo>
                  <a:pt x="3112300" y="310616"/>
                </a:lnTo>
                <a:lnTo>
                  <a:pt x="3116079" y="324959"/>
                </a:lnTo>
                <a:lnTo>
                  <a:pt x="3123733" y="324959"/>
                </a:lnTo>
                <a:lnTo>
                  <a:pt x="3119526" y="308800"/>
                </a:lnTo>
                <a:lnTo>
                  <a:pt x="3117697" y="301599"/>
                </a:lnTo>
                <a:lnTo>
                  <a:pt x="3115919" y="294385"/>
                </a:lnTo>
                <a:close/>
              </a:path>
              <a:path w="10660380" h="325120">
                <a:moveTo>
                  <a:pt x="2919107" y="168884"/>
                </a:moveTo>
                <a:lnTo>
                  <a:pt x="2911195" y="170192"/>
                </a:lnTo>
                <a:lnTo>
                  <a:pt x="2912402" y="177495"/>
                </a:lnTo>
                <a:lnTo>
                  <a:pt x="2913646" y="184810"/>
                </a:lnTo>
                <a:lnTo>
                  <a:pt x="2916212" y="199440"/>
                </a:lnTo>
                <a:lnTo>
                  <a:pt x="2917532" y="206768"/>
                </a:lnTo>
                <a:lnTo>
                  <a:pt x="2918879" y="214083"/>
                </a:lnTo>
                <a:lnTo>
                  <a:pt x="2926588" y="212661"/>
                </a:lnTo>
                <a:lnTo>
                  <a:pt x="2923984" y="198119"/>
                </a:lnTo>
                <a:lnTo>
                  <a:pt x="2921495" y="183527"/>
                </a:lnTo>
                <a:lnTo>
                  <a:pt x="2920288" y="176212"/>
                </a:lnTo>
                <a:lnTo>
                  <a:pt x="2919107" y="168884"/>
                </a:lnTo>
                <a:close/>
              </a:path>
              <a:path w="10660380" h="325120">
                <a:moveTo>
                  <a:pt x="3069983" y="927"/>
                </a:moveTo>
                <a:lnTo>
                  <a:pt x="3061195" y="1625"/>
                </a:lnTo>
                <a:lnTo>
                  <a:pt x="3062389" y="16382"/>
                </a:lnTo>
                <a:lnTo>
                  <a:pt x="3064370" y="38582"/>
                </a:lnTo>
                <a:lnTo>
                  <a:pt x="3065094" y="45999"/>
                </a:lnTo>
                <a:lnTo>
                  <a:pt x="3073692" y="45148"/>
                </a:lnTo>
                <a:lnTo>
                  <a:pt x="3072993" y="37807"/>
                </a:lnTo>
                <a:lnTo>
                  <a:pt x="3071114" y="15709"/>
                </a:lnTo>
                <a:lnTo>
                  <a:pt x="3070529" y="8331"/>
                </a:lnTo>
                <a:lnTo>
                  <a:pt x="3069983" y="927"/>
                </a:lnTo>
                <a:close/>
              </a:path>
              <a:path w="10660380" h="325120">
                <a:moveTo>
                  <a:pt x="3102711" y="236372"/>
                </a:moveTo>
                <a:lnTo>
                  <a:pt x="3095091" y="238061"/>
                </a:lnTo>
                <a:lnTo>
                  <a:pt x="3096653" y="245287"/>
                </a:lnTo>
                <a:lnTo>
                  <a:pt x="3098266" y="252514"/>
                </a:lnTo>
                <a:lnTo>
                  <a:pt x="3101568" y="267017"/>
                </a:lnTo>
                <a:lnTo>
                  <a:pt x="3103270" y="274269"/>
                </a:lnTo>
                <a:lnTo>
                  <a:pt x="3104997" y="281495"/>
                </a:lnTo>
                <a:lnTo>
                  <a:pt x="3112376" y="279742"/>
                </a:lnTo>
                <a:lnTo>
                  <a:pt x="3110687" y="272554"/>
                </a:lnTo>
                <a:lnTo>
                  <a:pt x="3105810" y="250875"/>
                </a:lnTo>
                <a:lnTo>
                  <a:pt x="3104248" y="243636"/>
                </a:lnTo>
                <a:lnTo>
                  <a:pt x="3102711" y="236372"/>
                </a:lnTo>
                <a:close/>
              </a:path>
              <a:path w="10660380" h="325120">
                <a:moveTo>
                  <a:pt x="3082366" y="119214"/>
                </a:moveTo>
                <a:lnTo>
                  <a:pt x="3074123" y="120446"/>
                </a:lnTo>
                <a:lnTo>
                  <a:pt x="3076308" y="135102"/>
                </a:lnTo>
                <a:lnTo>
                  <a:pt x="3078581" y="149771"/>
                </a:lnTo>
                <a:lnTo>
                  <a:pt x="3079762" y="157111"/>
                </a:lnTo>
                <a:lnTo>
                  <a:pt x="3080994" y="164464"/>
                </a:lnTo>
                <a:lnTo>
                  <a:pt x="3089008" y="163131"/>
                </a:lnTo>
                <a:lnTo>
                  <a:pt x="3087814" y="155841"/>
                </a:lnTo>
                <a:lnTo>
                  <a:pt x="3085566" y="141236"/>
                </a:lnTo>
                <a:lnTo>
                  <a:pt x="3084461" y="133896"/>
                </a:lnTo>
                <a:lnTo>
                  <a:pt x="3083394" y="126568"/>
                </a:lnTo>
                <a:lnTo>
                  <a:pt x="3082366" y="119214"/>
                </a:lnTo>
                <a:close/>
              </a:path>
              <a:path w="10660380" h="325120">
                <a:moveTo>
                  <a:pt x="3091522" y="177965"/>
                </a:moveTo>
                <a:lnTo>
                  <a:pt x="3083598" y="179400"/>
                </a:lnTo>
                <a:lnTo>
                  <a:pt x="3084906" y="186702"/>
                </a:lnTo>
                <a:lnTo>
                  <a:pt x="3086252" y="193992"/>
                </a:lnTo>
                <a:lnTo>
                  <a:pt x="3087674" y="201294"/>
                </a:lnTo>
                <a:lnTo>
                  <a:pt x="3089059" y="208584"/>
                </a:lnTo>
                <a:lnTo>
                  <a:pt x="3090506" y="215887"/>
                </a:lnTo>
                <a:lnTo>
                  <a:pt x="3091992" y="223189"/>
                </a:lnTo>
                <a:lnTo>
                  <a:pt x="3099676" y="221627"/>
                </a:lnTo>
                <a:lnTo>
                  <a:pt x="3096856" y="207124"/>
                </a:lnTo>
                <a:lnTo>
                  <a:pt x="3094126" y="192582"/>
                </a:lnTo>
                <a:lnTo>
                  <a:pt x="3092792" y="185280"/>
                </a:lnTo>
                <a:lnTo>
                  <a:pt x="3091522" y="177965"/>
                </a:lnTo>
                <a:close/>
              </a:path>
              <a:path w="10660380" h="325120">
                <a:moveTo>
                  <a:pt x="2910789" y="110235"/>
                </a:moveTo>
                <a:lnTo>
                  <a:pt x="2902585" y="111340"/>
                </a:lnTo>
                <a:lnTo>
                  <a:pt x="2904553" y="126022"/>
                </a:lnTo>
                <a:lnTo>
                  <a:pt x="2905620" y="133375"/>
                </a:lnTo>
                <a:lnTo>
                  <a:pt x="2906661" y="140741"/>
                </a:lnTo>
                <a:lnTo>
                  <a:pt x="2908871" y="155435"/>
                </a:lnTo>
                <a:lnTo>
                  <a:pt x="2916847" y="154216"/>
                </a:lnTo>
                <a:lnTo>
                  <a:pt x="2914726" y="139611"/>
                </a:lnTo>
                <a:lnTo>
                  <a:pt x="2912706" y="124942"/>
                </a:lnTo>
                <a:lnTo>
                  <a:pt x="2911729" y="117589"/>
                </a:lnTo>
                <a:lnTo>
                  <a:pt x="2910789" y="110235"/>
                </a:lnTo>
                <a:close/>
              </a:path>
              <a:path w="10660380" h="325120">
                <a:moveTo>
                  <a:pt x="2904236" y="51333"/>
                </a:moveTo>
                <a:lnTo>
                  <a:pt x="2895739" y="52222"/>
                </a:lnTo>
                <a:lnTo>
                  <a:pt x="2900705" y="96456"/>
                </a:lnTo>
                <a:lnTo>
                  <a:pt x="2908973" y="95478"/>
                </a:lnTo>
                <a:lnTo>
                  <a:pt x="2904236" y="51333"/>
                </a:lnTo>
                <a:close/>
              </a:path>
              <a:path w="10660380" h="325120">
                <a:moveTo>
                  <a:pt x="10206532" y="297903"/>
                </a:moveTo>
                <a:lnTo>
                  <a:pt x="10205478" y="305206"/>
                </a:lnTo>
                <a:lnTo>
                  <a:pt x="10204475" y="312508"/>
                </a:lnTo>
                <a:lnTo>
                  <a:pt x="10202832" y="324959"/>
                </a:lnTo>
                <a:lnTo>
                  <a:pt x="10210838" y="324959"/>
                </a:lnTo>
                <a:lnTo>
                  <a:pt x="10212298" y="313613"/>
                </a:lnTo>
                <a:lnTo>
                  <a:pt x="10213289" y="306311"/>
                </a:lnTo>
                <a:lnTo>
                  <a:pt x="10214317" y="298996"/>
                </a:lnTo>
                <a:lnTo>
                  <a:pt x="10206532" y="297903"/>
                </a:lnTo>
                <a:close/>
              </a:path>
              <a:path w="10660380" h="325120">
                <a:moveTo>
                  <a:pt x="10000195" y="302831"/>
                </a:moveTo>
                <a:lnTo>
                  <a:pt x="9998849" y="310146"/>
                </a:lnTo>
                <a:lnTo>
                  <a:pt x="9997567" y="317487"/>
                </a:lnTo>
                <a:lnTo>
                  <a:pt x="9996291" y="324959"/>
                </a:lnTo>
                <a:lnTo>
                  <a:pt x="10004197" y="324959"/>
                </a:lnTo>
                <a:lnTo>
                  <a:pt x="10005212" y="318858"/>
                </a:lnTo>
                <a:lnTo>
                  <a:pt x="10006469" y="311518"/>
                </a:lnTo>
                <a:lnTo>
                  <a:pt x="10007790" y="304190"/>
                </a:lnTo>
                <a:lnTo>
                  <a:pt x="10000195" y="302831"/>
                </a:lnTo>
                <a:close/>
              </a:path>
              <a:path w="10660380" h="325120">
                <a:moveTo>
                  <a:pt x="9926345" y="318655"/>
                </a:moveTo>
                <a:lnTo>
                  <a:pt x="9925181" y="324959"/>
                </a:lnTo>
                <a:lnTo>
                  <a:pt x="9933065" y="324959"/>
                </a:lnTo>
                <a:lnTo>
                  <a:pt x="9933965" y="320014"/>
                </a:lnTo>
                <a:lnTo>
                  <a:pt x="9926345" y="318655"/>
                </a:lnTo>
                <a:close/>
              </a:path>
              <a:path w="10660380" h="325120">
                <a:moveTo>
                  <a:pt x="10588345" y="319239"/>
                </a:moveTo>
                <a:lnTo>
                  <a:pt x="10588029" y="324959"/>
                </a:lnTo>
                <a:lnTo>
                  <a:pt x="10596252" y="324959"/>
                </a:lnTo>
                <a:lnTo>
                  <a:pt x="10596537" y="319633"/>
                </a:lnTo>
                <a:lnTo>
                  <a:pt x="10588345" y="319239"/>
                </a:lnTo>
                <a:close/>
              </a:path>
              <a:path w="10660380" h="325120">
                <a:moveTo>
                  <a:pt x="10275138" y="281978"/>
                </a:moveTo>
                <a:lnTo>
                  <a:pt x="10269576" y="324959"/>
                </a:lnTo>
                <a:lnTo>
                  <a:pt x="10277607" y="324959"/>
                </a:lnTo>
                <a:lnTo>
                  <a:pt x="10278314" y="318681"/>
                </a:lnTo>
                <a:lnTo>
                  <a:pt x="10279087" y="312331"/>
                </a:lnTo>
                <a:lnTo>
                  <a:pt x="10280929" y="297688"/>
                </a:lnTo>
                <a:lnTo>
                  <a:pt x="10281907" y="290360"/>
                </a:lnTo>
                <a:lnTo>
                  <a:pt x="10282923" y="283032"/>
                </a:lnTo>
                <a:lnTo>
                  <a:pt x="10275138" y="281978"/>
                </a:lnTo>
                <a:close/>
              </a:path>
              <a:path w="10660380" h="325120">
                <a:moveTo>
                  <a:pt x="10342435" y="266128"/>
                </a:moveTo>
                <a:lnTo>
                  <a:pt x="10336796" y="310337"/>
                </a:lnTo>
                <a:lnTo>
                  <a:pt x="10344746" y="311200"/>
                </a:lnTo>
                <a:lnTo>
                  <a:pt x="10345670" y="302920"/>
                </a:lnTo>
                <a:lnTo>
                  <a:pt x="10346410" y="296545"/>
                </a:lnTo>
                <a:lnTo>
                  <a:pt x="10347350" y="289217"/>
                </a:lnTo>
                <a:lnTo>
                  <a:pt x="10348252" y="281863"/>
                </a:lnTo>
                <a:lnTo>
                  <a:pt x="10349230" y="274535"/>
                </a:lnTo>
                <a:lnTo>
                  <a:pt x="10350246" y="267169"/>
                </a:lnTo>
                <a:lnTo>
                  <a:pt x="10342435" y="266128"/>
                </a:lnTo>
                <a:close/>
              </a:path>
              <a:path w="10660380" h="325120">
                <a:moveTo>
                  <a:pt x="9334969" y="251967"/>
                </a:moveTo>
                <a:lnTo>
                  <a:pt x="9332455" y="258952"/>
                </a:lnTo>
                <a:lnTo>
                  <a:pt x="9329991" y="265963"/>
                </a:lnTo>
                <a:lnTo>
                  <a:pt x="9327591" y="273011"/>
                </a:lnTo>
                <a:lnTo>
                  <a:pt x="9325165" y="280034"/>
                </a:lnTo>
                <a:lnTo>
                  <a:pt x="9322816" y="287108"/>
                </a:lnTo>
                <a:lnTo>
                  <a:pt x="9320504" y="294220"/>
                </a:lnTo>
                <a:lnTo>
                  <a:pt x="9327476" y="296456"/>
                </a:lnTo>
                <a:lnTo>
                  <a:pt x="9329750" y="289432"/>
                </a:lnTo>
                <a:lnTo>
                  <a:pt x="9332061" y="282422"/>
                </a:lnTo>
                <a:lnTo>
                  <a:pt x="9336824" y="268376"/>
                </a:lnTo>
                <a:lnTo>
                  <a:pt x="9339249" y="261365"/>
                </a:lnTo>
                <a:lnTo>
                  <a:pt x="9341739" y="254355"/>
                </a:lnTo>
                <a:lnTo>
                  <a:pt x="9334969" y="251967"/>
                </a:lnTo>
                <a:close/>
              </a:path>
              <a:path w="10660380" h="325120">
                <a:moveTo>
                  <a:pt x="9711867" y="295795"/>
                </a:moveTo>
                <a:lnTo>
                  <a:pt x="9710077" y="302971"/>
                </a:lnTo>
                <a:lnTo>
                  <a:pt x="9708362" y="310146"/>
                </a:lnTo>
                <a:lnTo>
                  <a:pt x="9704919" y="324959"/>
                </a:lnTo>
                <a:lnTo>
                  <a:pt x="9712732" y="324959"/>
                </a:lnTo>
                <a:lnTo>
                  <a:pt x="9715703" y="311937"/>
                </a:lnTo>
                <a:lnTo>
                  <a:pt x="9717417" y="304774"/>
                </a:lnTo>
                <a:lnTo>
                  <a:pt x="9719183" y="297573"/>
                </a:lnTo>
                <a:lnTo>
                  <a:pt x="9711867" y="295795"/>
                </a:lnTo>
                <a:close/>
              </a:path>
              <a:path w="10660380" h="325120">
                <a:moveTo>
                  <a:pt x="9632594" y="310210"/>
                </a:moveTo>
                <a:lnTo>
                  <a:pt x="9630791" y="317372"/>
                </a:lnTo>
                <a:lnTo>
                  <a:pt x="9628953" y="324959"/>
                </a:lnTo>
                <a:lnTo>
                  <a:pt x="9636755" y="324959"/>
                </a:lnTo>
                <a:lnTo>
                  <a:pt x="9638144" y="319138"/>
                </a:lnTo>
                <a:lnTo>
                  <a:pt x="9639909" y="311988"/>
                </a:lnTo>
                <a:lnTo>
                  <a:pt x="9632594" y="310210"/>
                </a:lnTo>
                <a:close/>
              </a:path>
              <a:path w="10660380" h="325120">
                <a:moveTo>
                  <a:pt x="9808654" y="213385"/>
                </a:moveTo>
                <a:lnTo>
                  <a:pt x="9796170" y="256108"/>
                </a:lnTo>
                <a:lnTo>
                  <a:pt x="9799777" y="257111"/>
                </a:lnTo>
                <a:lnTo>
                  <a:pt x="9803384" y="258076"/>
                </a:lnTo>
                <a:lnTo>
                  <a:pt x="9805301" y="250990"/>
                </a:lnTo>
                <a:lnTo>
                  <a:pt x="9807295" y="243890"/>
                </a:lnTo>
                <a:lnTo>
                  <a:pt x="9811410" y="229679"/>
                </a:lnTo>
                <a:lnTo>
                  <a:pt x="9813518" y="222592"/>
                </a:lnTo>
                <a:lnTo>
                  <a:pt x="9815677" y="215493"/>
                </a:lnTo>
                <a:lnTo>
                  <a:pt x="9808654" y="213385"/>
                </a:lnTo>
                <a:close/>
              </a:path>
              <a:path w="10660380" h="325120">
                <a:moveTo>
                  <a:pt x="9503562" y="227126"/>
                </a:moveTo>
                <a:lnTo>
                  <a:pt x="9489135" y="269595"/>
                </a:lnTo>
                <a:lnTo>
                  <a:pt x="9496107" y="271818"/>
                </a:lnTo>
                <a:lnTo>
                  <a:pt x="9498355" y="264756"/>
                </a:lnTo>
                <a:lnTo>
                  <a:pt x="9500679" y="257682"/>
                </a:lnTo>
                <a:lnTo>
                  <a:pt x="9505429" y="243573"/>
                </a:lnTo>
                <a:lnTo>
                  <a:pt x="9507867" y="236524"/>
                </a:lnTo>
                <a:lnTo>
                  <a:pt x="9510356" y="229488"/>
                </a:lnTo>
                <a:lnTo>
                  <a:pt x="9503562" y="227126"/>
                </a:lnTo>
                <a:close/>
              </a:path>
              <a:path w="10660380" h="325120">
                <a:moveTo>
                  <a:pt x="9585680" y="213512"/>
                </a:moveTo>
                <a:lnTo>
                  <a:pt x="9571278" y="256108"/>
                </a:lnTo>
                <a:lnTo>
                  <a:pt x="9578263" y="258317"/>
                </a:lnTo>
                <a:lnTo>
                  <a:pt x="9580511" y="251231"/>
                </a:lnTo>
                <a:lnTo>
                  <a:pt x="9582810" y="244144"/>
                </a:lnTo>
                <a:lnTo>
                  <a:pt x="9587547" y="229996"/>
                </a:lnTo>
                <a:lnTo>
                  <a:pt x="9589973" y="222935"/>
                </a:lnTo>
                <a:lnTo>
                  <a:pt x="9592475" y="215887"/>
                </a:lnTo>
                <a:lnTo>
                  <a:pt x="9585680" y="213512"/>
                </a:lnTo>
                <a:close/>
              </a:path>
              <a:path w="10660380" h="325120">
                <a:moveTo>
                  <a:pt x="9563823" y="280454"/>
                </a:moveTo>
                <a:lnTo>
                  <a:pt x="9551924" y="323824"/>
                </a:lnTo>
                <a:lnTo>
                  <a:pt x="9556428" y="324959"/>
                </a:lnTo>
                <a:lnTo>
                  <a:pt x="9559394" y="324959"/>
                </a:lnTo>
                <a:lnTo>
                  <a:pt x="9561055" y="318465"/>
                </a:lnTo>
                <a:lnTo>
                  <a:pt x="9562947" y="311251"/>
                </a:lnTo>
                <a:lnTo>
                  <a:pt x="9566846" y="296862"/>
                </a:lnTo>
                <a:lnTo>
                  <a:pt x="9568865" y="289661"/>
                </a:lnTo>
                <a:lnTo>
                  <a:pt x="9570923" y="282473"/>
                </a:lnTo>
                <a:lnTo>
                  <a:pt x="9563823" y="280454"/>
                </a:lnTo>
                <a:close/>
              </a:path>
              <a:path w="10660380" h="325120">
                <a:moveTo>
                  <a:pt x="9419996" y="239966"/>
                </a:moveTo>
                <a:lnTo>
                  <a:pt x="9405556" y="282320"/>
                </a:lnTo>
                <a:lnTo>
                  <a:pt x="9412541" y="284556"/>
                </a:lnTo>
                <a:lnTo>
                  <a:pt x="9414776" y="277507"/>
                </a:lnTo>
                <a:lnTo>
                  <a:pt x="9417100" y="270459"/>
                </a:lnTo>
                <a:lnTo>
                  <a:pt x="9421850" y="256412"/>
                </a:lnTo>
                <a:lnTo>
                  <a:pt x="9424289" y="249364"/>
                </a:lnTo>
                <a:lnTo>
                  <a:pt x="9426778" y="242341"/>
                </a:lnTo>
                <a:lnTo>
                  <a:pt x="9419996" y="239966"/>
                </a:lnTo>
                <a:close/>
              </a:path>
              <a:path w="10660380" h="325120">
                <a:moveTo>
                  <a:pt x="8476703" y="143865"/>
                </a:moveTo>
                <a:lnTo>
                  <a:pt x="8455812" y="183006"/>
                </a:lnTo>
                <a:lnTo>
                  <a:pt x="8461832" y="186067"/>
                </a:lnTo>
                <a:lnTo>
                  <a:pt x="8465159" y="179527"/>
                </a:lnTo>
                <a:lnTo>
                  <a:pt x="8468563" y="173012"/>
                </a:lnTo>
                <a:lnTo>
                  <a:pt x="8475459" y="159994"/>
                </a:lnTo>
                <a:lnTo>
                  <a:pt x="8478964" y="153504"/>
                </a:lnTo>
                <a:lnTo>
                  <a:pt x="8482520" y="147027"/>
                </a:lnTo>
                <a:lnTo>
                  <a:pt x="8476703" y="143865"/>
                </a:lnTo>
                <a:close/>
              </a:path>
              <a:path w="10660380" h="325120">
                <a:moveTo>
                  <a:pt x="8511362" y="85496"/>
                </a:moveTo>
                <a:lnTo>
                  <a:pt x="8507463" y="91732"/>
                </a:lnTo>
                <a:lnTo>
                  <a:pt x="8503577" y="98005"/>
                </a:lnTo>
                <a:lnTo>
                  <a:pt x="8499754" y="104330"/>
                </a:lnTo>
                <a:lnTo>
                  <a:pt x="8495906" y="110629"/>
                </a:lnTo>
                <a:lnTo>
                  <a:pt x="8492109" y="116992"/>
                </a:lnTo>
                <a:lnTo>
                  <a:pt x="8488362" y="123393"/>
                </a:lnTo>
                <a:lnTo>
                  <a:pt x="8494014" y="126682"/>
                </a:lnTo>
                <a:lnTo>
                  <a:pt x="8497697" y="120345"/>
                </a:lnTo>
                <a:lnTo>
                  <a:pt x="8501456" y="114020"/>
                </a:lnTo>
                <a:lnTo>
                  <a:pt x="8509063" y="101409"/>
                </a:lnTo>
                <a:lnTo>
                  <a:pt x="8512911" y="95122"/>
                </a:lnTo>
                <a:lnTo>
                  <a:pt x="8516810" y="88849"/>
                </a:lnTo>
                <a:lnTo>
                  <a:pt x="8514092" y="87160"/>
                </a:lnTo>
                <a:lnTo>
                  <a:pt x="8511362" y="85496"/>
                </a:lnTo>
                <a:close/>
              </a:path>
              <a:path w="10660380" h="325120">
                <a:moveTo>
                  <a:pt x="8517902" y="266674"/>
                </a:moveTo>
                <a:lnTo>
                  <a:pt x="8501545" y="308025"/>
                </a:lnTo>
                <a:lnTo>
                  <a:pt x="8508276" y="310540"/>
                </a:lnTo>
                <a:lnTo>
                  <a:pt x="8510854" y="303656"/>
                </a:lnTo>
                <a:lnTo>
                  <a:pt x="8513495" y="296773"/>
                </a:lnTo>
                <a:lnTo>
                  <a:pt x="8518855" y="283032"/>
                </a:lnTo>
                <a:lnTo>
                  <a:pt x="8521611" y="276174"/>
                </a:lnTo>
                <a:lnTo>
                  <a:pt x="8524430" y="269316"/>
                </a:lnTo>
                <a:lnTo>
                  <a:pt x="8517902" y="266674"/>
                </a:lnTo>
                <a:close/>
              </a:path>
              <a:path w="10660380" h="325120">
                <a:moveTo>
                  <a:pt x="8446401" y="27736"/>
                </a:moveTo>
                <a:lnTo>
                  <a:pt x="8421509" y="64300"/>
                </a:lnTo>
                <a:lnTo>
                  <a:pt x="8426805" y="67754"/>
                </a:lnTo>
                <a:lnTo>
                  <a:pt x="8430818" y="61645"/>
                </a:lnTo>
                <a:lnTo>
                  <a:pt x="8434895" y="55537"/>
                </a:lnTo>
                <a:lnTo>
                  <a:pt x="8443112" y="43370"/>
                </a:lnTo>
                <a:lnTo>
                  <a:pt x="8447278" y="37299"/>
                </a:lnTo>
                <a:lnTo>
                  <a:pt x="8451481" y="31254"/>
                </a:lnTo>
                <a:lnTo>
                  <a:pt x="8446401" y="27736"/>
                </a:lnTo>
                <a:close/>
              </a:path>
              <a:path w="10660380" h="325120">
                <a:moveTo>
                  <a:pt x="8374316" y="142125"/>
                </a:moveTo>
                <a:lnTo>
                  <a:pt x="8353463" y="181140"/>
                </a:lnTo>
                <a:lnTo>
                  <a:pt x="8359495" y="184213"/>
                </a:lnTo>
                <a:lnTo>
                  <a:pt x="8362823" y="177698"/>
                </a:lnTo>
                <a:lnTo>
                  <a:pt x="8366213" y="171195"/>
                </a:lnTo>
                <a:lnTo>
                  <a:pt x="8373084" y="158203"/>
                </a:lnTo>
                <a:lnTo>
                  <a:pt x="8376577" y="151752"/>
                </a:lnTo>
                <a:lnTo>
                  <a:pt x="8380133" y="145287"/>
                </a:lnTo>
                <a:lnTo>
                  <a:pt x="8374316" y="142125"/>
                </a:lnTo>
                <a:close/>
              </a:path>
              <a:path w="10660380" h="325120">
                <a:moveTo>
                  <a:pt x="8549093" y="29032"/>
                </a:moveTo>
                <a:lnTo>
                  <a:pt x="8524138" y="65671"/>
                </a:lnTo>
                <a:lnTo>
                  <a:pt x="8529408" y="69126"/>
                </a:lnTo>
                <a:lnTo>
                  <a:pt x="8533434" y="62991"/>
                </a:lnTo>
                <a:lnTo>
                  <a:pt x="8537524" y="56870"/>
                </a:lnTo>
                <a:lnTo>
                  <a:pt x="8545779" y="44678"/>
                </a:lnTo>
                <a:lnTo>
                  <a:pt x="8549944" y="38595"/>
                </a:lnTo>
                <a:lnTo>
                  <a:pt x="8554161" y="32537"/>
                </a:lnTo>
                <a:lnTo>
                  <a:pt x="8549093" y="29032"/>
                </a:lnTo>
                <a:close/>
              </a:path>
              <a:path w="10660380" h="325120">
                <a:moveTo>
                  <a:pt x="8342998" y="202145"/>
                </a:moveTo>
                <a:lnTo>
                  <a:pt x="8324380" y="242290"/>
                </a:lnTo>
                <a:lnTo>
                  <a:pt x="8327580" y="243674"/>
                </a:lnTo>
                <a:lnTo>
                  <a:pt x="8330755" y="245084"/>
                </a:lnTo>
                <a:lnTo>
                  <a:pt x="8349170" y="205066"/>
                </a:lnTo>
                <a:lnTo>
                  <a:pt x="8342998" y="202145"/>
                </a:lnTo>
                <a:close/>
              </a:path>
              <a:path w="10660380" h="325120">
                <a:moveTo>
                  <a:pt x="8417293" y="266115"/>
                </a:moveTo>
                <a:lnTo>
                  <a:pt x="8400948" y="307352"/>
                </a:lnTo>
                <a:lnTo>
                  <a:pt x="8404326" y="308584"/>
                </a:lnTo>
                <a:lnTo>
                  <a:pt x="8407704" y="309854"/>
                </a:lnTo>
                <a:lnTo>
                  <a:pt x="8410270" y="302996"/>
                </a:lnTo>
                <a:lnTo>
                  <a:pt x="8412886" y="296125"/>
                </a:lnTo>
                <a:lnTo>
                  <a:pt x="8415591" y="289293"/>
                </a:lnTo>
                <a:lnTo>
                  <a:pt x="8418271" y="282435"/>
                </a:lnTo>
                <a:lnTo>
                  <a:pt x="8421014" y="275589"/>
                </a:lnTo>
                <a:lnTo>
                  <a:pt x="8423821" y="268757"/>
                </a:lnTo>
                <a:lnTo>
                  <a:pt x="8417293" y="266115"/>
                </a:lnTo>
                <a:close/>
              </a:path>
              <a:path w="10660380" h="325120">
                <a:moveTo>
                  <a:pt x="8408835" y="83985"/>
                </a:moveTo>
                <a:lnTo>
                  <a:pt x="8385898" y="121792"/>
                </a:lnTo>
                <a:lnTo>
                  <a:pt x="8391550" y="125094"/>
                </a:lnTo>
                <a:lnTo>
                  <a:pt x="8395233" y="118757"/>
                </a:lnTo>
                <a:lnTo>
                  <a:pt x="8398979" y="112458"/>
                </a:lnTo>
                <a:lnTo>
                  <a:pt x="8406561" y="99872"/>
                </a:lnTo>
                <a:lnTo>
                  <a:pt x="8410397" y="93598"/>
                </a:lnTo>
                <a:lnTo>
                  <a:pt x="8414283" y="87325"/>
                </a:lnTo>
                <a:lnTo>
                  <a:pt x="8408835" y="83985"/>
                </a:lnTo>
                <a:close/>
              </a:path>
              <a:path w="10660380" h="325120">
                <a:moveTo>
                  <a:pt x="8676627" y="142328"/>
                </a:moveTo>
                <a:lnTo>
                  <a:pt x="8655659" y="181648"/>
                </a:lnTo>
                <a:lnTo>
                  <a:pt x="8661666" y="184708"/>
                </a:lnTo>
                <a:lnTo>
                  <a:pt x="8665019" y="178142"/>
                </a:lnTo>
                <a:lnTo>
                  <a:pt x="8668423" y="171589"/>
                </a:lnTo>
                <a:lnTo>
                  <a:pt x="8671864" y="165061"/>
                </a:lnTo>
                <a:lnTo>
                  <a:pt x="8678862" y="151993"/>
                </a:lnTo>
                <a:lnTo>
                  <a:pt x="8682443" y="145491"/>
                </a:lnTo>
                <a:lnTo>
                  <a:pt x="8676627" y="142328"/>
                </a:lnTo>
                <a:close/>
              </a:path>
              <a:path w="10660380" h="325120">
                <a:moveTo>
                  <a:pt x="8742387" y="200291"/>
                </a:moveTo>
                <a:lnTo>
                  <a:pt x="8739162" y="206971"/>
                </a:lnTo>
                <a:lnTo>
                  <a:pt x="8735974" y="213702"/>
                </a:lnTo>
                <a:lnTo>
                  <a:pt x="8732875" y="220459"/>
                </a:lnTo>
                <a:lnTo>
                  <a:pt x="8729738" y="227228"/>
                </a:lnTo>
                <a:lnTo>
                  <a:pt x="8726665" y="234022"/>
                </a:lnTo>
                <a:lnTo>
                  <a:pt x="8723655" y="240855"/>
                </a:lnTo>
                <a:lnTo>
                  <a:pt x="8730030" y="243649"/>
                </a:lnTo>
                <a:lnTo>
                  <a:pt x="8733015" y="236880"/>
                </a:lnTo>
                <a:lnTo>
                  <a:pt x="8736037" y="230136"/>
                </a:lnTo>
                <a:lnTo>
                  <a:pt x="8742197" y="216649"/>
                </a:lnTo>
                <a:lnTo>
                  <a:pt x="8745359" y="209918"/>
                </a:lnTo>
                <a:lnTo>
                  <a:pt x="8748547" y="203199"/>
                </a:lnTo>
                <a:lnTo>
                  <a:pt x="8742387" y="200291"/>
                </a:lnTo>
                <a:close/>
              </a:path>
              <a:path w="10660380" h="325120">
                <a:moveTo>
                  <a:pt x="7985582" y="77762"/>
                </a:moveTo>
                <a:lnTo>
                  <a:pt x="7963065" y="116230"/>
                </a:lnTo>
                <a:lnTo>
                  <a:pt x="7968830" y="119456"/>
                </a:lnTo>
                <a:lnTo>
                  <a:pt x="7972437" y="113017"/>
                </a:lnTo>
                <a:lnTo>
                  <a:pt x="7976108" y="106603"/>
                </a:lnTo>
                <a:lnTo>
                  <a:pt x="7983562" y="93802"/>
                </a:lnTo>
                <a:lnTo>
                  <a:pt x="7987322" y="87426"/>
                </a:lnTo>
                <a:lnTo>
                  <a:pt x="7991157" y="81064"/>
                </a:lnTo>
                <a:lnTo>
                  <a:pt x="7985582" y="77762"/>
                </a:lnTo>
                <a:close/>
              </a:path>
              <a:path w="10660380" h="325120">
                <a:moveTo>
                  <a:pt x="8711565" y="83477"/>
                </a:moveTo>
                <a:lnTo>
                  <a:pt x="8688463" y="121577"/>
                </a:lnTo>
                <a:lnTo>
                  <a:pt x="8694102" y="124853"/>
                </a:lnTo>
                <a:lnTo>
                  <a:pt x="8697823" y="118478"/>
                </a:lnTo>
                <a:lnTo>
                  <a:pt x="8701595" y="112128"/>
                </a:lnTo>
                <a:lnTo>
                  <a:pt x="8709215" y="99453"/>
                </a:lnTo>
                <a:lnTo>
                  <a:pt x="8713089" y="93129"/>
                </a:lnTo>
                <a:lnTo>
                  <a:pt x="8717013" y="86829"/>
                </a:lnTo>
                <a:lnTo>
                  <a:pt x="8714282" y="85166"/>
                </a:lnTo>
                <a:lnTo>
                  <a:pt x="8711565" y="83477"/>
                </a:lnTo>
                <a:close/>
              </a:path>
              <a:path w="10660380" h="325120">
                <a:moveTo>
                  <a:pt x="8612289" y="85293"/>
                </a:moveTo>
                <a:lnTo>
                  <a:pt x="8589251" y="123304"/>
                </a:lnTo>
                <a:lnTo>
                  <a:pt x="8594902" y="126580"/>
                </a:lnTo>
                <a:lnTo>
                  <a:pt x="8598598" y="120218"/>
                </a:lnTo>
                <a:lnTo>
                  <a:pt x="8602345" y="113880"/>
                </a:lnTo>
                <a:lnTo>
                  <a:pt x="8609977" y="101231"/>
                </a:lnTo>
                <a:lnTo>
                  <a:pt x="8613838" y="94919"/>
                </a:lnTo>
                <a:lnTo>
                  <a:pt x="8617750" y="88645"/>
                </a:lnTo>
                <a:lnTo>
                  <a:pt x="8612289" y="85293"/>
                </a:lnTo>
                <a:close/>
              </a:path>
              <a:path w="10660380" h="325120">
                <a:moveTo>
                  <a:pt x="8577491" y="143916"/>
                </a:moveTo>
                <a:lnTo>
                  <a:pt x="8556548" y="183146"/>
                </a:lnTo>
                <a:lnTo>
                  <a:pt x="8562568" y="186194"/>
                </a:lnTo>
                <a:lnTo>
                  <a:pt x="8565921" y="179641"/>
                </a:lnTo>
                <a:lnTo>
                  <a:pt x="8569325" y="173113"/>
                </a:lnTo>
                <a:lnTo>
                  <a:pt x="8576233" y="160070"/>
                </a:lnTo>
                <a:lnTo>
                  <a:pt x="8579739" y="153568"/>
                </a:lnTo>
                <a:lnTo>
                  <a:pt x="8583307" y="147091"/>
                </a:lnTo>
                <a:lnTo>
                  <a:pt x="8577491" y="143916"/>
                </a:lnTo>
                <a:close/>
              </a:path>
              <a:path w="10660380" h="325120">
                <a:moveTo>
                  <a:pt x="8650185" y="28600"/>
                </a:moveTo>
                <a:lnTo>
                  <a:pt x="8625141" y="65328"/>
                </a:lnTo>
                <a:lnTo>
                  <a:pt x="8630450" y="68795"/>
                </a:lnTo>
                <a:lnTo>
                  <a:pt x="8634476" y="62661"/>
                </a:lnTo>
                <a:lnTo>
                  <a:pt x="8638565" y="56514"/>
                </a:lnTo>
                <a:lnTo>
                  <a:pt x="8646845" y="44297"/>
                </a:lnTo>
                <a:lnTo>
                  <a:pt x="8651024" y="38201"/>
                </a:lnTo>
                <a:lnTo>
                  <a:pt x="8655265" y="32130"/>
                </a:lnTo>
                <a:lnTo>
                  <a:pt x="8650185" y="28600"/>
                </a:lnTo>
                <a:close/>
              </a:path>
              <a:path w="10660380" h="325120">
                <a:moveTo>
                  <a:pt x="8616848" y="265620"/>
                </a:moveTo>
                <a:lnTo>
                  <a:pt x="8600490" y="307085"/>
                </a:lnTo>
                <a:lnTo>
                  <a:pt x="8607221" y="309575"/>
                </a:lnTo>
                <a:lnTo>
                  <a:pt x="8609799" y="302666"/>
                </a:lnTo>
                <a:lnTo>
                  <a:pt x="8612441" y="295782"/>
                </a:lnTo>
                <a:lnTo>
                  <a:pt x="8617800" y="282016"/>
                </a:lnTo>
                <a:lnTo>
                  <a:pt x="8620556" y="275132"/>
                </a:lnTo>
                <a:lnTo>
                  <a:pt x="8623376" y="268262"/>
                </a:lnTo>
                <a:lnTo>
                  <a:pt x="8616848" y="265620"/>
                </a:lnTo>
                <a:close/>
              </a:path>
              <a:path w="10660380" h="325120">
                <a:moveTo>
                  <a:pt x="8124545" y="211327"/>
                </a:moveTo>
                <a:lnTo>
                  <a:pt x="8121408" y="218071"/>
                </a:lnTo>
                <a:lnTo>
                  <a:pt x="8118335" y="224866"/>
                </a:lnTo>
                <a:lnTo>
                  <a:pt x="8115312" y="231711"/>
                </a:lnTo>
                <a:lnTo>
                  <a:pt x="8112277" y="238518"/>
                </a:lnTo>
                <a:lnTo>
                  <a:pt x="8109292" y="245389"/>
                </a:lnTo>
                <a:lnTo>
                  <a:pt x="8106371" y="252298"/>
                </a:lnTo>
                <a:lnTo>
                  <a:pt x="8112861" y="255015"/>
                </a:lnTo>
                <a:lnTo>
                  <a:pt x="8115731" y="248183"/>
                </a:lnTo>
                <a:lnTo>
                  <a:pt x="8118652" y="241363"/>
                </a:lnTo>
                <a:lnTo>
                  <a:pt x="8124659" y="227749"/>
                </a:lnTo>
                <a:lnTo>
                  <a:pt x="8127720" y="220954"/>
                </a:lnTo>
                <a:lnTo>
                  <a:pt x="8130832" y="214172"/>
                </a:lnTo>
                <a:lnTo>
                  <a:pt x="8124545" y="211327"/>
                </a:lnTo>
                <a:close/>
              </a:path>
              <a:path w="10660380" h="325120">
                <a:moveTo>
                  <a:pt x="8123008" y="27520"/>
                </a:moveTo>
                <a:lnTo>
                  <a:pt x="8098383" y="64808"/>
                </a:lnTo>
                <a:lnTo>
                  <a:pt x="8103768" y="68237"/>
                </a:lnTo>
                <a:lnTo>
                  <a:pt x="8107730" y="61975"/>
                </a:lnTo>
                <a:lnTo>
                  <a:pt x="8111756" y="55752"/>
                </a:lnTo>
                <a:lnTo>
                  <a:pt x="8119884" y="43345"/>
                </a:lnTo>
                <a:lnTo>
                  <a:pt x="8124024" y="37147"/>
                </a:lnTo>
                <a:lnTo>
                  <a:pt x="8128177" y="30987"/>
                </a:lnTo>
                <a:lnTo>
                  <a:pt x="8123008" y="27520"/>
                </a:lnTo>
                <a:close/>
              </a:path>
              <a:path w="10660380" h="325120">
                <a:moveTo>
                  <a:pt x="8097431" y="274066"/>
                </a:moveTo>
                <a:lnTo>
                  <a:pt x="8081606" y="316001"/>
                </a:lnTo>
                <a:lnTo>
                  <a:pt x="8088452" y="318427"/>
                </a:lnTo>
                <a:lnTo>
                  <a:pt x="8090941" y="311429"/>
                </a:lnTo>
                <a:lnTo>
                  <a:pt x="8093481" y="304469"/>
                </a:lnTo>
                <a:lnTo>
                  <a:pt x="8098688" y="290525"/>
                </a:lnTo>
                <a:lnTo>
                  <a:pt x="8101355" y="283578"/>
                </a:lnTo>
                <a:lnTo>
                  <a:pt x="8104073" y="276631"/>
                </a:lnTo>
                <a:lnTo>
                  <a:pt x="8097431" y="274066"/>
                </a:lnTo>
                <a:close/>
              </a:path>
              <a:path w="10660380" h="325120">
                <a:moveTo>
                  <a:pt x="8086077" y="84594"/>
                </a:moveTo>
                <a:lnTo>
                  <a:pt x="8063458" y="123164"/>
                </a:lnTo>
                <a:lnTo>
                  <a:pt x="8069224" y="126390"/>
                </a:lnTo>
                <a:lnTo>
                  <a:pt x="8072856" y="119926"/>
                </a:lnTo>
                <a:lnTo>
                  <a:pt x="8076526" y="113499"/>
                </a:lnTo>
                <a:lnTo>
                  <a:pt x="8083981" y="100660"/>
                </a:lnTo>
                <a:lnTo>
                  <a:pt x="8087766" y="94272"/>
                </a:lnTo>
                <a:lnTo>
                  <a:pt x="8091601" y="87896"/>
                </a:lnTo>
                <a:lnTo>
                  <a:pt x="8088845" y="86232"/>
                </a:lnTo>
                <a:lnTo>
                  <a:pt x="8086077" y="84594"/>
                </a:lnTo>
                <a:close/>
              </a:path>
              <a:path w="10660380" h="325120">
                <a:moveTo>
                  <a:pt x="7994675" y="266852"/>
                </a:moveTo>
                <a:lnTo>
                  <a:pt x="7978863" y="308673"/>
                </a:lnTo>
                <a:lnTo>
                  <a:pt x="7985709" y="311124"/>
                </a:lnTo>
                <a:lnTo>
                  <a:pt x="7988185" y="304164"/>
                </a:lnTo>
                <a:lnTo>
                  <a:pt x="7990725" y="297205"/>
                </a:lnTo>
                <a:lnTo>
                  <a:pt x="7995932" y="283298"/>
                </a:lnTo>
                <a:lnTo>
                  <a:pt x="7998586" y="276352"/>
                </a:lnTo>
                <a:lnTo>
                  <a:pt x="8001304" y="269417"/>
                </a:lnTo>
                <a:lnTo>
                  <a:pt x="7997990" y="268160"/>
                </a:lnTo>
                <a:lnTo>
                  <a:pt x="7994675" y="266852"/>
                </a:lnTo>
                <a:close/>
              </a:path>
              <a:path w="10660380" h="325120">
                <a:moveTo>
                  <a:pt x="8332241" y="38722"/>
                </a:moveTo>
                <a:lnTo>
                  <a:pt x="8307476" y="76187"/>
                </a:lnTo>
                <a:lnTo>
                  <a:pt x="8312873" y="79616"/>
                </a:lnTo>
                <a:lnTo>
                  <a:pt x="8316861" y="73342"/>
                </a:lnTo>
                <a:lnTo>
                  <a:pt x="8320900" y="67094"/>
                </a:lnTo>
                <a:lnTo>
                  <a:pt x="8329079" y="54609"/>
                </a:lnTo>
                <a:lnTo>
                  <a:pt x="8333219" y="48399"/>
                </a:lnTo>
                <a:lnTo>
                  <a:pt x="8337410" y="42214"/>
                </a:lnTo>
                <a:lnTo>
                  <a:pt x="8332241" y="38722"/>
                </a:lnTo>
                <a:close/>
              </a:path>
              <a:path w="10660380" h="325120">
                <a:moveTo>
                  <a:pt x="8022374" y="20916"/>
                </a:moveTo>
                <a:lnTo>
                  <a:pt x="8018208" y="27025"/>
                </a:lnTo>
                <a:lnTo>
                  <a:pt x="8014068" y="33197"/>
                </a:lnTo>
                <a:lnTo>
                  <a:pt x="8009991" y="39395"/>
                </a:lnTo>
                <a:lnTo>
                  <a:pt x="8005876" y="45592"/>
                </a:lnTo>
                <a:lnTo>
                  <a:pt x="8001838" y="51841"/>
                </a:lnTo>
                <a:lnTo>
                  <a:pt x="7997825" y="58127"/>
                </a:lnTo>
                <a:lnTo>
                  <a:pt x="8003209" y="61531"/>
                </a:lnTo>
                <a:lnTo>
                  <a:pt x="8007172" y="55295"/>
                </a:lnTo>
                <a:lnTo>
                  <a:pt x="8011185" y="49098"/>
                </a:lnTo>
                <a:lnTo>
                  <a:pt x="8019313" y="36690"/>
                </a:lnTo>
                <a:lnTo>
                  <a:pt x="8023402" y="30543"/>
                </a:lnTo>
                <a:lnTo>
                  <a:pt x="8027568" y="24371"/>
                </a:lnTo>
                <a:lnTo>
                  <a:pt x="8024952" y="22656"/>
                </a:lnTo>
                <a:lnTo>
                  <a:pt x="8022374" y="20916"/>
                </a:lnTo>
                <a:close/>
              </a:path>
              <a:path w="10660380" h="325120">
                <a:moveTo>
                  <a:pt x="8021713" y="204393"/>
                </a:moveTo>
                <a:lnTo>
                  <a:pt x="8003565" y="245249"/>
                </a:lnTo>
                <a:lnTo>
                  <a:pt x="8010042" y="247967"/>
                </a:lnTo>
                <a:lnTo>
                  <a:pt x="8012925" y="241160"/>
                </a:lnTo>
                <a:lnTo>
                  <a:pt x="8015859" y="234365"/>
                </a:lnTo>
                <a:lnTo>
                  <a:pt x="8021828" y="220776"/>
                </a:lnTo>
                <a:lnTo>
                  <a:pt x="8024888" y="214007"/>
                </a:lnTo>
                <a:lnTo>
                  <a:pt x="8028000" y="207238"/>
                </a:lnTo>
                <a:lnTo>
                  <a:pt x="8021713" y="204393"/>
                </a:lnTo>
                <a:close/>
              </a:path>
              <a:path w="10660380" h="325120">
                <a:moveTo>
                  <a:pt x="8052244" y="143573"/>
                </a:moveTo>
                <a:lnTo>
                  <a:pt x="8048739" y="150126"/>
                </a:lnTo>
                <a:lnTo>
                  <a:pt x="8045297" y="156705"/>
                </a:lnTo>
                <a:lnTo>
                  <a:pt x="8041894" y="163347"/>
                </a:lnTo>
                <a:lnTo>
                  <a:pt x="8038477" y="169951"/>
                </a:lnTo>
                <a:lnTo>
                  <a:pt x="8035112" y="176631"/>
                </a:lnTo>
                <a:lnTo>
                  <a:pt x="8031797" y="183324"/>
                </a:lnTo>
                <a:lnTo>
                  <a:pt x="8037944" y="186321"/>
                </a:lnTo>
                <a:lnTo>
                  <a:pt x="8041195" y="179679"/>
                </a:lnTo>
                <a:lnTo>
                  <a:pt x="8044497" y="173050"/>
                </a:lnTo>
                <a:lnTo>
                  <a:pt x="8051253" y="159829"/>
                </a:lnTo>
                <a:lnTo>
                  <a:pt x="8054670" y="153263"/>
                </a:lnTo>
                <a:lnTo>
                  <a:pt x="8058150" y="146672"/>
                </a:lnTo>
                <a:lnTo>
                  <a:pt x="8052244" y="143573"/>
                </a:lnTo>
                <a:close/>
              </a:path>
              <a:path w="10660380" h="325120">
                <a:moveTo>
                  <a:pt x="8260880" y="155714"/>
                </a:moveTo>
                <a:lnTo>
                  <a:pt x="8240369" y="195694"/>
                </a:lnTo>
                <a:lnTo>
                  <a:pt x="8246478" y="198666"/>
                </a:lnTo>
                <a:lnTo>
                  <a:pt x="8249754" y="191998"/>
                </a:lnTo>
                <a:lnTo>
                  <a:pt x="8253095" y="185331"/>
                </a:lnTo>
                <a:lnTo>
                  <a:pt x="8256447" y="178701"/>
                </a:lnTo>
                <a:lnTo>
                  <a:pt x="8259838" y="172059"/>
                </a:lnTo>
                <a:lnTo>
                  <a:pt x="8263293" y="165430"/>
                </a:lnTo>
                <a:lnTo>
                  <a:pt x="8266785" y="158813"/>
                </a:lnTo>
                <a:lnTo>
                  <a:pt x="8260880" y="155714"/>
                </a:lnTo>
                <a:close/>
              </a:path>
              <a:path w="10660380" h="325120">
                <a:moveTo>
                  <a:pt x="8294966" y="96265"/>
                </a:moveTo>
                <a:lnTo>
                  <a:pt x="8272259" y="135000"/>
                </a:lnTo>
                <a:lnTo>
                  <a:pt x="8278025" y="138239"/>
                </a:lnTo>
                <a:lnTo>
                  <a:pt x="8281657" y="131749"/>
                </a:lnTo>
                <a:lnTo>
                  <a:pt x="8285353" y="125298"/>
                </a:lnTo>
                <a:lnTo>
                  <a:pt x="8292833" y="112407"/>
                </a:lnTo>
                <a:lnTo>
                  <a:pt x="8300516" y="99555"/>
                </a:lnTo>
                <a:lnTo>
                  <a:pt x="8294966" y="96265"/>
                </a:lnTo>
                <a:close/>
              </a:path>
              <a:path w="10660380" h="325120">
                <a:moveTo>
                  <a:pt x="8749626" y="26555"/>
                </a:moveTo>
                <a:lnTo>
                  <a:pt x="8724519" y="63372"/>
                </a:lnTo>
                <a:lnTo>
                  <a:pt x="8729814" y="66827"/>
                </a:lnTo>
                <a:lnTo>
                  <a:pt x="8733853" y="60667"/>
                </a:lnTo>
                <a:lnTo>
                  <a:pt x="8737942" y="54521"/>
                </a:lnTo>
                <a:lnTo>
                  <a:pt x="8742121" y="48399"/>
                </a:lnTo>
                <a:lnTo>
                  <a:pt x="8746261" y="42278"/>
                </a:lnTo>
                <a:lnTo>
                  <a:pt x="8750465" y="36156"/>
                </a:lnTo>
                <a:lnTo>
                  <a:pt x="8754719" y="30086"/>
                </a:lnTo>
                <a:lnTo>
                  <a:pt x="8749626" y="26555"/>
                </a:lnTo>
                <a:close/>
              </a:path>
              <a:path w="10660380" h="325120">
                <a:moveTo>
                  <a:pt x="6347434" y="57873"/>
                </a:moveTo>
                <a:lnTo>
                  <a:pt x="6331610" y="99593"/>
                </a:lnTo>
                <a:lnTo>
                  <a:pt x="6338493" y="102057"/>
                </a:lnTo>
                <a:lnTo>
                  <a:pt x="6340995" y="95097"/>
                </a:lnTo>
                <a:lnTo>
                  <a:pt x="6343523" y="88176"/>
                </a:lnTo>
                <a:lnTo>
                  <a:pt x="6348742" y="74294"/>
                </a:lnTo>
                <a:lnTo>
                  <a:pt x="6351384" y="67373"/>
                </a:lnTo>
                <a:lnTo>
                  <a:pt x="6354102" y="60451"/>
                </a:lnTo>
                <a:lnTo>
                  <a:pt x="6347434" y="57873"/>
                </a:lnTo>
                <a:close/>
              </a:path>
              <a:path w="10660380" h="325120">
                <a:moveTo>
                  <a:pt x="8230133" y="217068"/>
                </a:moveTo>
                <a:lnTo>
                  <a:pt x="8211921" y="258152"/>
                </a:lnTo>
                <a:lnTo>
                  <a:pt x="8218424" y="260857"/>
                </a:lnTo>
                <a:lnTo>
                  <a:pt x="8221306" y="253999"/>
                </a:lnTo>
                <a:lnTo>
                  <a:pt x="8224240" y="247167"/>
                </a:lnTo>
                <a:lnTo>
                  <a:pt x="8230247" y="233527"/>
                </a:lnTo>
                <a:lnTo>
                  <a:pt x="8233308" y="226720"/>
                </a:lnTo>
                <a:lnTo>
                  <a:pt x="8236419" y="219913"/>
                </a:lnTo>
                <a:lnTo>
                  <a:pt x="8230133" y="217068"/>
                </a:lnTo>
                <a:close/>
              </a:path>
              <a:path w="10660380" h="325120">
                <a:moveTo>
                  <a:pt x="8155190" y="150240"/>
                </a:moveTo>
                <a:lnTo>
                  <a:pt x="8134705" y="190106"/>
                </a:lnTo>
                <a:lnTo>
                  <a:pt x="8140839" y="193090"/>
                </a:lnTo>
                <a:lnTo>
                  <a:pt x="8144103" y="186435"/>
                </a:lnTo>
                <a:lnTo>
                  <a:pt x="8147418" y="179806"/>
                </a:lnTo>
                <a:lnTo>
                  <a:pt x="8154174" y="166547"/>
                </a:lnTo>
                <a:lnTo>
                  <a:pt x="8157603" y="159931"/>
                </a:lnTo>
                <a:lnTo>
                  <a:pt x="8161108" y="153352"/>
                </a:lnTo>
                <a:lnTo>
                  <a:pt x="8155190" y="150240"/>
                </a:lnTo>
                <a:close/>
              </a:path>
              <a:path w="10660380" h="325120">
                <a:moveTo>
                  <a:pt x="8226247" y="33718"/>
                </a:moveTo>
                <a:lnTo>
                  <a:pt x="8222056" y="39865"/>
                </a:lnTo>
                <a:lnTo>
                  <a:pt x="8217890" y="46050"/>
                </a:lnTo>
                <a:lnTo>
                  <a:pt x="8213788" y="52298"/>
                </a:lnTo>
                <a:lnTo>
                  <a:pt x="8209661" y="58508"/>
                </a:lnTo>
                <a:lnTo>
                  <a:pt x="8205597" y="64782"/>
                </a:lnTo>
                <a:lnTo>
                  <a:pt x="8201545" y="71094"/>
                </a:lnTo>
                <a:lnTo>
                  <a:pt x="8206930" y="74523"/>
                </a:lnTo>
                <a:lnTo>
                  <a:pt x="8210918" y="68249"/>
                </a:lnTo>
                <a:lnTo>
                  <a:pt x="8214931" y="62014"/>
                </a:lnTo>
                <a:lnTo>
                  <a:pt x="8223110" y="49568"/>
                </a:lnTo>
                <a:lnTo>
                  <a:pt x="8227250" y="43370"/>
                </a:lnTo>
                <a:lnTo>
                  <a:pt x="8231441" y="37185"/>
                </a:lnTo>
                <a:lnTo>
                  <a:pt x="8226247" y="33718"/>
                </a:lnTo>
                <a:close/>
              </a:path>
              <a:path w="10660380" h="325120">
                <a:moveTo>
                  <a:pt x="8189137" y="91008"/>
                </a:moveTo>
                <a:lnTo>
                  <a:pt x="8166493" y="129666"/>
                </a:lnTo>
                <a:lnTo>
                  <a:pt x="8172246" y="132905"/>
                </a:lnTo>
                <a:lnTo>
                  <a:pt x="8175891" y="126441"/>
                </a:lnTo>
                <a:lnTo>
                  <a:pt x="8179574" y="119989"/>
                </a:lnTo>
                <a:lnTo>
                  <a:pt x="8187055" y="107124"/>
                </a:lnTo>
                <a:lnTo>
                  <a:pt x="8190826" y="100723"/>
                </a:lnTo>
                <a:lnTo>
                  <a:pt x="8194675" y="94310"/>
                </a:lnTo>
                <a:lnTo>
                  <a:pt x="8189137" y="91008"/>
                </a:lnTo>
                <a:close/>
              </a:path>
              <a:path w="10660380" h="325120">
                <a:moveTo>
                  <a:pt x="8714155" y="263055"/>
                </a:moveTo>
                <a:lnTo>
                  <a:pt x="8697798" y="304634"/>
                </a:lnTo>
                <a:lnTo>
                  <a:pt x="8704541" y="307124"/>
                </a:lnTo>
                <a:lnTo>
                  <a:pt x="8707107" y="300215"/>
                </a:lnTo>
                <a:lnTo>
                  <a:pt x="8709736" y="293281"/>
                </a:lnTo>
                <a:lnTo>
                  <a:pt x="8715133" y="279476"/>
                </a:lnTo>
                <a:lnTo>
                  <a:pt x="8717876" y="272580"/>
                </a:lnTo>
                <a:lnTo>
                  <a:pt x="8720696" y="265683"/>
                </a:lnTo>
                <a:lnTo>
                  <a:pt x="8717419" y="264388"/>
                </a:lnTo>
                <a:lnTo>
                  <a:pt x="8714155" y="263055"/>
                </a:lnTo>
                <a:close/>
              </a:path>
              <a:path w="10660380" h="325120">
                <a:moveTo>
                  <a:pt x="9248457" y="263055"/>
                </a:moveTo>
                <a:lnTo>
                  <a:pt x="9234004" y="305206"/>
                </a:lnTo>
                <a:lnTo>
                  <a:pt x="9240977" y="307428"/>
                </a:lnTo>
                <a:lnTo>
                  <a:pt x="9243237" y="300431"/>
                </a:lnTo>
                <a:lnTo>
                  <a:pt x="9245549" y="293433"/>
                </a:lnTo>
                <a:lnTo>
                  <a:pt x="9250311" y="279425"/>
                </a:lnTo>
                <a:lnTo>
                  <a:pt x="9252750" y="272440"/>
                </a:lnTo>
                <a:lnTo>
                  <a:pt x="9255239" y="265455"/>
                </a:lnTo>
                <a:lnTo>
                  <a:pt x="9248457" y="263055"/>
                </a:lnTo>
                <a:close/>
              </a:path>
              <a:path w="10660380" h="325120">
                <a:moveTo>
                  <a:pt x="9284081" y="26974"/>
                </a:moveTo>
                <a:lnTo>
                  <a:pt x="9260471" y="64592"/>
                </a:lnTo>
                <a:lnTo>
                  <a:pt x="9263240" y="66281"/>
                </a:lnTo>
                <a:lnTo>
                  <a:pt x="9266021" y="67944"/>
                </a:lnTo>
                <a:lnTo>
                  <a:pt x="9269818" y="61645"/>
                </a:lnTo>
                <a:lnTo>
                  <a:pt x="9273679" y="55371"/>
                </a:lnTo>
                <a:lnTo>
                  <a:pt x="9281477" y="42849"/>
                </a:lnTo>
                <a:lnTo>
                  <a:pt x="9285427" y="36601"/>
                </a:lnTo>
                <a:lnTo>
                  <a:pt x="9289453" y="30391"/>
                </a:lnTo>
                <a:lnTo>
                  <a:pt x="9284081" y="26974"/>
                </a:lnTo>
                <a:close/>
              </a:path>
              <a:path w="10660380" h="325120">
                <a:moveTo>
                  <a:pt x="9274048" y="198653"/>
                </a:moveTo>
                <a:lnTo>
                  <a:pt x="9268282" y="212293"/>
                </a:lnTo>
                <a:lnTo>
                  <a:pt x="9262656" y="226034"/>
                </a:lnTo>
                <a:lnTo>
                  <a:pt x="9259887" y="232930"/>
                </a:lnTo>
                <a:lnTo>
                  <a:pt x="9257182" y="239877"/>
                </a:lnTo>
                <a:lnTo>
                  <a:pt x="9263799" y="242442"/>
                </a:lnTo>
                <a:lnTo>
                  <a:pt x="9266466" y="235584"/>
                </a:lnTo>
                <a:lnTo>
                  <a:pt x="9269196" y="228714"/>
                </a:lnTo>
                <a:lnTo>
                  <a:pt x="9274746" y="215036"/>
                </a:lnTo>
                <a:lnTo>
                  <a:pt x="9277591" y="208191"/>
                </a:lnTo>
                <a:lnTo>
                  <a:pt x="9280499" y="201358"/>
                </a:lnTo>
                <a:lnTo>
                  <a:pt x="9274048" y="198653"/>
                </a:lnTo>
                <a:close/>
              </a:path>
              <a:path w="10660380" h="325120">
                <a:moveTo>
                  <a:pt x="9131554" y="3543"/>
                </a:moveTo>
                <a:lnTo>
                  <a:pt x="9106166" y="40678"/>
                </a:lnTo>
                <a:lnTo>
                  <a:pt x="9111449" y="44132"/>
                </a:lnTo>
                <a:lnTo>
                  <a:pt x="9115552" y="37922"/>
                </a:lnTo>
                <a:lnTo>
                  <a:pt x="9119704" y="31724"/>
                </a:lnTo>
                <a:lnTo>
                  <a:pt x="9128086" y="19367"/>
                </a:lnTo>
                <a:lnTo>
                  <a:pt x="9132341" y="13207"/>
                </a:lnTo>
                <a:lnTo>
                  <a:pt x="9136646" y="7048"/>
                </a:lnTo>
                <a:lnTo>
                  <a:pt x="9131554" y="3543"/>
                </a:lnTo>
                <a:close/>
              </a:path>
              <a:path w="10660380" h="325120">
                <a:moveTo>
                  <a:pt x="9247987" y="85775"/>
                </a:moveTo>
                <a:lnTo>
                  <a:pt x="9226473" y="124675"/>
                </a:lnTo>
                <a:lnTo>
                  <a:pt x="9232392" y="127787"/>
                </a:lnTo>
                <a:lnTo>
                  <a:pt x="9235846" y="121272"/>
                </a:lnTo>
                <a:lnTo>
                  <a:pt x="9239326" y="114807"/>
                </a:lnTo>
                <a:lnTo>
                  <a:pt x="9246425" y="101866"/>
                </a:lnTo>
                <a:lnTo>
                  <a:pt x="9250032" y="95415"/>
                </a:lnTo>
                <a:lnTo>
                  <a:pt x="9253702" y="88976"/>
                </a:lnTo>
                <a:lnTo>
                  <a:pt x="9247987" y="85775"/>
                </a:lnTo>
                <a:close/>
              </a:path>
              <a:path w="10660380" h="325120">
                <a:moveTo>
                  <a:pt x="9160408" y="273126"/>
                </a:moveTo>
                <a:lnTo>
                  <a:pt x="9145943" y="315175"/>
                </a:lnTo>
                <a:lnTo>
                  <a:pt x="9152915" y="317411"/>
                </a:lnTo>
                <a:lnTo>
                  <a:pt x="9155176" y="310426"/>
                </a:lnTo>
                <a:lnTo>
                  <a:pt x="9157487" y="303428"/>
                </a:lnTo>
                <a:lnTo>
                  <a:pt x="9162237" y="289483"/>
                </a:lnTo>
                <a:lnTo>
                  <a:pt x="9164701" y="282511"/>
                </a:lnTo>
                <a:lnTo>
                  <a:pt x="9167190" y="275551"/>
                </a:lnTo>
                <a:lnTo>
                  <a:pt x="9160408" y="273126"/>
                </a:lnTo>
                <a:close/>
              </a:path>
              <a:path w="10660380" h="325120">
                <a:moveTo>
                  <a:pt x="9215196" y="146507"/>
                </a:moveTo>
                <a:lnTo>
                  <a:pt x="9211894" y="153111"/>
                </a:lnTo>
                <a:lnTo>
                  <a:pt x="9208655" y="159753"/>
                </a:lnTo>
                <a:lnTo>
                  <a:pt x="9205468" y="166420"/>
                </a:lnTo>
                <a:lnTo>
                  <a:pt x="9202242" y="173100"/>
                </a:lnTo>
                <a:lnTo>
                  <a:pt x="9199079" y="179819"/>
                </a:lnTo>
                <a:lnTo>
                  <a:pt x="9195955" y="186575"/>
                </a:lnTo>
                <a:lnTo>
                  <a:pt x="9199118" y="187985"/>
                </a:lnTo>
                <a:lnTo>
                  <a:pt x="9202242" y="189420"/>
                </a:lnTo>
                <a:lnTo>
                  <a:pt x="9221292" y="149491"/>
                </a:lnTo>
                <a:lnTo>
                  <a:pt x="9215196" y="146507"/>
                </a:lnTo>
                <a:close/>
              </a:path>
              <a:path w="10660380" h="325120">
                <a:moveTo>
                  <a:pt x="9158262" y="95529"/>
                </a:moveTo>
                <a:lnTo>
                  <a:pt x="9136811" y="134327"/>
                </a:lnTo>
                <a:lnTo>
                  <a:pt x="9142730" y="137439"/>
                </a:lnTo>
                <a:lnTo>
                  <a:pt x="9146146" y="130962"/>
                </a:lnTo>
                <a:lnTo>
                  <a:pt x="9153182" y="118033"/>
                </a:lnTo>
                <a:lnTo>
                  <a:pt x="9156725" y="111607"/>
                </a:lnTo>
                <a:lnTo>
                  <a:pt x="9160319" y="105168"/>
                </a:lnTo>
                <a:lnTo>
                  <a:pt x="9163964" y="98755"/>
                </a:lnTo>
                <a:lnTo>
                  <a:pt x="9158262" y="95529"/>
                </a:lnTo>
                <a:close/>
              </a:path>
              <a:path w="10660380" h="325120">
                <a:moveTo>
                  <a:pt x="9194177" y="37020"/>
                </a:moveTo>
                <a:lnTo>
                  <a:pt x="9170619" y="74574"/>
                </a:lnTo>
                <a:lnTo>
                  <a:pt x="9176181" y="77901"/>
                </a:lnTo>
                <a:lnTo>
                  <a:pt x="9179966" y="71615"/>
                </a:lnTo>
                <a:lnTo>
                  <a:pt x="9183801" y="65354"/>
                </a:lnTo>
                <a:lnTo>
                  <a:pt x="9191599" y="52882"/>
                </a:lnTo>
                <a:lnTo>
                  <a:pt x="9195549" y="46647"/>
                </a:lnTo>
                <a:lnTo>
                  <a:pt x="9199549" y="40436"/>
                </a:lnTo>
                <a:lnTo>
                  <a:pt x="9194177" y="37020"/>
                </a:lnTo>
                <a:close/>
              </a:path>
              <a:path w="10660380" h="325120">
                <a:moveTo>
                  <a:pt x="9185973" y="209029"/>
                </a:moveTo>
                <a:lnTo>
                  <a:pt x="9169069" y="250151"/>
                </a:lnTo>
                <a:lnTo>
                  <a:pt x="9175711" y="252691"/>
                </a:lnTo>
                <a:lnTo>
                  <a:pt x="9178378" y="245859"/>
                </a:lnTo>
                <a:lnTo>
                  <a:pt x="9181109" y="239013"/>
                </a:lnTo>
                <a:lnTo>
                  <a:pt x="9186672" y="225361"/>
                </a:lnTo>
                <a:lnTo>
                  <a:pt x="9189504" y="218541"/>
                </a:lnTo>
                <a:lnTo>
                  <a:pt x="9192387" y="211721"/>
                </a:lnTo>
                <a:lnTo>
                  <a:pt x="9189161" y="210388"/>
                </a:lnTo>
                <a:lnTo>
                  <a:pt x="9185973" y="209029"/>
                </a:lnTo>
                <a:close/>
              </a:path>
              <a:path w="10660380" h="325120">
                <a:moveTo>
                  <a:pt x="9303385" y="135889"/>
                </a:moveTo>
                <a:lnTo>
                  <a:pt x="9284106" y="176047"/>
                </a:lnTo>
                <a:lnTo>
                  <a:pt x="9290405" y="178892"/>
                </a:lnTo>
                <a:lnTo>
                  <a:pt x="9293466" y="172186"/>
                </a:lnTo>
                <a:lnTo>
                  <a:pt x="9296577" y="165506"/>
                </a:lnTo>
                <a:lnTo>
                  <a:pt x="9302927" y="152158"/>
                </a:lnTo>
                <a:lnTo>
                  <a:pt x="9306179" y="145503"/>
                </a:lnTo>
                <a:lnTo>
                  <a:pt x="9309468" y="138849"/>
                </a:lnTo>
                <a:lnTo>
                  <a:pt x="9303385" y="135889"/>
                </a:lnTo>
                <a:close/>
              </a:path>
              <a:path w="10660380" h="325120">
                <a:moveTo>
                  <a:pt x="9445713" y="175005"/>
                </a:moveTo>
                <a:lnTo>
                  <a:pt x="9442780" y="181838"/>
                </a:lnTo>
                <a:lnTo>
                  <a:pt x="9439910" y="188709"/>
                </a:lnTo>
                <a:lnTo>
                  <a:pt x="9431502" y="209473"/>
                </a:lnTo>
                <a:lnTo>
                  <a:pt x="9428797" y="216446"/>
                </a:lnTo>
                <a:lnTo>
                  <a:pt x="9435426" y="219011"/>
                </a:lnTo>
                <a:lnTo>
                  <a:pt x="9438093" y="212115"/>
                </a:lnTo>
                <a:lnTo>
                  <a:pt x="9440824" y="205206"/>
                </a:lnTo>
                <a:lnTo>
                  <a:pt x="9446387" y="191439"/>
                </a:lnTo>
                <a:lnTo>
                  <a:pt x="9449244" y="184569"/>
                </a:lnTo>
                <a:lnTo>
                  <a:pt x="9452140" y="177698"/>
                </a:lnTo>
                <a:lnTo>
                  <a:pt x="9445713" y="175005"/>
                </a:lnTo>
                <a:close/>
              </a:path>
              <a:path w="10660380" h="325120">
                <a:moveTo>
                  <a:pt x="9475190" y="111671"/>
                </a:moveTo>
                <a:lnTo>
                  <a:pt x="9455873" y="152057"/>
                </a:lnTo>
                <a:lnTo>
                  <a:pt x="9462147" y="154914"/>
                </a:lnTo>
                <a:lnTo>
                  <a:pt x="9465221" y="148158"/>
                </a:lnTo>
                <a:lnTo>
                  <a:pt x="9468358" y="141439"/>
                </a:lnTo>
                <a:lnTo>
                  <a:pt x="9474720" y="128041"/>
                </a:lnTo>
                <a:lnTo>
                  <a:pt x="9477971" y="121335"/>
                </a:lnTo>
                <a:lnTo>
                  <a:pt x="9481273" y="114655"/>
                </a:lnTo>
                <a:lnTo>
                  <a:pt x="9475190" y="111671"/>
                </a:lnTo>
                <a:close/>
              </a:path>
              <a:path w="10660380" h="325120">
                <a:moveTo>
                  <a:pt x="9423006" y="63004"/>
                </a:moveTo>
                <a:lnTo>
                  <a:pt x="9419323" y="69443"/>
                </a:lnTo>
                <a:lnTo>
                  <a:pt x="9415691" y="75907"/>
                </a:lnTo>
                <a:lnTo>
                  <a:pt x="9412109" y="82435"/>
                </a:lnTo>
                <a:lnTo>
                  <a:pt x="9408502" y="88938"/>
                </a:lnTo>
                <a:lnTo>
                  <a:pt x="9404946" y="95491"/>
                </a:lnTo>
                <a:lnTo>
                  <a:pt x="9401441" y="102095"/>
                </a:lnTo>
                <a:lnTo>
                  <a:pt x="9407347" y="105206"/>
                </a:lnTo>
                <a:lnTo>
                  <a:pt x="9410801" y="98666"/>
                </a:lnTo>
                <a:lnTo>
                  <a:pt x="9414306" y="92151"/>
                </a:lnTo>
                <a:lnTo>
                  <a:pt x="9421444" y="79171"/>
                </a:lnTo>
                <a:lnTo>
                  <a:pt x="9425063" y="72694"/>
                </a:lnTo>
                <a:lnTo>
                  <a:pt x="9428721" y="66217"/>
                </a:lnTo>
                <a:lnTo>
                  <a:pt x="9423006" y="63004"/>
                </a:lnTo>
                <a:close/>
              </a:path>
              <a:path w="10660380" h="325120">
                <a:moveTo>
                  <a:pt x="9459429" y="3708"/>
                </a:moveTo>
                <a:lnTo>
                  <a:pt x="9435680" y="41528"/>
                </a:lnTo>
                <a:lnTo>
                  <a:pt x="9441230" y="44881"/>
                </a:lnTo>
                <a:lnTo>
                  <a:pt x="9445040" y="38544"/>
                </a:lnTo>
                <a:lnTo>
                  <a:pt x="9448914" y="32232"/>
                </a:lnTo>
                <a:lnTo>
                  <a:pt x="9456762" y="19659"/>
                </a:lnTo>
                <a:lnTo>
                  <a:pt x="9460725" y="13385"/>
                </a:lnTo>
                <a:lnTo>
                  <a:pt x="9464751" y="7137"/>
                </a:lnTo>
                <a:lnTo>
                  <a:pt x="9459429" y="3708"/>
                </a:lnTo>
                <a:close/>
              </a:path>
              <a:path w="10660380" h="325120">
                <a:moveTo>
                  <a:pt x="9313138" y="318033"/>
                </a:moveTo>
                <a:lnTo>
                  <a:pt x="9311089" y="324959"/>
                </a:lnTo>
                <a:lnTo>
                  <a:pt x="9318816" y="324959"/>
                </a:lnTo>
                <a:lnTo>
                  <a:pt x="9320237" y="320090"/>
                </a:lnTo>
                <a:lnTo>
                  <a:pt x="9313138" y="318033"/>
                </a:lnTo>
                <a:close/>
              </a:path>
              <a:path w="10660380" h="325120">
                <a:moveTo>
                  <a:pt x="9360623" y="187299"/>
                </a:moveTo>
                <a:lnTo>
                  <a:pt x="9343720" y="228625"/>
                </a:lnTo>
                <a:lnTo>
                  <a:pt x="9350362" y="231190"/>
                </a:lnTo>
                <a:lnTo>
                  <a:pt x="9353016" y="224307"/>
                </a:lnTo>
                <a:lnTo>
                  <a:pt x="9355734" y="217436"/>
                </a:lnTo>
                <a:lnTo>
                  <a:pt x="9361309" y="203707"/>
                </a:lnTo>
                <a:lnTo>
                  <a:pt x="9364154" y="196837"/>
                </a:lnTo>
                <a:lnTo>
                  <a:pt x="9367062" y="189979"/>
                </a:lnTo>
                <a:lnTo>
                  <a:pt x="9360623" y="187299"/>
                </a:lnTo>
                <a:close/>
              </a:path>
              <a:path w="10660380" h="325120">
                <a:moveTo>
                  <a:pt x="9398165" y="306336"/>
                </a:moveTo>
                <a:lnTo>
                  <a:pt x="9396056" y="313461"/>
                </a:lnTo>
                <a:lnTo>
                  <a:pt x="9392814" y="324959"/>
                </a:lnTo>
                <a:lnTo>
                  <a:pt x="9400548" y="324959"/>
                </a:lnTo>
                <a:lnTo>
                  <a:pt x="9403194" y="315518"/>
                </a:lnTo>
                <a:lnTo>
                  <a:pt x="9405264" y="308368"/>
                </a:lnTo>
                <a:lnTo>
                  <a:pt x="9398165" y="306336"/>
                </a:lnTo>
                <a:close/>
              </a:path>
              <a:path w="10660380" h="325120">
                <a:moveTo>
                  <a:pt x="8774125" y="139255"/>
                </a:moveTo>
                <a:lnTo>
                  <a:pt x="8753119" y="178663"/>
                </a:lnTo>
                <a:lnTo>
                  <a:pt x="8759139" y="181724"/>
                </a:lnTo>
                <a:lnTo>
                  <a:pt x="8762504" y="175132"/>
                </a:lnTo>
                <a:lnTo>
                  <a:pt x="8765908" y="168579"/>
                </a:lnTo>
                <a:lnTo>
                  <a:pt x="8772855" y="155473"/>
                </a:lnTo>
                <a:lnTo>
                  <a:pt x="8776373" y="148932"/>
                </a:lnTo>
                <a:lnTo>
                  <a:pt x="8779954" y="142405"/>
                </a:lnTo>
                <a:lnTo>
                  <a:pt x="8774125" y="139255"/>
                </a:lnTo>
                <a:close/>
              </a:path>
              <a:path w="10660380" h="325120">
                <a:moveTo>
                  <a:pt x="9372511" y="15862"/>
                </a:moveTo>
                <a:lnTo>
                  <a:pt x="9348851" y="53581"/>
                </a:lnTo>
                <a:lnTo>
                  <a:pt x="9354400" y="56921"/>
                </a:lnTo>
                <a:lnTo>
                  <a:pt x="9358210" y="50596"/>
                </a:lnTo>
                <a:lnTo>
                  <a:pt x="9362071" y="44310"/>
                </a:lnTo>
                <a:lnTo>
                  <a:pt x="9369894" y="31762"/>
                </a:lnTo>
                <a:lnTo>
                  <a:pt x="9373857" y="25514"/>
                </a:lnTo>
                <a:lnTo>
                  <a:pt x="9377870" y="19278"/>
                </a:lnTo>
                <a:lnTo>
                  <a:pt x="9372511" y="15862"/>
                </a:lnTo>
                <a:close/>
              </a:path>
              <a:path w="10660380" h="325120">
                <a:moveTo>
                  <a:pt x="9390024" y="124244"/>
                </a:moveTo>
                <a:lnTo>
                  <a:pt x="9370720" y="164515"/>
                </a:lnTo>
                <a:lnTo>
                  <a:pt x="9373870" y="165925"/>
                </a:lnTo>
                <a:lnTo>
                  <a:pt x="9376994" y="167360"/>
                </a:lnTo>
                <a:lnTo>
                  <a:pt x="9396095" y="127215"/>
                </a:lnTo>
                <a:lnTo>
                  <a:pt x="9390024" y="124244"/>
                </a:lnTo>
                <a:close/>
              </a:path>
              <a:path w="10660380" h="325120">
                <a:moveTo>
                  <a:pt x="9336265" y="74891"/>
                </a:moveTo>
                <a:lnTo>
                  <a:pt x="9314726" y="113880"/>
                </a:lnTo>
                <a:lnTo>
                  <a:pt x="9320644" y="116979"/>
                </a:lnTo>
                <a:lnTo>
                  <a:pt x="9324086" y="110477"/>
                </a:lnTo>
                <a:lnTo>
                  <a:pt x="9331147" y="97497"/>
                </a:lnTo>
                <a:lnTo>
                  <a:pt x="9334703" y="91020"/>
                </a:lnTo>
                <a:lnTo>
                  <a:pt x="9338310" y="84569"/>
                </a:lnTo>
                <a:lnTo>
                  <a:pt x="9341980" y="78117"/>
                </a:lnTo>
                <a:lnTo>
                  <a:pt x="9336265" y="74891"/>
                </a:lnTo>
                <a:close/>
              </a:path>
              <a:path w="10660380" h="325120">
                <a:moveTo>
                  <a:pt x="8847480" y="22948"/>
                </a:moveTo>
                <a:lnTo>
                  <a:pt x="8822283" y="59842"/>
                </a:lnTo>
                <a:lnTo>
                  <a:pt x="8827592" y="63309"/>
                </a:lnTo>
                <a:lnTo>
                  <a:pt x="8831643" y="57124"/>
                </a:lnTo>
                <a:lnTo>
                  <a:pt x="8835758" y="50977"/>
                </a:lnTo>
                <a:lnTo>
                  <a:pt x="8844076" y="38696"/>
                </a:lnTo>
                <a:lnTo>
                  <a:pt x="8848280" y="32575"/>
                </a:lnTo>
                <a:lnTo>
                  <a:pt x="8852560" y="26466"/>
                </a:lnTo>
                <a:lnTo>
                  <a:pt x="8847480" y="22948"/>
                </a:lnTo>
                <a:close/>
              </a:path>
              <a:path w="10660380" h="325120">
                <a:moveTo>
                  <a:pt x="8870061" y="134645"/>
                </a:moveTo>
                <a:lnTo>
                  <a:pt x="8849017" y="174155"/>
                </a:lnTo>
                <a:lnTo>
                  <a:pt x="8855036" y="177228"/>
                </a:lnTo>
                <a:lnTo>
                  <a:pt x="8858402" y="170624"/>
                </a:lnTo>
                <a:lnTo>
                  <a:pt x="8861818" y="164020"/>
                </a:lnTo>
                <a:lnTo>
                  <a:pt x="8868765" y="150888"/>
                </a:lnTo>
                <a:lnTo>
                  <a:pt x="8872296" y="144348"/>
                </a:lnTo>
                <a:lnTo>
                  <a:pt x="8875877" y="137807"/>
                </a:lnTo>
                <a:lnTo>
                  <a:pt x="8870061" y="134645"/>
                </a:lnTo>
                <a:close/>
              </a:path>
              <a:path w="10660380" h="325120">
                <a:moveTo>
                  <a:pt x="8879459" y="318363"/>
                </a:moveTo>
                <a:lnTo>
                  <a:pt x="8877200" y="324959"/>
                </a:lnTo>
                <a:lnTo>
                  <a:pt x="8884894" y="324959"/>
                </a:lnTo>
                <a:lnTo>
                  <a:pt x="8886355" y="320662"/>
                </a:lnTo>
                <a:lnTo>
                  <a:pt x="8882900" y="319531"/>
                </a:lnTo>
                <a:lnTo>
                  <a:pt x="8879459" y="318363"/>
                </a:lnTo>
                <a:close/>
              </a:path>
              <a:path w="10660380" h="325120">
                <a:moveTo>
                  <a:pt x="8905328" y="75234"/>
                </a:moveTo>
                <a:lnTo>
                  <a:pt x="8882100" y="113512"/>
                </a:lnTo>
                <a:lnTo>
                  <a:pt x="8887752" y="116789"/>
                </a:lnTo>
                <a:lnTo>
                  <a:pt x="8891485" y="110375"/>
                </a:lnTo>
                <a:lnTo>
                  <a:pt x="8895283" y="104000"/>
                </a:lnTo>
                <a:lnTo>
                  <a:pt x="8902928" y="91274"/>
                </a:lnTo>
                <a:lnTo>
                  <a:pt x="8906827" y="84924"/>
                </a:lnTo>
                <a:lnTo>
                  <a:pt x="8910777" y="78600"/>
                </a:lnTo>
                <a:lnTo>
                  <a:pt x="8905328" y="75234"/>
                </a:lnTo>
                <a:close/>
              </a:path>
              <a:path w="10660380" h="325120">
                <a:moveTo>
                  <a:pt x="8838196" y="195948"/>
                </a:moveTo>
                <a:lnTo>
                  <a:pt x="8834983" y="202653"/>
                </a:lnTo>
                <a:lnTo>
                  <a:pt x="8831808" y="209384"/>
                </a:lnTo>
                <a:lnTo>
                  <a:pt x="8828697" y="216166"/>
                </a:lnTo>
                <a:lnTo>
                  <a:pt x="8825547" y="222948"/>
                </a:lnTo>
                <a:lnTo>
                  <a:pt x="8822486" y="229755"/>
                </a:lnTo>
                <a:lnTo>
                  <a:pt x="8819451" y="236600"/>
                </a:lnTo>
                <a:lnTo>
                  <a:pt x="8825839" y="239382"/>
                </a:lnTo>
                <a:lnTo>
                  <a:pt x="8828811" y="232613"/>
                </a:lnTo>
                <a:lnTo>
                  <a:pt x="8834920" y="219074"/>
                </a:lnTo>
                <a:lnTo>
                  <a:pt x="8838018" y="212318"/>
                </a:lnTo>
                <a:lnTo>
                  <a:pt x="8841168" y="205587"/>
                </a:lnTo>
                <a:lnTo>
                  <a:pt x="8844368" y="198869"/>
                </a:lnTo>
                <a:lnTo>
                  <a:pt x="8838196" y="195948"/>
                </a:lnTo>
                <a:close/>
              </a:path>
              <a:path w="10660380" h="325120">
                <a:moveTo>
                  <a:pt x="8809253" y="80086"/>
                </a:moveTo>
                <a:lnTo>
                  <a:pt x="8786075" y="118262"/>
                </a:lnTo>
                <a:lnTo>
                  <a:pt x="8791740" y="121564"/>
                </a:lnTo>
                <a:lnTo>
                  <a:pt x="8795461" y="115163"/>
                </a:lnTo>
                <a:lnTo>
                  <a:pt x="8799233" y="108800"/>
                </a:lnTo>
                <a:lnTo>
                  <a:pt x="8806891" y="96088"/>
                </a:lnTo>
                <a:lnTo>
                  <a:pt x="8810764" y="89763"/>
                </a:lnTo>
                <a:lnTo>
                  <a:pt x="8814701" y="83451"/>
                </a:lnTo>
                <a:lnTo>
                  <a:pt x="8809253" y="80086"/>
                </a:lnTo>
                <a:close/>
              </a:path>
              <a:path w="10660380" h="325120">
                <a:moveTo>
                  <a:pt x="8785326" y="323570"/>
                </a:moveTo>
                <a:lnTo>
                  <a:pt x="8784849" y="324959"/>
                </a:lnTo>
                <a:lnTo>
                  <a:pt x="8789494" y="324959"/>
                </a:lnTo>
                <a:lnTo>
                  <a:pt x="8785326" y="323570"/>
                </a:lnTo>
                <a:close/>
              </a:path>
              <a:path w="10660380" h="325120">
                <a:moveTo>
                  <a:pt x="8809913" y="258991"/>
                </a:moveTo>
                <a:lnTo>
                  <a:pt x="8793543" y="300672"/>
                </a:lnTo>
                <a:lnTo>
                  <a:pt x="8800274" y="303174"/>
                </a:lnTo>
                <a:lnTo>
                  <a:pt x="8802852" y="296227"/>
                </a:lnTo>
                <a:lnTo>
                  <a:pt x="8805494" y="289293"/>
                </a:lnTo>
                <a:lnTo>
                  <a:pt x="8810891" y="275437"/>
                </a:lnTo>
                <a:lnTo>
                  <a:pt x="8813634" y="268528"/>
                </a:lnTo>
                <a:lnTo>
                  <a:pt x="8816454" y="261607"/>
                </a:lnTo>
                <a:lnTo>
                  <a:pt x="8809913" y="258991"/>
                </a:lnTo>
                <a:close/>
              </a:path>
              <a:path w="10660380" h="325120">
                <a:moveTo>
                  <a:pt x="8943721" y="17881"/>
                </a:moveTo>
                <a:lnTo>
                  <a:pt x="8918473" y="54863"/>
                </a:lnTo>
                <a:lnTo>
                  <a:pt x="8923743" y="58305"/>
                </a:lnTo>
                <a:lnTo>
                  <a:pt x="8927820" y="52120"/>
                </a:lnTo>
                <a:lnTo>
                  <a:pt x="8931948" y="45948"/>
                </a:lnTo>
                <a:lnTo>
                  <a:pt x="8940304" y="33642"/>
                </a:lnTo>
                <a:lnTo>
                  <a:pt x="8944533" y="27520"/>
                </a:lnTo>
                <a:lnTo>
                  <a:pt x="8948801" y="21399"/>
                </a:lnTo>
                <a:lnTo>
                  <a:pt x="8943721" y="17881"/>
                </a:lnTo>
                <a:close/>
              </a:path>
              <a:path w="10660380" h="325120">
                <a:moveTo>
                  <a:pt x="9038399" y="11404"/>
                </a:moveTo>
                <a:lnTo>
                  <a:pt x="9013075" y="48450"/>
                </a:lnTo>
                <a:lnTo>
                  <a:pt x="9018346" y="51917"/>
                </a:lnTo>
                <a:lnTo>
                  <a:pt x="9022435" y="45694"/>
                </a:lnTo>
                <a:lnTo>
                  <a:pt x="9030754" y="33337"/>
                </a:lnTo>
                <a:lnTo>
                  <a:pt x="9034957" y="27190"/>
                </a:lnTo>
                <a:lnTo>
                  <a:pt x="9039199" y="21043"/>
                </a:lnTo>
                <a:lnTo>
                  <a:pt x="9043492" y="14909"/>
                </a:lnTo>
                <a:lnTo>
                  <a:pt x="9038399" y="11404"/>
                </a:lnTo>
                <a:close/>
              </a:path>
              <a:path w="10660380" h="325120">
                <a:moveTo>
                  <a:pt x="9025191" y="183057"/>
                </a:moveTo>
                <a:lnTo>
                  <a:pt x="9006408" y="223926"/>
                </a:lnTo>
                <a:lnTo>
                  <a:pt x="9012783" y="226720"/>
                </a:lnTo>
                <a:lnTo>
                  <a:pt x="9015768" y="219913"/>
                </a:lnTo>
                <a:lnTo>
                  <a:pt x="9018816" y="213093"/>
                </a:lnTo>
                <a:lnTo>
                  <a:pt x="9025013" y="199504"/>
                </a:lnTo>
                <a:lnTo>
                  <a:pt x="9028176" y="192722"/>
                </a:lnTo>
                <a:lnTo>
                  <a:pt x="9031376" y="185953"/>
                </a:lnTo>
                <a:lnTo>
                  <a:pt x="9025191" y="183057"/>
                </a:lnTo>
                <a:close/>
              </a:path>
              <a:path w="10660380" h="325120">
                <a:moveTo>
                  <a:pt x="9057284" y="121208"/>
                </a:moveTo>
                <a:lnTo>
                  <a:pt x="9036151" y="160934"/>
                </a:lnTo>
                <a:lnTo>
                  <a:pt x="9042184" y="164007"/>
                </a:lnTo>
                <a:lnTo>
                  <a:pt x="9045562" y="157378"/>
                </a:lnTo>
                <a:lnTo>
                  <a:pt x="9048991" y="150761"/>
                </a:lnTo>
                <a:lnTo>
                  <a:pt x="9055950" y="137553"/>
                </a:lnTo>
                <a:lnTo>
                  <a:pt x="9059506" y="130949"/>
                </a:lnTo>
                <a:lnTo>
                  <a:pt x="9063113" y="124371"/>
                </a:lnTo>
                <a:lnTo>
                  <a:pt x="9057284" y="121208"/>
                </a:lnTo>
                <a:close/>
              </a:path>
              <a:path w="10660380" h="325120">
                <a:moveTo>
                  <a:pt x="9092831" y="61340"/>
                </a:moveTo>
                <a:lnTo>
                  <a:pt x="9069489" y="99796"/>
                </a:lnTo>
                <a:lnTo>
                  <a:pt x="9075140" y="103073"/>
                </a:lnTo>
                <a:lnTo>
                  <a:pt x="9078887" y="96634"/>
                </a:lnTo>
                <a:lnTo>
                  <a:pt x="9082697" y="90233"/>
                </a:lnTo>
                <a:lnTo>
                  <a:pt x="9090406" y="77431"/>
                </a:lnTo>
                <a:lnTo>
                  <a:pt x="9094304" y="71043"/>
                </a:lnTo>
                <a:lnTo>
                  <a:pt x="9098280" y="64681"/>
                </a:lnTo>
                <a:lnTo>
                  <a:pt x="9092831" y="61340"/>
                </a:lnTo>
                <a:close/>
              </a:path>
              <a:path w="10660380" h="325120">
                <a:moveTo>
                  <a:pt x="8972080" y="311784"/>
                </a:moveTo>
                <a:lnTo>
                  <a:pt x="8969654" y="318858"/>
                </a:lnTo>
                <a:lnTo>
                  <a:pt x="8967620" y="324959"/>
                </a:lnTo>
                <a:lnTo>
                  <a:pt x="8975323" y="324959"/>
                </a:lnTo>
                <a:lnTo>
                  <a:pt x="8976575" y="321182"/>
                </a:lnTo>
                <a:lnTo>
                  <a:pt x="8978976" y="314083"/>
                </a:lnTo>
                <a:lnTo>
                  <a:pt x="8972080" y="311784"/>
                </a:lnTo>
                <a:close/>
              </a:path>
              <a:path w="10660380" h="325120">
                <a:moveTo>
                  <a:pt x="9096425" y="218249"/>
                </a:moveTo>
                <a:lnTo>
                  <a:pt x="9079547" y="259257"/>
                </a:lnTo>
                <a:lnTo>
                  <a:pt x="9086189" y="261835"/>
                </a:lnTo>
                <a:lnTo>
                  <a:pt x="9088856" y="255003"/>
                </a:lnTo>
                <a:lnTo>
                  <a:pt x="9091587" y="248170"/>
                </a:lnTo>
                <a:lnTo>
                  <a:pt x="9097137" y="234556"/>
                </a:lnTo>
                <a:lnTo>
                  <a:pt x="9099956" y="227761"/>
                </a:lnTo>
                <a:lnTo>
                  <a:pt x="9102852" y="220967"/>
                </a:lnTo>
                <a:lnTo>
                  <a:pt x="9096425" y="218249"/>
                </a:lnTo>
                <a:close/>
              </a:path>
              <a:path w="10660380" h="325120">
                <a:moveTo>
                  <a:pt x="8964434" y="128612"/>
                </a:moveTo>
                <a:lnTo>
                  <a:pt x="8943352" y="168249"/>
                </a:lnTo>
                <a:lnTo>
                  <a:pt x="8949359" y="171297"/>
                </a:lnTo>
                <a:lnTo>
                  <a:pt x="8952738" y="164680"/>
                </a:lnTo>
                <a:lnTo>
                  <a:pt x="8956167" y="158076"/>
                </a:lnTo>
                <a:lnTo>
                  <a:pt x="8963113" y="144906"/>
                </a:lnTo>
                <a:lnTo>
                  <a:pt x="8966657" y="138328"/>
                </a:lnTo>
                <a:lnTo>
                  <a:pt x="8970251" y="131775"/>
                </a:lnTo>
                <a:lnTo>
                  <a:pt x="8964434" y="128612"/>
                </a:lnTo>
                <a:close/>
              </a:path>
              <a:path w="10660380" h="325120">
                <a:moveTo>
                  <a:pt x="8932443" y="190195"/>
                </a:moveTo>
                <a:lnTo>
                  <a:pt x="8913685" y="230949"/>
                </a:lnTo>
                <a:lnTo>
                  <a:pt x="8920073" y="233743"/>
                </a:lnTo>
                <a:lnTo>
                  <a:pt x="8923045" y="226948"/>
                </a:lnTo>
                <a:lnTo>
                  <a:pt x="8926068" y="220154"/>
                </a:lnTo>
                <a:lnTo>
                  <a:pt x="8929166" y="213359"/>
                </a:lnTo>
                <a:lnTo>
                  <a:pt x="8932278" y="206603"/>
                </a:lnTo>
                <a:lnTo>
                  <a:pt x="8935427" y="199847"/>
                </a:lnTo>
                <a:lnTo>
                  <a:pt x="8938641" y="193090"/>
                </a:lnTo>
                <a:lnTo>
                  <a:pt x="8932443" y="190195"/>
                </a:lnTo>
                <a:close/>
              </a:path>
              <a:path w="10660380" h="325120">
                <a:moveTo>
                  <a:pt x="8999829" y="68973"/>
                </a:moveTo>
                <a:lnTo>
                  <a:pt x="8976537" y="107340"/>
                </a:lnTo>
                <a:lnTo>
                  <a:pt x="8982189" y="110616"/>
                </a:lnTo>
                <a:lnTo>
                  <a:pt x="8985935" y="104203"/>
                </a:lnTo>
                <a:lnTo>
                  <a:pt x="8989733" y="97815"/>
                </a:lnTo>
                <a:lnTo>
                  <a:pt x="8997416" y="85039"/>
                </a:lnTo>
                <a:lnTo>
                  <a:pt x="9001328" y="78663"/>
                </a:lnTo>
                <a:lnTo>
                  <a:pt x="9005277" y="72326"/>
                </a:lnTo>
                <a:lnTo>
                  <a:pt x="9002547" y="70662"/>
                </a:lnTo>
                <a:lnTo>
                  <a:pt x="8999829" y="68973"/>
                </a:lnTo>
                <a:close/>
              </a:path>
              <a:path w="10660380" h="325120">
                <a:moveTo>
                  <a:pt x="7924038" y="13804"/>
                </a:moveTo>
                <a:lnTo>
                  <a:pt x="7899539" y="50939"/>
                </a:lnTo>
                <a:lnTo>
                  <a:pt x="7904937" y="54355"/>
                </a:lnTo>
                <a:lnTo>
                  <a:pt x="7908874" y="48132"/>
                </a:lnTo>
                <a:lnTo>
                  <a:pt x="7912874" y="41922"/>
                </a:lnTo>
                <a:lnTo>
                  <a:pt x="7920964" y="29590"/>
                </a:lnTo>
                <a:lnTo>
                  <a:pt x="7925054" y="23418"/>
                </a:lnTo>
                <a:lnTo>
                  <a:pt x="7929194" y="17284"/>
                </a:lnTo>
                <a:lnTo>
                  <a:pt x="7924038" y="13804"/>
                </a:lnTo>
                <a:close/>
              </a:path>
              <a:path w="10660380" h="325120">
                <a:moveTo>
                  <a:pt x="6911746" y="10337"/>
                </a:moveTo>
                <a:lnTo>
                  <a:pt x="6890931" y="49809"/>
                </a:lnTo>
                <a:lnTo>
                  <a:pt x="6896989" y="52857"/>
                </a:lnTo>
                <a:lnTo>
                  <a:pt x="6903681" y="39674"/>
                </a:lnTo>
                <a:lnTo>
                  <a:pt x="6907123" y="33134"/>
                </a:lnTo>
                <a:lnTo>
                  <a:pt x="6910552" y="26555"/>
                </a:lnTo>
                <a:lnTo>
                  <a:pt x="6914057" y="20015"/>
                </a:lnTo>
                <a:lnTo>
                  <a:pt x="6917601" y="13487"/>
                </a:lnTo>
                <a:lnTo>
                  <a:pt x="6911746" y="10337"/>
                </a:lnTo>
                <a:close/>
              </a:path>
              <a:path w="10660380" h="325120">
                <a:moveTo>
                  <a:pt x="6959714" y="78473"/>
                </a:moveTo>
                <a:lnTo>
                  <a:pt x="6940981" y="118960"/>
                </a:lnTo>
                <a:lnTo>
                  <a:pt x="6947408" y="121767"/>
                </a:lnTo>
                <a:lnTo>
                  <a:pt x="6950367" y="115011"/>
                </a:lnTo>
                <a:lnTo>
                  <a:pt x="6953389" y="108280"/>
                </a:lnTo>
                <a:lnTo>
                  <a:pt x="6959574" y="94805"/>
                </a:lnTo>
                <a:lnTo>
                  <a:pt x="6962711" y="88099"/>
                </a:lnTo>
                <a:lnTo>
                  <a:pt x="6965899" y="81394"/>
                </a:lnTo>
                <a:lnTo>
                  <a:pt x="6959714" y="78473"/>
                </a:lnTo>
                <a:close/>
              </a:path>
              <a:path w="10660380" h="325120">
                <a:moveTo>
                  <a:pt x="6932345" y="139090"/>
                </a:moveTo>
                <a:lnTo>
                  <a:pt x="6915861" y="180543"/>
                </a:lnTo>
                <a:lnTo>
                  <a:pt x="6922643" y="183083"/>
                </a:lnTo>
                <a:lnTo>
                  <a:pt x="6925233" y="176187"/>
                </a:lnTo>
                <a:lnTo>
                  <a:pt x="6927888" y="169290"/>
                </a:lnTo>
                <a:lnTo>
                  <a:pt x="6933298" y="155511"/>
                </a:lnTo>
                <a:lnTo>
                  <a:pt x="6936066" y="148628"/>
                </a:lnTo>
                <a:lnTo>
                  <a:pt x="6938899" y="141757"/>
                </a:lnTo>
                <a:lnTo>
                  <a:pt x="6932345" y="139090"/>
                </a:lnTo>
                <a:close/>
              </a:path>
              <a:path w="10660380" h="325120">
                <a:moveTo>
                  <a:pt x="6887832" y="264413"/>
                </a:moveTo>
                <a:lnTo>
                  <a:pt x="6876008" y="307428"/>
                </a:lnTo>
                <a:lnTo>
                  <a:pt x="6883425" y="309321"/>
                </a:lnTo>
                <a:lnTo>
                  <a:pt x="6885254" y="302158"/>
                </a:lnTo>
                <a:lnTo>
                  <a:pt x="6887133" y="295020"/>
                </a:lnTo>
                <a:lnTo>
                  <a:pt x="6891020" y="280733"/>
                </a:lnTo>
                <a:lnTo>
                  <a:pt x="6893001" y="273583"/>
                </a:lnTo>
                <a:lnTo>
                  <a:pt x="6895045" y="266445"/>
                </a:lnTo>
                <a:lnTo>
                  <a:pt x="6887832" y="264413"/>
                </a:lnTo>
                <a:close/>
              </a:path>
              <a:path w="10660380" h="325120">
                <a:moveTo>
                  <a:pt x="6834784" y="914"/>
                </a:moveTo>
                <a:lnTo>
                  <a:pt x="6814045" y="40411"/>
                </a:lnTo>
                <a:lnTo>
                  <a:pt x="6820141" y="43433"/>
                </a:lnTo>
                <a:lnTo>
                  <a:pt x="6823443" y="36842"/>
                </a:lnTo>
                <a:lnTo>
                  <a:pt x="6826808" y="30251"/>
                </a:lnTo>
                <a:lnTo>
                  <a:pt x="6833641" y="17119"/>
                </a:lnTo>
                <a:lnTo>
                  <a:pt x="6837121" y="10566"/>
                </a:lnTo>
                <a:lnTo>
                  <a:pt x="6840639" y="4038"/>
                </a:lnTo>
                <a:lnTo>
                  <a:pt x="6834784" y="914"/>
                </a:lnTo>
                <a:close/>
              </a:path>
              <a:path w="10660380" h="325120">
                <a:moveTo>
                  <a:pt x="6804507" y="59855"/>
                </a:moveTo>
                <a:lnTo>
                  <a:pt x="6785940" y="100431"/>
                </a:lnTo>
                <a:lnTo>
                  <a:pt x="6792391" y="103212"/>
                </a:lnTo>
                <a:lnTo>
                  <a:pt x="6795338" y="96456"/>
                </a:lnTo>
                <a:lnTo>
                  <a:pt x="6798335" y="89712"/>
                </a:lnTo>
                <a:lnTo>
                  <a:pt x="6804456" y="76212"/>
                </a:lnTo>
                <a:lnTo>
                  <a:pt x="6807542" y="69468"/>
                </a:lnTo>
                <a:lnTo>
                  <a:pt x="6810717" y="62763"/>
                </a:lnTo>
                <a:lnTo>
                  <a:pt x="6804507" y="59855"/>
                </a:lnTo>
                <a:close/>
              </a:path>
              <a:path w="10660380" h="325120">
                <a:moveTo>
                  <a:pt x="6881291" y="69341"/>
                </a:moveTo>
                <a:lnTo>
                  <a:pt x="6862648" y="109880"/>
                </a:lnTo>
                <a:lnTo>
                  <a:pt x="6869074" y="112674"/>
                </a:lnTo>
                <a:lnTo>
                  <a:pt x="6872033" y="105905"/>
                </a:lnTo>
                <a:lnTo>
                  <a:pt x="6875043" y="99161"/>
                </a:lnTo>
                <a:lnTo>
                  <a:pt x="6881190" y="85699"/>
                </a:lnTo>
                <a:lnTo>
                  <a:pt x="6884314" y="78968"/>
                </a:lnTo>
                <a:lnTo>
                  <a:pt x="6887514" y="72250"/>
                </a:lnTo>
                <a:lnTo>
                  <a:pt x="6881291" y="69341"/>
                </a:lnTo>
                <a:close/>
              </a:path>
              <a:path w="10660380" h="325120">
                <a:moveTo>
                  <a:pt x="6854088" y="129908"/>
                </a:moveTo>
                <a:lnTo>
                  <a:pt x="6837705" y="171411"/>
                </a:lnTo>
                <a:lnTo>
                  <a:pt x="6844487" y="173926"/>
                </a:lnTo>
                <a:lnTo>
                  <a:pt x="6847065" y="167030"/>
                </a:lnTo>
                <a:lnTo>
                  <a:pt x="6849706" y="160134"/>
                </a:lnTo>
                <a:lnTo>
                  <a:pt x="6855104" y="146329"/>
                </a:lnTo>
                <a:lnTo>
                  <a:pt x="6857847" y="139445"/>
                </a:lnTo>
                <a:lnTo>
                  <a:pt x="6860667" y="132562"/>
                </a:lnTo>
                <a:lnTo>
                  <a:pt x="6857377" y="131216"/>
                </a:lnTo>
                <a:lnTo>
                  <a:pt x="6854088" y="129908"/>
                </a:lnTo>
                <a:close/>
              </a:path>
              <a:path w="10660380" h="325120">
                <a:moveTo>
                  <a:pt x="7152462" y="227164"/>
                </a:moveTo>
                <a:lnTo>
                  <a:pt x="7138047" y="269405"/>
                </a:lnTo>
                <a:lnTo>
                  <a:pt x="7145147" y="271652"/>
                </a:lnTo>
                <a:lnTo>
                  <a:pt x="7147394" y="264629"/>
                </a:lnTo>
                <a:lnTo>
                  <a:pt x="7149680" y="257619"/>
                </a:lnTo>
                <a:lnTo>
                  <a:pt x="7154405" y="243573"/>
                </a:lnTo>
                <a:lnTo>
                  <a:pt x="7156843" y="236562"/>
                </a:lnTo>
                <a:lnTo>
                  <a:pt x="7159320" y="229565"/>
                </a:lnTo>
                <a:lnTo>
                  <a:pt x="7152462" y="227164"/>
                </a:lnTo>
                <a:close/>
              </a:path>
              <a:path w="10660380" h="325120">
                <a:moveTo>
                  <a:pt x="7121410" y="95884"/>
                </a:moveTo>
                <a:lnTo>
                  <a:pt x="7102513" y="136296"/>
                </a:lnTo>
                <a:lnTo>
                  <a:pt x="7108888" y="139128"/>
                </a:lnTo>
                <a:lnTo>
                  <a:pt x="7111885" y="132372"/>
                </a:lnTo>
                <a:lnTo>
                  <a:pt x="7114946" y="125641"/>
                </a:lnTo>
                <a:lnTo>
                  <a:pt x="7121182" y="112204"/>
                </a:lnTo>
                <a:lnTo>
                  <a:pt x="7124357" y="105511"/>
                </a:lnTo>
                <a:lnTo>
                  <a:pt x="7127595" y="98818"/>
                </a:lnTo>
                <a:lnTo>
                  <a:pt x="7121410" y="95884"/>
                </a:lnTo>
                <a:close/>
              </a:path>
              <a:path w="10660380" h="325120">
                <a:moveTo>
                  <a:pt x="7093699" y="156578"/>
                </a:moveTo>
                <a:lnTo>
                  <a:pt x="7077062" y="197980"/>
                </a:lnTo>
                <a:lnTo>
                  <a:pt x="7083793" y="200532"/>
                </a:lnTo>
                <a:lnTo>
                  <a:pt x="7086422" y="193649"/>
                </a:lnTo>
                <a:lnTo>
                  <a:pt x="7089101" y="186766"/>
                </a:lnTo>
                <a:lnTo>
                  <a:pt x="7094575" y="173012"/>
                </a:lnTo>
                <a:lnTo>
                  <a:pt x="7097369" y="166128"/>
                </a:lnTo>
                <a:lnTo>
                  <a:pt x="7100214" y="159257"/>
                </a:lnTo>
                <a:lnTo>
                  <a:pt x="7093699" y="156578"/>
                </a:lnTo>
                <a:close/>
              </a:path>
              <a:path w="10660380" h="325120">
                <a:moveTo>
                  <a:pt x="6777469" y="120383"/>
                </a:moveTo>
                <a:lnTo>
                  <a:pt x="6761162" y="161899"/>
                </a:lnTo>
                <a:lnTo>
                  <a:pt x="6767944" y="164426"/>
                </a:lnTo>
                <a:lnTo>
                  <a:pt x="6770522" y="157505"/>
                </a:lnTo>
                <a:lnTo>
                  <a:pt x="6773138" y="150583"/>
                </a:lnTo>
                <a:lnTo>
                  <a:pt x="6778510" y="136791"/>
                </a:lnTo>
                <a:lnTo>
                  <a:pt x="6781253" y="129908"/>
                </a:lnTo>
                <a:lnTo>
                  <a:pt x="6784047" y="123024"/>
                </a:lnTo>
                <a:lnTo>
                  <a:pt x="6780771" y="121691"/>
                </a:lnTo>
                <a:lnTo>
                  <a:pt x="6777469" y="120383"/>
                </a:lnTo>
                <a:close/>
              </a:path>
              <a:path w="10660380" h="325120">
                <a:moveTo>
                  <a:pt x="7152411" y="36779"/>
                </a:moveTo>
                <a:lnTo>
                  <a:pt x="7131329" y="76111"/>
                </a:lnTo>
                <a:lnTo>
                  <a:pt x="7137361" y="79184"/>
                </a:lnTo>
                <a:lnTo>
                  <a:pt x="7140714" y="72618"/>
                </a:lnTo>
                <a:lnTo>
                  <a:pt x="7144143" y="66065"/>
                </a:lnTo>
                <a:lnTo>
                  <a:pt x="7151103" y="52971"/>
                </a:lnTo>
                <a:lnTo>
                  <a:pt x="7154621" y="46456"/>
                </a:lnTo>
                <a:lnTo>
                  <a:pt x="7158202" y="39941"/>
                </a:lnTo>
                <a:lnTo>
                  <a:pt x="7152411" y="36779"/>
                </a:lnTo>
                <a:close/>
              </a:path>
              <a:path w="10660380" h="325120">
                <a:moveTo>
                  <a:pt x="7070559" y="28219"/>
                </a:moveTo>
                <a:lnTo>
                  <a:pt x="7049566" y="67589"/>
                </a:lnTo>
                <a:lnTo>
                  <a:pt x="7055599" y="70662"/>
                </a:lnTo>
                <a:lnTo>
                  <a:pt x="7058964" y="64071"/>
                </a:lnTo>
                <a:lnTo>
                  <a:pt x="7062355" y="57518"/>
                </a:lnTo>
                <a:lnTo>
                  <a:pt x="7069289" y="44424"/>
                </a:lnTo>
                <a:lnTo>
                  <a:pt x="7072807" y="37896"/>
                </a:lnTo>
                <a:lnTo>
                  <a:pt x="7076389" y="31368"/>
                </a:lnTo>
                <a:lnTo>
                  <a:pt x="7070559" y="28219"/>
                </a:lnTo>
                <a:close/>
              </a:path>
              <a:path w="10660380" h="325120">
                <a:moveTo>
                  <a:pt x="6967359" y="273380"/>
                </a:moveTo>
                <a:lnTo>
                  <a:pt x="6955459" y="316395"/>
                </a:lnTo>
                <a:lnTo>
                  <a:pt x="6962889" y="318287"/>
                </a:lnTo>
                <a:lnTo>
                  <a:pt x="6964730" y="311137"/>
                </a:lnTo>
                <a:lnTo>
                  <a:pt x="6966623" y="304012"/>
                </a:lnTo>
                <a:lnTo>
                  <a:pt x="6970522" y="289725"/>
                </a:lnTo>
                <a:lnTo>
                  <a:pt x="6972528" y="282587"/>
                </a:lnTo>
                <a:lnTo>
                  <a:pt x="6974598" y="275437"/>
                </a:lnTo>
                <a:lnTo>
                  <a:pt x="6967359" y="273380"/>
                </a:lnTo>
                <a:close/>
              </a:path>
              <a:path w="10660380" h="325120">
                <a:moveTo>
                  <a:pt x="7176935" y="164960"/>
                </a:moveTo>
                <a:lnTo>
                  <a:pt x="7160209" y="206324"/>
                </a:lnTo>
                <a:lnTo>
                  <a:pt x="7166927" y="208902"/>
                </a:lnTo>
                <a:lnTo>
                  <a:pt x="7169569" y="201993"/>
                </a:lnTo>
                <a:lnTo>
                  <a:pt x="7172261" y="195122"/>
                </a:lnTo>
                <a:lnTo>
                  <a:pt x="7177760" y="181368"/>
                </a:lnTo>
                <a:lnTo>
                  <a:pt x="7180567" y="174497"/>
                </a:lnTo>
                <a:lnTo>
                  <a:pt x="7183437" y="167639"/>
                </a:lnTo>
                <a:lnTo>
                  <a:pt x="7176935" y="164960"/>
                </a:lnTo>
                <a:close/>
              </a:path>
              <a:path w="10660380" h="325120">
                <a:moveTo>
                  <a:pt x="7012203" y="147942"/>
                </a:moveTo>
                <a:lnTo>
                  <a:pt x="6995655" y="189382"/>
                </a:lnTo>
                <a:lnTo>
                  <a:pt x="7002399" y="191922"/>
                </a:lnTo>
                <a:lnTo>
                  <a:pt x="7005015" y="185013"/>
                </a:lnTo>
                <a:lnTo>
                  <a:pt x="7007682" y="178130"/>
                </a:lnTo>
                <a:lnTo>
                  <a:pt x="7013130" y="164363"/>
                </a:lnTo>
                <a:lnTo>
                  <a:pt x="7015911" y="157492"/>
                </a:lnTo>
                <a:lnTo>
                  <a:pt x="7018756" y="150621"/>
                </a:lnTo>
                <a:lnTo>
                  <a:pt x="7012203" y="147942"/>
                </a:lnTo>
                <a:close/>
              </a:path>
              <a:path w="10660380" h="325120">
                <a:moveTo>
                  <a:pt x="7039749" y="87274"/>
                </a:moveTo>
                <a:lnTo>
                  <a:pt x="7020928" y="127749"/>
                </a:lnTo>
                <a:lnTo>
                  <a:pt x="7027341" y="130555"/>
                </a:lnTo>
                <a:lnTo>
                  <a:pt x="7030326" y="123799"/>
                </a:lnTo>
                <a:lnTo>
                  <a:pt x="7033361" y="117068"/>
                </a:lnTo>
                <a:lnTo>
                  <a:pt x="7039559" y="103631"/>
                </a:lnTo>
                <a:lnTo>
                  <a:pt x="7042721" y="96900"/>
                </a:lnTo>
                <a:lnTo>
                  <a:pt x="7045934" y="90208"/>
                </a:lnTo>
                <a:lnTo>
                  <a:pt x="7039749" y="87274"/>
                </a:lnTo>
                <a:close/>
              </a:path>
              <a:path w="10660380" h="325120">
                <a:moveTo>
                  <a:pt x="7048563" y="282143"/>
                </a:moveTo>
                <a:lnTo>
                  <a:pt x="7046455" y="289255"/>
                </a:lnTo>
                <a:lnTo>
                  <a:pt x="7044410" y="296379"/>
                </a:lnTo>
                <a:lnTo>
                  <a:pt x="7040422" y="310718"/>
                </a:lnTo>
                <a:lnTo>
                  <a:pt x="7036636" y="324959"/>
                </a:lnTo>
                <a:lnTo>
                  <a:pt x="7044543" y="324959"/>
                </a:lnTo>
                <a:lnTo>
                  <a:pt x="7045845" y="319913"/>
                </a:lnTo>
                <a:lnTo>
                  <a:pt x="7047750" y="312762"/>
                </a:lnTo>
                <a:lnTo>
                  <a:pt x="7051662" y="298488"/>
                </a:lnTo>
                <a:lnTo>
                  <a:pt x="7053694" y="291350"/>
                </a:lnTo>
                <a:lnTo>
                  <a:pt x="7055777" y="284200"/>
                </a:lnTo>
                <a:lnTo>
                  <a:pt x="7048563" y="282143"/>
                </a:lnTo>
                <a:close/>
              </a:path>
              <a:path w="10660380" h="325120">
                <a:moveTo>
                  <a:pt x="6990346" y="19443"/>
                </a:moveTo>
                <a:lnTo>
                  <a:pt x="6969442" y="58851"/>
                </a:lnTo>
                <a:lnTo>
                  <a:pt x="6975500" y="61899"/>
                </a:lnTo>
                <a:lnTo>
                  <a:pt x="6978827" y="55321"/>
                </a:lnTo>
                <a:lnTo>
                  <a:pt x="6982218" y="48755"/>
                </a:lnTo>
                <a:lnTo>
                  <a:pt x="6989127" y="35648"/>
                </a:lnTo>
                <a:lnTo>
                  <a:pt x="6992632" y="29108"/>
                </a:lnTo>
                <a:lnTo>
                  <a:pt x="6996188" y="22593"/>
                </a:lnTo>
                <a:lnTo>
                  <a:pt x="6990346" y="19443"/>
                </a:lnTo>
                <a:close/>
              </a:path>
              <a:path w="10660380" h="325120">
                <a:moveTo>
                  <a:pt x="6485432" y="79628"/>
                </a:moveTo>
                <a:lnTo>
                  <a:pt x="6469456" y="121310"/>
                </a:lnTo>
                <a:lnTo>
                  <a:pt x="6476314" y="123774"/>
                </a:lnTo>
                <a:lnTo>
                  <a:pt x="6478816" y="116852"/>
                </a:lnTo>
                <a:lnTo>
                  <a:pt x="6481394" y="109918"/>
                </a:lnTo>
                <a:lnTo>
                  <a:pt x="6486639" y="96062"/>
                </a:lnTo>
                <a:lnTo>
                  <a:pt x="6489344" y="89153"/>
                </a:lnTo>
                <a:lnTo>
                  <a:pt x="6492087" y="82245"/>
                </a:lnTo>
                <a:lnTo>
                  <a:pt x="6485432" y="79628"/>
                </a:lnTo>
                <a:close/>
              </a:path>
              <a:path w="10660380" h="325120">
                <a:moveTo>
                  <a:pt x="6511798" y="19316"/>
                </a:moveTo>
                <a:lnTo>
                  <a:pt x="6493573" y="60045"/>
                </a:lnTo>
                <a:lnTo>
                  <a:pt x="6500075" y="62801"/>
                </a:lnTo>
                <a:lnTo>
                  <a:pt x="6502946" y="56006"/>
                </a:lnTo>
                <a:lnTo>
                  <a:pt x="6505905" y="49212"/>
                </a:lnTo>
                <a:lnTo>
                  <a:pt x="6508889" y="42443"/>
                </a:lnTo>
                <a:lnTo>
                  <a:pt x="6511899" y="35686"/>
                </a:lnTo>
                <a:lnTo>
                  <a:pt x="6514960" y="28930"/>
                </a:lnTo>
                <a:lnTo>
                  <a:pt x="6518071" y="22186"/>
                </a:lnTo>
                <a:lnTo>
                  <a:pt x="6511798" y="19316"/>
                </a:lnTo>
                <a:close/>
              </a:path>
              <a:path w="10660380" h="325120">
                <a:moveTo>
                  <a:pt x="6462395" y="141300"/>
                </a:moveTo>
                <a:lnTo>
                  <a:pt x="6448704" y="183781"/>
                </a:lnTo>
                <a:lnTo>
                  <a:pt x="6455918" y="185953"/>
                </a:lnTo>
                <a:lnTo>
                  <a:pt x="6458038" y="178879"/>
                </a:lnTo>
                <a:lnTo>
                  <a:pt x="6460236" y="171843"/>
                </a:lnTo>
                <a:lnTo>
                  <a:pt x="6464719" y="157721"/>
                </a:lnTo>
                <a:lnTo>
                  <a:pt x="6467017" y="150685"/>
                </a:lnTo>
                <a:lnTo>
                  <a:pt x="6469405" y="143636"/>
                </a:lnTo>
                <a:lnTo>
                  <a:pt x="6462395" y="141300"/>
                </a:lnTo>
                <a:close/>
              </a:path>
              <a:path w="10660380" h="325120">
                <a:moveTo>
                  <a:pt x="6533172" y="151904"/>
                </a:moveTo>
                <a:lnTo>
                  <a:pt x="6530784" y="158915"/>
                </a:lnTo>
                <a:lnTo>
                  <a:pt x="6528422" y="165963"/>
                </a:lnTo>
                <a:lnTo>
                  <a:pt x="6523850" y="180111"/>
                </a:lnTo>
                <a:lnTo>
                  <a:pt x="6519405" y="194360"/>
                </a:lnTo>
                <a:lnTo>
                  <a:pt x="6526593" y="196545"/>
                </a:lnTo>
                <a:lnTo>
                  <a:pt x="6528739" y="189471"/>
                </a:lnTo>
                <a:lnTo>
                  <a:pt x="6530949" y="182422"/>
                </a:lnTo>
                <a:lnTo>
                  <a:pt x="6535470" y="168325"/>
                </a:lnTo>
                <a:lnTo>
                  <a:pt x="6537782" y="161289"/>
                </a:lnTo>
                <a:lnTo>
                  <a:pt x="6540169" y="154241"/>
                </a:lnTo>
                <a:lnTo>
                  <a:pt x="6533172" y="151904"/>
                </a:lnTo>
                <a:close/>
              </a:path>
              <a:path w="10660380" h="325120">
                <a:moveTo>
                  <a:pt x="6441998" y="8585"/>
                </a:moveTo>
                <a:lnTo>
                  <a:pt x="6423888" y="49352"/>
                </a:lnTo>
                <a:lnTo>
                  <a:pt x="6430391" y="52108"/>
                </a:lnTo>
                <a:lnTo>
                  <a:pt x="6433261" y="45313"/>
                </a:lnTo>
                <a:lnTo>
                  <a:pt x="6436182" y="38531"/>
                </a:lnTo>
                <a:lnTo>
                  <a:pt x="6439154" y="31737"/>
                </a:lnTo>
                <a:lnTo>
                  <a:pt x="6442151" y="24968"/>
                </a:lnTo>
                <a:lnTo>
                  <a:pt x="6445199" y="18199"/>
                </a:lnTo>
                <a:lnTo>
                  <a:pt x="6448298" y="11442"/>
                </a:lnTo>
                <a:lnTo>
                  <a:pt x="6441998" y="8585"/>
                </a:lnTo>
                <a:close/>
              </a:path>
              <a:path w="10660380" h="325120">
                <a:moveTo>
                  <a:pt x="6556375" y="90169"/>
                </a:moveTo>
                <a:lnTo>
                  <a:pt x="6540309" y="131800"/>
                </a:lnTo>
                <a:lnTo>
                  <a:pt x="6547154" y="134289"/>
                </a:lnTo>
                <a:lnTo>
                  <a:pt x="6549669" y="127355"/>
                </a:lnTo>
                <a:lnTo>
                  <a:pt x="6554889" y="113512"/>
                </a:lnTo>
                <a:lnTo>
                  <a:pt x="6557543" y="106591"/>
                </a:lnTo>
                <a:lnTo>
                  <a:pt x="6560248" y="99682"/>
                </a:lnTo>
                <a:lnTo>
                  <a:pt x="6563004" y="92773"/>
                </a:lnTo>
                <a:lnTo>
                  <a:pt x="6556375" y="90169"/>
                </a:lnTo>
                <a:close/>
              </a:path>
              <a:path w="10660380" h="325120">
                <a:moveTo>
                  <a:pt x="6373418" y="193255"/>
                </a:moveTo>
                <a:lnTo>
                  <a:pt x="6362103" y="236435"/>
                </a:lnTo>
                <a:lnTo>
                  <a:pt x="6369646" y="238251"/>
                </a:lnTo>
                <a:lnTo>
                  <a:pt x="6371374" y="231089"/>
                </a:lnTo>
                <a:lnTo>
                  <a:pt x="6373177" y="223900"/>
                </a:lnTo>
                <a:lnTo>
                  <a:pt x="6376885" y="209575"/>
                </a:lnTo>
                <a:lnTo>
                  <a:pt x="6378803" y="202412"/>
                </a:lnTo>
                <a:lnTo>
                  <a:pt x="6380772" y="195237"/>
                </a:lnTo>
                <a:lnTo>
                  <a:pt x="6373418" y="193255"/>
                </a:lnTo>
                <a:close/>
              </a:path>
              <a:path w="10660380" h="325120">
                <a:moveTo>
                  <a:pt x="6357289" y="257022"/>
                </a:moveTo>
                <a:lnTo>
                  <a:pt x="6348272" y="300697"/>
                </a:lnTo>
                <a:lnTo>
                  <a:pt x="6356134" y="302183"/>
                </a:lnTo>
                <a:lnTo>
                  <a:pt x="6357493" y="294932"/>
                </a:lnTo>
                <a:lnTo>
                  <a:pt x="6358902" y="287693"/>
                </a:lnTo>
                <a:lnTo>
                  <a:pt x="6361836" y="273164"/>
                </a:lnTo>
                <a:lnTo>
                  <a:pt x="6363360" y="265899"/>
                </a:lnTo>
                <a:lnTo>
                  <a:pt x="6364935" y="258648"/>
                </a:lnTo>
                <a:lnTo>
                  <a:pt x="6357289" y="257022"/>
                </a:lnTo>
                <a:close/>
              </a:path>
              <a:path w="10660380" h="325120">
                <a:moveTo>
                  <a:pt x="6392938" y="130479"/>
                </a:moveTo>
                <a:lnTo>
                  <a:pt x="6379324" y="172973"/>
                </a:lnTo>
                <a:lnTo>
                  <a:pt x="6386537" y="175132"/>
                </a:lnTo>
                <a:lnTo>
                  <a:pt x="6388658" y="168071"/>
                </a:lnTo>
                <a:lnTo>
                  <a:pt x="6390830" y="160997"/>
                </a:lnTo>
                <a:lnTo>
                  <a:pt x="6395300" y="146875"/>
                </a:lnTo>
                <a:lnTo>
                  <a:pt x="6397586" y="139826"/>
                </a:lnTo>
                <a:lnTo>
                  <a:pt x="6399936" y="132791"/>
                </a:lnTo>
                <a:lnTo>
                  <a:pt x="6392938" y="130479"/>
                </a:lnTo>
                <a:close/>
              </a:path>
              <a:path w="10660380" h="325120">
                <a:moveTo>
                  <a:pt x="6415824" y="68859"/>
                </a:moveTo>
                <a:lnTo>
                  <a:pt x="6399911" y="110553"/>
                </a:lnTo>
                <a:lnTo>
                  <a:pt x="6406794" y="113017"/>
                </a:lnTo>
                <a:lnTo>
                  <a:pt x="6409296" y="106083"/>
                </a:lnTo>
                <a:lnTo>
                  <a:pt x="6411849" y="99136"/>
                </a:lnTo>
                <a:lnTo>
                  <a:pt x="6417068" y="85293"/>
                </a:lnTo>
                <a:lnTo>
                  <a:pt x="6419735" y="78371"/>
                </a:lnTo>
                <a:lnTo>
                  <a:pt x="6422478" y="71450"/>
                </a:lnTo>
                <a:lnTo>
                  <a:pt x="6415824" y="68859"/>
                </a:lnTo>
                <a:close/>
              </a:path>
              <a:path w="10660380" h="325120">
                <a:moveTo>
                  <a:pt x="6678828" y="172427"/>
                </a:moveTo>
                <a:lnTo>
                  <a:pt x="6664921" y="214833"/>
                </a:lnTo>
                <a:lnTo>
                  <a:pt x="6672059" y="217004"/>
                </a:lnTo>
                <a:lnTo>
                  <a:pt x="6674218" y="209969"/>
                </a:lnTo>
                <a:lnTo>
                  <a:pt x="6676453" y="202920"/>
                </a:lnTo>
                <a:lnTo>
                  <a:pt x="6681038" y="188836"/>
                </a:lnTo>
                <a:lnTo>
                  <a:pt x="6683387" y="181800"/>
                </a:lnTo>
                <a:lnTo>
                  <a:pt x="6685788" y="174764"/>
                </a:lnTo>
                <a:lnTo>
                  <a:pt x="6678828" y="172427"/>
                </a:lnTo>
                <a:close/>
              </a:path>
              <a:path w="10660380" h="325120">
                <a:moveTo>
                  <a:pt x="6702348" y="110566"/>
                </a:moveTo>
                <a:lnTo>
                  <a:pt x="6686105" y="152120"/>
                </a:lnTo>
                <a:lnTo>
                  <a:pt x="6692925" y="154635"/>
                </a:lnTo>
                <a:lnTo>
                  <a:pt x="6695478" y="147713"/>
                </a:lnTo>
                <a:lnTo>
                  <a:pt x="6698081" y="140804"/>
                </a:lnTo>
                <a:lnTo>
                  <a:pt x="6703428" y="126987"/>
                </a:lnTo>
                <a:lnTo>
                  <a:pt x="6706158" y="120091"/>
                </a:lnTo>
                <a:lnTo>
                  <a:pt x="6708940" y="113195"/>
                </a:lnTo>
                <a:lnTo>
                  <a:pt x="6702348" y="110566"/>
                </a:lnTo>
                <a:close/>
              </a:path>
              <a:path w="10660380" h="325120">
                <a:moveTo>
                  <a:pt x="6729209" y="50088"/>
                </a:moveTo>
                <a:lnTo>
                  <a:pt x="6710718" y="90703"/>
                </a:lnTo>
                <a:lnTo>
                  <a:pt x="6717182" y="93497"/>
                </a:lnTo>
                <a:lnTo>
                  <a:pt x="6720116" y="86728"/>
                </a:lnTo>
                <a:lnTo>
                  <a:pt x="6723100" y="79946"/>
                </a:lnTo>
                <a:lnTo>
                  <a:pt x="6729196" y="66459"/>
                </a:lnTo>
                <a:lnTo>
                  <a:pt x="6732295" y="59715"/>
                </a:lnTo>
                <a:lnTo>
                  <a:pt x="6735445" y="52984"/>
                </a:lnTo>
                <a:lnTo>
                  <a:pt x="6729209" y="50088"/>
                </a:lnTo>
                <a:close/>
              </a:path>
              <a:path w="10660380" h="325120">
                <a:moveTo>
                  <a:pt x="6582905" y="29794"/>
                </a:moveTo>
                <a:lnTo>
                  <a:pt x="6564604" y="70484"/>
                </a:lnTo>
                <a:lnTo>
                  <a:pt x="6571081" y="73253"/>
                </a:lnTo>
                <a:lnTo>
                  <a:pt x="6574002" y="66459"/>
                </a:lnTo>
                <a:lnTo>
                  <a:pt x="6576949" y="59689"/>
                </a:lnTo>
                <a:lnTo>
                  <a:pt x="6582968" y="46164"/>
                </a:lnTo>
                <a:lnTo>
                  <a:pt x="6586042" y="39420"/>
                </a:lnTo>
                <a:lnTo>
                  <a:pt x="6589179" y="32689"/>
                </a:lnTo>
                <a:lnTo>
                  <a:pt x="6582905" y="29794"/>
                </a:lnTo>
                <a:close/>
              </a:path>
              <a:path w="10660380" h="325120">
                <a:moveTo>
                  <a:pt x="6753809" y="182308"/>
                </a:moveTo>
                <a:lnTo>
                  <a:pt x="6739801" y="224662"/>
                </a:lnTo>
                <a:lnTo>
                  <a:pt x="6746938" y="226872"/>
                </a:lnTo>
                <a:lnTo>
                  <a:pt x="6749097" y="219824"/>
                </a:lnTo>
                <a:lnTo>
                  <a:pt x="6755955" y="198716"/>
                </a:lnTo>
                <a:lnTo>
                  <a:pt x="6758330" y="191681"/>
                </a:lnTo>
                <a:lnTo>
                  <a:pt x="6760730" y="184657"/>
                </a:lnTo>
                <a:lnTo>
                  <a:pt x="6753809" y="182308"/>
                </a:lnTo>
                <a:close/>
              </a:path>
              <a:path w="10660380" h="325120">
                <a:moveTo>
                  <a:pt x="6733565" y="245440"/>
                </a:moveTo>
                <a:lnTo>
                  <a:pt x="6721881" y="288493"/>
                </a:lnTo>
                <a:lnTo>
                  <a:pt x="6729361" y="290385"/>
                </a:lnTo>
                <a:lnTo>
                  <a:pt x="6731165" y="283222"/>
                </a:lnTo>
                <a:lnTo>
                  <a:pt x="6733019" y="276072"/>
                </a:lnTo>
                <a:lnTo>
                  <a:pt x="6734911" y="268909"/>
                </a:lnTo>
                <a:lnTo>
                  <a:pt x="6736829" y="261772"/>
                </a:lnTo>
                <a:lnTo>
                  <a:pt x="6738785" y="254609"/>
                </a:lnTo>
                <a:lnTo>
                  <a:pt x="6740829" y="247472"/>
                </a:lnTo>
                <a:lnTo>
                  <a:pt x="6733565" y="245440"/>
                </a:lnTo>
                <a:close/>
              </a:path>
              <a:path w="10660380" h="325120">
                <a:moveTo>
                  <a:pt x="6605295" y="162305"/>
                </a:moveTo>
                <a:lnTo>
                  <a:pt x="6591452" y="204723"/>
                </a:lnTo>
                <a:lnTo>
                  <a:pt x="6598615" y="206882"/>
                </a:lnTo>
                <a:lnTo>
                  <a:pt x="6600774" y="199847"/>
                </a:lnTo>
                <a:lnTo>
                  <a:pt x="6602996" y="192798"/>
                </a:lnTo>
                <a:lnTo>
                  <a:pt x="6607543" y="178714"/>
                </a:lnTo>
                <a:lnTo>
                  <a:pt x="6609867" y="171665"/>
                </a:lnTo>
                <a:lnTo>
                  <a:pt x="6612267" y="164617"/>
                </a:lnTo>
                <a:lnTo>
                  <a:pt x="6605295" y="162305"/>
                </a:lnTo>
                <a:close/>
              </a:path>
              <a:path w="10660380" h="325120">
                <a:moveTo>
                  <a:pt x="6658737" y="235496"/>
                </a:moveTo>
                <a:lnTo>
                  <a:pt x="6647141" y="278587"/>
                </a:lnTo>
                <a:lnTo>
                  <a:pt x="6654622" y="280441"/>
                </a:lnTo>
                <a:lnTo>
                  <a:pt x="6656400" y="273278"/>
                </a:lnTo>
                <a:lnTo>
                  <a:pt x="6658241" y="266141"/>
                </a:lnTo>
                <a:lnTo>
                  <a:pt x="6662039" y="251828"/>
                </a:lnTo>
                <a:lnTo>
                  <a:pt x="6663982" y="244665"/>
                </a:lnTo>
                <a:lnTo>
                  <a:pt x="6666014" y="237515"/>
                </a:lnTo>
                <a:lnTo>
                  <a:pt x="6658737" y="235496"/>
                </a:lnTo>
                <a:close/>
              </a:path>
              <a:path w="10660380" h="325120">
                <a:moveTo>
                  <a:pt x="6655346" y="40081"/>
                </a:moveTo>
                <a:lnTo>
                  <a:pt x="6636956" y="80721"/>
                </a:lnTo>
                <a:lnTo>
                  <a:pt x="6643433" y="83502"/>
                </a:lnTo>
                <a:lnTo>
                  <a:pt x="6646341" y="76707"/>
                </a:lnTo>
                <a:lnTo>
                  <a:pt x="6649326" y="69938"/>
                </a:lnTo>
                <a:lnTo>
                  <a:pt x="6655384" y="56438"/>
                </a:lnTo>
                <a:lnTo>
                  <a:pt x="6658470" y="49707"/>
                </a:lnTo>
                <a:lnTo>
                  <a:pt x="6661607" y="42951"/>
                </a:lnTo>
                <a:lnTo>
                  <a:pt x="6655346" y="40081"/>
                </a:lnTo>
                <a:close/>
              </a:path>
              <a:path w="10660380" h="325120">
                <a:moveTo>
                  <a:pt x="6628650" y="100495"/>
                </a:moveTo>
                <a:lnTo>
                  <a:pt x="6612496" y="142100"/>
                </a:lnTo>
                <a:lnTo>
                  <a:pt x="6619341" y="144589"/>
                </a:lnTo>
                <a:lnTo>
                  <a:pt x="6621881" y="137655"/>
                </a:lnTo>
                <a:lnTo>
                  <a:pt x="6624472" y="130721"/>
                </a:lnTo>
                <a:lnTo>
                  <a:pt x="6629781" y="116928"/>
                </a:lnTo>
                <a:lnTo>
                  <a:pt x="6632486" y="110007"/>
                </a:lnTo>
                <a:lnTo>
                  <a:pt x="6635254" y="103123"/>
                </a:lnTo>
                <a:lnTo>
                  <a:pt x="6631952" y="101790"/>
                </a:lnTo>
                <a:lnTo>
                  <a:pt x="6628650" y="100495"/>
                </a:lnTo>
                <a:close/>
              </a:path>
              <a:path w="10660380" h="325120">
                <a:moveTo>
                  <a:pt x="7727772" y="181000"/>
                </a:moveTo>
                <a:lnTo>
                  <a:pt x="7709674" y="221526"/>
                </a:lnTo>
                <a:lnTo>
                  <a:pt x="7716164" y="224256"/>
                </a:lnTo>
                <a:lnTo>
                  <a:pt x="7719034" y="217500"/>
                </a:lnTo>
                <a:lnTo>
                  <a:pt x="7721942" y="210756"/>
                </a:lnTo>
                <a:lnTo>
                  <a:pt x="7727911" y="197294"/>
                </a:lnTo>
                <a:lnTo>
                  <a:pt x="7730947" y="190563"/>
                </a:lnTo>
                <a:lnTo>
                  <a:pt x="7734033" y="183857"/>
                </a:lnTo>
                <a:lnTo>
                  <a:pt x="7727772" y="181000"/>
                </a:lnTo>
                <a:close/>
              </a:path>
              <a:path w="10660380" h="325120">
                <a:moveTo>
                  <a:pt x="7664221" y="112534"/>
                </a:moveTo>
                <a:lnTo>
                  <a:pt x="7643952" y="151891"/>
                </a:lnTo>
                <a:lnTo>
                  <a:pt x="7650086" y="154901"/>
                </a:lnTo>
                <a:lnTo>
                  <a:pt x="7653324" y="148323"/>
                </a:lnTo>
                <a:lnTo>
                  <a:pt x="7656588" y="141770"/>
                </a:lnTo>
                <a:lnTo>
                  <a:pt x="7663294" y="128676"/>
                </a:lnTo>
                <a:lnTo>
                  <a:pt x="7666685" y="122148"/>
                </a:lnTo>
                <a:lnTo>
                  <a:pt x="7670126" y="115633"/>
                </a:lnTo>
                <a:lnTo>
                  <a:pt x="7664221" y="112534"/>
                </a:lnTo>
                <a:close/>
              </a:path>
              <a:path w="10660380" h="325120">
                <a:moveTo>
                  <a:pt x="7697482" y="54508"/>
                </a:moveTo>
                <a:lnTo>
                  <a:pt x="7693672" y="60807"/>
                </a:lnTo>
                <a:lnTo>
                  <a:pt x="7682458" y="79882"/>
                </a:lnTo>
                <a:lnTo>
                  <a:pt x="7678775" y="86283"/>
                </a:lnTo>
                <a:lnTo>
                  <a:pt x="7675118" y="92722"/>
                </a:lnTo>
                <a:lnTo>
                  <a:pt x="7680896" y="95935"/>
                </a:lnTo>
                <a:lnTo>
                  <a:pt x="7684465" y="89560"/>
                </a:lnTo>
                <a:lnTo>
                  <a:pt x="7688110" y="83184"/>
                </a:lnTo>
                <a:lnTo>
                  <a:pt x="7695501" y="70472"/>
                </a:lnTo>
                <a:lnTo>
                  <a:pt x="7699235" y="64134"/>
                </a:lnTo>
                <a:lnTo>
                  <a:pt x="7703045" y="57810"/>
                </a:lnTo>
                <a:lnTo>
                  <a:pt x="7697482" y="54508"/>
                </a:lnTo>
                <a:close/>
              </a:path>
              <a:path w="10660380" h="325120">
                <a:moveTo>
                  <a:pt x="7563332" y="121081"/>
                </a:moveTo>
                <a:lnTo>
                  <a:pt x="7543406" y="161378"/>
                </a:lnTo>
                <a:lnTo>
                  <a:pt x="7549642" y="164299"/>
                </a:lnTo>
                <a:lnTo>
                  <a:pt x="7552817" y="157581"/>
                </a:lnTo>
                <a:lnTo>
                  <a:pt x="7556055" y="150863"/>
                </a:lnTo>
                <a:lnTo>
                  <a:pt x="7562608" y="137477"/>
                </a:lnTo>
                <a:lnTo>
                  <a:pt x="7565948" y="130784"/>
                </a:lnTo>
                <a:lnTo>
                  <a:pt x="7569352" y="124117"/>
                </a:lnTo>
                <a:lnTo>
                  <a:pt x="7563332" y="121081"/>
                </a:lnTo>
                <a:close/>
              </a:path>
              <a:path w="10660380" h="325120">
                <a:moveTo>
                  <a:pt x="7634122" y="172338"/>
                </a:moveTo>
                <a:lnTo>
                  <a:pt x="7616075" y="212737"/>
                </a:lnTo>
                <a:lnTo>
                  <a:pt x="7622552" y="215493"/>
                </a:lnTo>
                <a:lnTo>
                  <a:pt x="7625422" y="208762"/>
                </a:lnTo>
                <a:lnTo>
                  <a:pt x="7628343" y="202044"/>
                </a:lnTo>
                <a:lnTo>
                  <a:pt x="7634274" y="188594"/>
                </a:lnTo>
                <a:lnTo>
                  <a:pt x="7637310" y="181902"/>
                </a:lnTo>
                <a:lnTo>
                  <a:pt x="7640421" y="175196"/>
                </a:lnTo>
                <a:lnTo>
                  <a:pt x="7634122" y="172338"/>
                </a:lnTo>
                <a:close/>
              </a:path>
              <a:path w="10660380" h="325120">
                <a:moveTo>
                  <a:pt x="7584147" y="296519"/>
                </a:moveTo>
                <a:lnTo>
                  <a:pt x="7581798" y="303491"/>
                </a:lnTo>
                <a:lnTo>
                  <a:pt x="7579512" y="310476"/>
                </a:lnTo>
                <a:lnTo>
                  <a:pt x="7574897" y="324959"/>
                </a:lnTo>
                <a:lnTo>
                  <a:pt x="7582695" y="324959"/>
                </a:lnTo>
                <a:lnTo>
                  <a:pt x="7586522" y="312788"/>
                </a:lnTo>
                <a:lnTo>
                  <a:pt x="7588783" y="305803"/>
                </a:lnTo>
                <a:lnTo>
                  <a:pt x="7591107" y="298792"/>
                </a:lnTo>
                <a:lnTo>
                  <a:pt x="7584147" y="296519"/>
                </a:lnTo>
                <a:close/>
              </a:path>
              <a:path w="10660380" h="325120">
                <a:moveTo>
                  <a:pt x="7596162" y="61760"/>
                </a:moveTo>
                <a:lnTo>
                  <a:pt x="7574038" y="100888"/>
                </a:lnTo>
                <a:lnTo>
                  <a:pt x="7576985" y="102463"/>
                </a:lnTo>
                <a:lnTo>
                  <a:pt x="7579906" y="104063"/>
                </a:lnTo>
                <a:lnTo>
                  <a:pt x="7601813" y="65011"/>
                </a:lnTo>
                <a:lnTo>
                  <a:pt x="7596162" y="61760"/>
                </a:lnTo>
                <a:close/>
              </a:path>
              <a:path w="10660380" h="325120">
                <a:moveTo>
                  <a:pt x="7607388" y="233730"/>
                </a:moveTo>
                <a:lnTo>
                  <a:pt x="7591628" y="275094"/>
                </a:lnTo>
                <a:lnTo>
                  <a:pt x="7598460" y="277545"/>
                </a:lnTo>
                <a:lnTo>
                  <a:pt x="7600937" y="270662"/>
                </a:lnTo>
                <a:lnTo>
                  <a:pt x="7603477" y="263766"/>
                </a:lnTo>
                <a:lnTo>
                  <a:pt x="7608671" y="250024"/>
                </a:lnTo>
                <a:lnTo>
                  <a:pt x="7611325" y="243179"/>
                </a:lnTo>
                <a:lnTo>
                  <a:pt x="7614031" y="236321"/>
                </a:lnTo>
                <a:lnTo>
                  <a:pt x="7607388" y="233730"/>
                </a:lnTo>
                <a:close/>
              </a:path>
              <a:path w="10660380" h="325120">
                <a:moveTo>
                  <a:pt x="7632128" y="4267"/>
                </a:moveTo>
                <a:lnTo>
                  <a:pt x="7607947" y="42163"/>
                </a:lnTo>
                <a:lnTo>
                  <a:pt x="7613446" y="45516"/>
                </a:lnTo>
                <a:lnTo>
                  <a:pt x="7617345" y="39166"/>
                </a:lnTo>
                <a:lnTo>
                  <a:pt x="7621282" y="32854"/>
                </a:lnTo>
                <a:lnTo>
                  <a:pt x="7629258" y="20243"/>
                </a:lnTo>
                <a:lnTo>
                  <a:pt x="7633309" y="13957"/>
                </a:lnTo>
                <a:lnTo>
                  <a:pt x="7637399" y="7696"/>
                </a:lnTo>
                <a:lnTo>
                  <a:pt x="7632128" y="4267"/>
                </a:lnTo>
                <a:close/>
              </a:path>
              <a:path w="10660380" h="325120">
                <a:moveTo>
                  <a:pt x="7700949" y="242671"/>
                </a:moveTo>
                <a:lnTo>
                  <a:pt x="7685176" y="284137"/>
                </a:lnTo>
                <a:lnTo>
                  <a:pt x="7692021" y="286588"/>
                </a:lnTo>
                <a:lnTo>
                  <a:pt x="7694498" y="279692"/>
                </a:lnTo>
                <a:lnTo>
                  <a:pt x="7697038" y="272795"/>
                </a:lnTo>
                <a:lnTo>
                  <a:pt x="7699616" y="265887"/>
                </a:lnTo>
                <a:lnTo>
                  <a:pt x="7704874" y="252120"/>
                </a:lnTo>
                <a:lnTo>
                  <a:pt x="7707591" y="245249"/>
                </a:lnTo>
                <a:lnTo>
                  <a:pt x="7700949" y="242671"/>
                </a:lnTo>
                <a:close/>
              </a:path>
              <a:path w="10660380" h="325120">
                <a:moveTo>
                  <a:pt x="7887423" y="70421"/>
                </a:moveTo>
                <a:lnTo>
                  <a:pt x="7864944" y="108813"/>
                </a:lnTo>
                <a:lnTo>
                  <a:pt x="7870698" y="112052"/>
                </a:lnTo>
                <a:lnTo>
                  <a:pt x="7874304" y="105625"/>
                </a:lnTo>
                <a:lnTo>
                  <a:pt x="7877975" y="99237"/>
                </a:lnTo>
                <a:lnTo>
                  <a:pt x="7885391" y="86461"/>
                </a:lnTo>
                <a:lnTo>
                  <a:pt x="7889151" y="80086"/>
                </a:lnTo>
                <a:lnTo>
                  <a:pt x="7892961" y="73736"/>
                </a:lnTo>
                <a:lnTo>
                  <a:pt x="7887423" y="70421"/>
                </a:lnTo>
                <a:close/>
              </a:path>
              <a:path w="10660380" h="325120">
                <a:moveTo>
                  <a:pt x="7894561" y="259270"/>
                </a:moveTo>
                <a:lnTo>
                  <a:pt x="7878762" y="300977"/>
                </a:lnTo>
                <a:lnTo>
                  <a:pt x="7885595" y="303402"/>
                </a:lnTo>
                <a:lnTo>
                  <a:pt x="7888084" y="296456"/>
                </a:lnTo>
                <a:lnTo>
                  <a:pt x="7890611" y="289509"/>
                </a:lnTo>
                <a:lnTo>
                  <a:pt x="7895793" y="275666"/>
                </a:lnTo>
                <a:lnTo>
                  <a:pt x="7898472" y="268744"/>
                </a:lnTo>
                <a:lnTo>
                  <a:pt x="7901178" y="261835"/>
                </a:lnTo>
                <a:lnTo>
                  <a:pt x="7894561" y="259270"/>
                </a:lnTo>
                <a:close/>
              </a:path>
              <a:path w="10660380" h="325120">
                <a:moveTo>
                  <a:pt x="7951927" y="136499"/>
                </a:moveTo>
                <a:lnTo>
                  <a:pt x="7931531" y="176161"/>
                </a:lnTo>
                <a:lnTo>
                  <a:pt x="7937665" y="179146"/>
                </a:lnTo>
                <a:lnTo>
                  <a:pt x="7940916" y="172529"/>
                </a:lnTo>
                <a:lnTo>
                  <a:pt x="7944218" y="165925"/>
                </a:lnTo>
                <a:lnTo>
                  <a:pt x="7950936" y="152742"/>
                </a:lnTo>
                <a:lnTo>
                  <a:pt x="7954365" y="146151"/>
                </a:lnTo>
                <a:lnTo>
                  <a:pt x="7957845" y="139611"/>
                </a:lnTo>
                <a:lnTo>
                  <a:pt x="7951927" y="136499"/>
                </a:lnTo>
                <a:close/>
              </a:path>
              <a:path w="10660380" h="325120">
                <a:moveTo>
                  <a:pt x="7853883" y="128930"/>
                </a:moveTo>
                <a:lnTo>
                  <a:pt x="7833525" y="168490"/>
                </a:lnTo>
                <a:lnTo>
                  <a:pt x="7839646" y="171488"/>
                </a:lnTo>
                <a:lnTo>
                  <a:pt x="7842884" y="164884"/>
                </a:lnTo>
                <a:lnTo>
                  <a:pt x="7846199" y="158280"/>
                </a:lnTo>
                <a:lnTo>
                  <a:pt x="7849565" y="151726"/>
                </a:lnTo>
                <a:lnTo>
                  <a:pt x="7852918" y="145135"/>
                </a:lnTo>
                <a:lnTo>
                  <a:pt x="7859788" y="132029"/>
                </a:lnTo>
                <a:lnTo>
                  <a:pt x="7853883" y="128930"/>
                </a:lnTo>
                <a:close/>
              </a:path>
              <a:path w="10660380" h="325120">
                <a:moveTo>
                  <a:pt x="9481718" y="293776"/>
                </a:moveTo>
                <a:lnTo>
                  <a:pt x="9479635" y="300926"/>
                </a:lnTo>
                <a:lnTo>
                  <a:pt x="9477578" y="308102"/>
                </a:lnTo>
                <a:lnTo>
                  <a:pt x="9473603" y="322529"/>
                </a:lnTo>
                <a:lnTo>
                  <a:pt x="9472949" y="324959"/>
                </a:lnTo>
                <a:lnTo>
                  <a:pt x="9480698" y="324959"/>
                </a:lnTo>
                <a:lnTo>
                  <a:pt x="9484728" y="310146"/>
                </a:lnTo>
                <a:lnTo>
                  <a:pt x="9486747" y="302971"/>
                </a:lnTo>
                <a:lnTo>
                  <a:pt x="9488817" y="295782"/>
                </a:lnTo>
                <a:lnTo>
                  <a:pt x="9485249" y="294792"/>
                </a:lnTo>
                <a:lnTo>
                  <a:pt x="9481718" y="293776"/>
                </a:lnTo>
                <a:close/>
              </a:path>
              <a:path w="10660380" h="325120">
                <a:moveTo>
                  <a:pt x="7757972" y="120942"/>
                </a:moveTo>
                <a:lnTo>
                  <a:pt x="7754493" y="127457"/>
                </a:lnTo>
                <a:lnTo>
                  <a:pt x="7751076" y="133972"/>
                </a:lnTo>
                <a:lnTo>
                  <a:pt x="7744294" y="147129"/>
                </a:lnTo>
                <a:lnTo>
                  <a:pt x="7737652" y="160388"/>
                </a:lnTo>
                <a:lnTo>
                  <a:pt x="7743786" y="163410"/>
                </a:lnTo>
                <a:lnTo>
                  <a:pt x="7747025" y="156819"/>
                </a:lnTo>
                <a:lnTo>
                  <a:pt x="7750327" y="150240"/>
                </a:lnTo>
                <a:lnTo>
                  <a:pt x="7757020" y="137121"/>
                </a:lnTo>
                <a:lnTo>
                  <a:pt x="7760423" y="130568"/>
                </a:lnTo>
                <a:lnTo>
                  <a:pt x="7763891" y="124028"/>
                </a:lnTo>
                <a:lnTo>
                  <a:pt x="7760931" y="122504"/>
                </a:lnTo>
                <a:lnTo>
                  <a:pt x="7757972" y="120942"/>
                </a:lnTo>
                <a:close/>
              </a:path>
              <a:path w="10660380" h="325120">
                <a:moveTo>
                  <a:pt x="7791373" y="62687"/>
                </a:moveTo>
                <a:lnTo>
                  <a:pt x="7768945" y="100990"/>
                </a:lnTo>
                <a:lnTo>
                  <a:pt x="7774698" y="104203"/>
                </a:lnTo>
                <a:lnTo>
                  <a:pt x="7778305" y="97802"/>
                </a:lnTo>
                <a:lnTo>
                  <a:pt x="7781950" y="91427"/>
                </a:lnTo>
                <a:lnTo>
                  <a:pt x="7789341" y="78676"/>
                </a:lnTo>
                <a:lnTo>
                  <a:pt x="7793113" y="72326"/>
                </a:lnTo>
                <a:lnTo>
                  <a:pt x="7796911" y="66001"/>
                </a:lnTo>
                <a:lnTo>
                  <a:pt x="7791373" y="62687"/>
                </a:lnTo>
                <a:close/>
              </a:path>
              <a:path w="10660380" h="325120">
                <a:moveTo>
                  <a:pt x="7827810" y="6273"/>
                </a:moveTo>
                <a:lnTo>
                  <a:pt x="7803413" y="43332"/>
                </a:lnTo>
                <a:lnTo>
                  <a:pt x="7808798" y="46735"/>
                </a:lnTo>
                <a:lnTo>
                  <a:pt x="7812722" y="40538"/>
                </a:lnTo>
                <a:lnTo>
                  <a:pt x="7816710" y="34353"/>
                </a:lnTo>
                <a:lnTo>
                  <a:pt x="7824774" y="22009"/>
                </a:lnTo>
                <a:lnTo>
                  <a:pt x="7828851" y="15862"/>
                </a:lnTo>
                <a:lnTo>
                  <a:pt x="7833004" y="9753"/>
                </a:lnTo>
                <a:lnTo>
                  <a:pt x="7830413" y="8000"/>
                </a:lnTo>
                <a:lnTo>
                  <a:pt x="7827810" y="6273"/>
                </a:lnTo>
                <a:close/>
              </a:path>
              <a:path w="10660380" h="325120">
                <a:moveTo>
                  <a:pt x="7796682" y="251180"/>
                </a:moveTo>
                <a:lnTo>
                  <a:pt x="7780896" y="292760"/>
                </a:lnTo>
                <a:lnTo>
                  <a:pt x="7787728" y="295198"/>
                </a:lnTo>
                <a:lnTo>
                  <a:pt x="7790218" y="288277"/>
                </a:lnTo>
                <a:lnTo>
                  <a:pt x="7792758" y="281381"/>
                </a:lnTo>
                <a:lnTo>
                  <a:pt x="7797939" y="267538"/>
                </a:lnTo>
                <a:lnTo>
                  <a:pt x="7800594" y="260642"/>
                </a:lnTo>
                <a:lnTo>
                  <a:pt x="7803324" y="253745"/>
                </a:lnTo>
                <a:lnTo>
                  <a:pt x="7796682" y="251180"/>
                </a:lnTo>
                <a:close/>
              </a:path>
              <a:path w="10660380" h="325120">
                <a:moveTo>
                  <a:pt x="7308418" y="288391"/>
                </a:moveTo>
                <a:lnTo>
                  <a:pt x="7306170" y="295490"/>
                </a:lnTo>
                <a:lnTo>
                  <a:pt x="7303973" y="302602"/>
                </a:lnTo>
                <a:lnTo>
                  <a:pt x="7299680" y="316877"/>
                </a:lnTo>
                <a:lnTo>
                  <a:pt x="7297335" y="324959"/>
                </a:lnTo>
                <a:lnTo>
                  <a:pt x="7305158" y="324959"/>
                </a:lnTo>
                <a:lnTo>
                  <a:pt x="7306868" y="319036"/>
                </a:lnTo>
                <a:lnTo>
                  <a:pt x="7311097" y="304787"/>
                </a:lnTo>
                <a:lnTo>
                  <a:pt x="7313282" y="297688"/>
                </a:lnTo>
                <a:lnTo>
                  <a:pt x="7315517" y="290588"/>
                </a:lnTo>
                <a:lnTo>
                  <a:pt x="7308418" y="288391"/>
                </a:lnTo>
                <a:close/>
              </a:path>
              <a:path w="10660380" h="325120">
                <a:moveTo>
                  <a:pt x="7300087" y="92214"/>
                </a:moveTo>
                <a:lnTo>
                  <a:pt x="7280287" y="132219"/>
                </a:lnTo>
                <a:lnTo>
                  <a:pt x="7286523" y="135127"/>
                </a:lnTo>
                <a:lnTo>
                  <a:pt x="7289673" y="128473"/>
                </a:lnTo>
                <a:lnTo>
                  <a:pt x="7292898" y="121792"/>
                </a:lnTo>
                <a:lnTo>
                  <a:pt x="7299413" y="108508"/>
                </a:lnTo>
                <a:lnTo>
                  <a:pt x="7302741" y="101866"/>
                </a:lnTo>
                <a:lnTo>
                  <a:pt x="7306119" y="95237"/>
                </a:lnTo>
                <a:lnTo>
                  <a:pt x="7300087" y="92214"/>
                </a:lnTo>
                <a:close/>
              </a:path>
              <a:path w="10660380" h="325120">
                <a:moveTo>
                  <a:pt x="7332522" y="33629"/>
                </a:moveTo>
                <a:lnTo>
                  <a:pt x="7310564" y="72478"/>
                </a:lnTo>
                <a:lnTo>
                  <a:pt x="7316431" y="75641"/>
                </a:lnTo>
                <a:lnTo>
                  <a:pt x="7319949" y="69151"/>
                </a:lnTo>
                <a:lnTo>
                  <a:pt x="7323505" y="62674"/>
                </a:lnTo>
                <a:lnTo>
                  <a:pt x="7330757" y="49733"/>
                </a:lnTo>
                <a:lnTo>
                  <a:pt x="7334440" y="43294"/>
                </a:lnTo>
                <a:lnTo>
                  <a:pt x="7338161" y="36880"/>
                </a:lnTo>
                <a:lnTo>
                  <a:pt x="7332522" y="33629"/>
                </a:lnTo>
                <a:close/>
              </a:path>
              <a:path w="10660380" h="325120">
                <a:moveTo>
                  <a:pt x="7270940" y="152501"/>
                </a:moveTo>
                <a:lnTo>
                  <a:pt x="7253376" y="193522"/>
                </a:lnTo>
                <a:lnTo>
                  <a:pt x="7259967" y="196202"/>
                </a:lnTo>
                <a:lnTo>
                  <a:pt x="7262749" y="189356"/>
                </a:lnTo>
                <a:lnTo>
                  <a:pt x="7265568" y="182524"/>
                </a:lnTo>
                <a:lnTo>
                  <a:pt x="7271359" y="168884"/>
                </a:lnTo>
                <a:lnTo>
                  <a:pt x="7274293" y="162077"/>
                </a:lnTo>
                <a:lnTo>
                  <a:pt x="7277303" y="155282"/>
                </a:lnTo>
                <a:lnTo>
                  <a:pt x="7270940" y="152501"/>
                </a:lnTo>
                <a:close/>
              </a:path>
              <a:path w="10660380" h="325120">
                <a:moveTo>
                  <a:pt x="7245121" y="214363"/>
                </a:moveTo>
                <a:lnTo>
                  <a:pt x="7229881" y="256324"/>
                </a:lnTo>
                <a:lnTo>
                  <a:pt x="7236828" y="258686"/>
                </a:lnTo>
                <a:lnTo>
                  <a:pt x="7239203" y="251713"/>
                </a:lnTo>
                <a:lnTo>
                  <a:pt x="7241667" y="244728"/>
                </a:lnTo>
                <a:lnTo>
                  <a:pt x="7246683" y="230797"/>
                </a:lnTo>
                <a:lnTo>
                  <a:pt x="7249236" y="223824"/>
                </a:lnTo>
                <a:lnTo>
                  <a:pt x="7251877" y="216877"/>
                </a:lnTo>
                <a:lnTo>
                  <a:pt x="7245121" y="214363"/>
                </a:lnTo>
                <a:close/>
              </a:path>
              <a:path w="10660380" h="325120">
                <a:moveTo>
                  <a:pt x="7236015" y="44996"/>
                </a:moveTo>
                <a:lnTo>
                  <a:pt x="7214857" y="84277"/>
                </a:lnTo>
                <a:lnTo>
                  <a:pt x="7220851" y="87350"/>
                </a:lnTo>
                <a:lnTo>
                  <a:pt x="7224229" y="80810"/>
                </a:lnTo>
                <a:lnTo>
                  <a:pt x="7227671" y="74256"/>
                </a:lnTo>
                <a:lnTo>
                  <a:pt x="7231151" y="67729"/>
                </a:lnTo>
                <a:lnTo>
                  <a:pt x="7238187" y="54686"/>
                </a:lnTo>
                <a:lnTo>
                  <a:pt x="7241781" y="48183"/>
                </a:lnTo>
                <a:lnTo>
                  <a:pt x="7236015" y="44996"/>
                </a:lnTo>
                <a:close/>
              </a:path>
              <a:path w="10660380" h="325120">
                <a:moveTo>
                  <a:pt x="7356614" y="162801"/>
                </a:moveTo>
                <a:lnTo>
                  <a:pt x="7339050" y="203936"/>
                </a:lnTo>
                <a:lnTo>
                  <a:pt x="7345629" y="206603"/>
                </a:lnTo>
                <a:lnTo>
                  <a:pt x="7348410" y="199745"/>
                </a:lnTo>
                <a:lnTo>
                  <a:pt x="7351255" y="192900"/>
                </a:lnTo>
                <a:lnTo>
                  <a:pt x="7357046" y="179235"/>
                </a:lnTo>
                <a:lnTo>
                  <a:pt x="7359980" y="172389"/>
                </a:lnTo>
                <a:lnTo>
                  <a:pt x="7363015" y="165582"/>
                </a:lnTo>
                <a:lnTo>
                  <a:pt x="7356614" y="162801"/>
                </a:lnTo>
                <a:close/>
              </a:path>
              <a:path w="10660380" h="325120">
                <a:moveTo>
                  <a:pt x="7533843" y="182206"/>
                </a:moveTo>
                <a:lnTo>
                  <a:pt x="7516215" y="223558"/>
                </a:lnTo>
                <a:lnTo>
                  <a:pt x="7522794" y="226225"/>
                </a:lnTo>
                <a:lnTo>
                  <a:pt x="7525588" y="219328"/>
                </a:lnTo>
                <a:lnTo>
                  <a:pt x="7528420" y="212445"/>
                </a:lnTo>
                <a:lnTo>
                  <a:pt x="7534236" y="198704"/>
                </a:lnTo>
                <a:lnTo>
                  <a:pt x="7537208" y="191846"/>
                </a:lnTo>
                <a:lnTo>
                  <a:pt x="7540218" y="184988"/>
                </a:lnTo>
                <a:lnTo>
                  <a:pt x="7533843" y="182206"/>
                </a:lnTo>
                <a:close/>
              </a:path>
              <a:path w="10660380" h="325120">
                <a:moveTo>
                  <a:pt x="7473670" y="111810"/>
                </a:moveTo>
                <a:lnTo>
                  <a:pt x="7453782" y="152006"/>
                </a:lnTo>
                <a:lnTo>
                  <a:pt x="7460018" y="154939"/>
                </a:lnTo>
                <a:lnTo>
                  <a:pt x="7463193" y="148221"/>
                </a:lnTo>
                <a:lnTo>
                  <a:pt x="7466406" y="141528"/>
                </a:lnTo>
                <a:lnTo>
                  <a:pt x="7472972" y="128155"/>
                </a:lnTo>
                <a:lnTo>
                  <a:pt x="7476299" y="121500"/>
                </a:lnTo>
                <a:lnTo>
                  <a:pt x="7479690" y="114833"/>
                </a:lnTo>
                <a:lnTo>
                  <a:pt x="7473670" y="111810"/>
                </a:lnTo>
                <a:close/>
              </a:path>
              <a:path w="10660380" h="325120">
                <a:moveTo>
                  <a:pt x="7506360" y="52730"/>
                </a:moveTo>
                <a:lnTo>
                  <a:pt x="7484300" y="91770"/>
                </a:lnTo>
                <a:lnTo>
                  <a:pt x="7490155" y="94919"/>
                </a:lnTo>
                <a:lnTo>
                  <a:pt x="7493685" y="88391"/>
                </a:lnTo>
                <a:lnTo>
                  <a:pt x="7500924" y="75399"/>
                </a:lnTo>
                <a:lnTo>
                  <a:pt x="7504569" y="68897"/>
                </a:lnTo>
                <a:lnTo>
                  <a:pt x="7508265" y="62420"/>
                </a:lnTo>
                <a:lnTo>
                  <a:pt x="7512011" y="55981"/>
                </a:lnTo>
                <a:lnTo>
                  <a:pt x="7506360" y="52730"/>
                </a:lnTo>
                <a:close/>
              </a:path>
              <a:path w="10660380" h="325120">
                <a:moveTo>
                  <a:pt x="7385926" y="102196"/>
                </a:moveTo>
                <a:lnTo>
                  <a:pt x="7366088" y="142303"/>
                </a:lnTo>
                <a:lnTo>
                  <a:pt x="7372324" y="145224"/>
                </a:lnTo>
                <a:lnTo>
                  <a:pt x="7375461" y="138531"/>
                </a:lnTo>
                <a:lnTo>
                  <a:pt x="7378687" y="131838"/>
                </a:lnTo>
                <a:lnTo>
                  <a:pt x="7385240" y="118516"/>
                </a:lnTo>
                <a:lnTo>
                  <a:pt x="7388567" y="111886"/>
                </a:lnTo>
                <a:lnTo>
                  <a:pt x="7391946" y="105257"/>
                </a:lnTo>
                <a:lnTo>
                  <a:pt x="7385926" y="102196"/>
                </a:lnTo>
                <a:close/>
              </a:path>
              <a:path w="10660380" h="325120">
                <a:moveTo>
                  <a:pt x="7507808" y="244906"/>
                </a:moveTo>
                <a:lnTo>
                  <a:pt x="7492555" y="287197"/>
                </a:lnTo>
                <a:lnTo>
                  <a:pt x="7499489" y="289534"/>
                </a:lnTo>
                <a:lnTo>
                  <a:pt x="7501890" y="282511"/>
                </a:lnTo>
                <a:lnTo>
                  <a:pt x="7504341" y="275488"/>
                </a:lnTo>
                <a:lnTo>
                  <a:pt x="7509344" y="261416"/>
                </a:lnTo>
                <a:lnTo>
                  <a:pt x="7511923" y="254406"/>
                </a:lnTo>
                <a:lnTo>
                  <a:pt x="7514564" y="247395"/>
                </a:lnTo>
                <a:lnTo>
                  <a:pt x="7507808" y="244906"/>
                </a:lnTo>
                <a:close/>
              </a:path>
              <a:path w="10660380" h="325120">
                <a:moveTo>
                  <a:pt x="7395946" y="298830"/>
                </a:moveTo>
                <a:lnTo>
                  <a:pt x="7393698" y="305917"/>
                </a:lnTo>
                <a:lnTo>
                  <a:pt x="7391488" y="313054"/>
                </a:lnTo>
                <a:lnTo>
                  <a:pt x="7387934" y="324959"/>
                </a:lnTo>
                <a:lnTo>
                  <a:pt x="7395749" y="324959"/>
                </a:lnTo>
                <a:lnTo>
                  <a:pt x="7398626" y="315264"/>
                </a:lnTo>
                <a:lnTo>
                  <a:pt x="7400798" y="308127"/>
                </a:lnTo>
                <a:lnTo>
                  <a:pt x="7403007" y="301002"/>
                </a:lnTo>
                <a:lnTo>
                  <a:pt x="7395946" y="298830"/>
                </a:lnTo>
                <a:close/>
              </a:path>
              <a:path w="10660380" h="325120">
                <a:moveTo>
                  <a:pt x="7418489" y="43370"/>
                </a:moveTo>
                <a:lnTo>
                  <a:pt x="7396467" y="82295"/>
                </a:lnTo>
                <a:lnTo>
                  <a:pt x="7402334" y="85470"/>
                </a:lnTo>
                <a:lnTo>
                  <a:pt x="7405865" y="78968"/>
                </a:lnTo>
                <a:lnTo>
                  <a:pt x="7409446" y="72478"/>
                </a:lnTo>
                <a:lnTo>
                  <a:pt x="7416698" y="59512"/>
                </a:lnTo>
                <a:lnTo>
                  <a:pt x="7420381" y="53060"/>
                </a:lnTo>
                <a:lnTo>
                  <a:pt x="7424127" y="46608"/>
                </a:lnTo>
                <a:lnTo>
                  <a:pt x="7418489" y="43370"/>
                </a:lnTo>
                <a:close/>
              </a:path>
              <a:path w="10660380" h="325120">
                <a:moveTo>
                  <a:pt x="7418311" y="235089"/>
                </a:moveTo>
                <a:lnTo>
                  <a:pt x="7403071" y="277279"/>
                </a:lnTo>
                <a:lnTo>
                  <a:pt x="7410005" y="279628"/>
                </a:lnTo>
                <a:lnTo>
                  <a:pt x="7412393" y="272605"/>
                </a:lnTo>
                <a:lnTo>
                  <a:pt x="7414831" y="265607"/>
                </a:lnTo>
                <a:lnTo>
                  <a:pt x="7419848" y="251599"/>
                </a:lnTo>
                <a:lnTo>
                  <a:pt x="7422438" y="244576"/>
                </a:lnTo>
                <a:lnTo>
                  <a:pt x="7425055" y="237591"/>
                </a:lnTo>
                <a:lnTo>
                  <a:pt x="7418311" y="235089"/>
                </a:lnTo>
                <a:close/>
              </a:path>
              <a:path w="10660380" h="325120">
                <a:moveTo>
                  <a:pt x="7204837" y="104152"/>
                </a:moveTo>
                <a:lnTo>
                  <a:pt x="7185863" y="144513"/>
                </a:lnTo>
                <a:lnTo>
                  <a:pt x="7192213" y="147358"/>
                </a:lnTo>
                <a:lnTo>
                  <a:pt x="7195223" y="140614"/>
                </a:lnTo>
                <a:lnTo>
                  <a:pt x="7198296" y="133896"/>
                </a:lnTo>
                <a:lnTo>
                  <a:pt x="7204557" y="120484"/>
                </a:lnTo>
                <a:lnTo>
                  <a:pt x="7207745" y="113766"/>
                </a:lnTo>
                <a:lnTo>
                  <a:pt x="7210996" y="107086"/>
                </a:lnTo>
                <a:lnTo>
                  <a:pt x="7204837" y="104152"/>
                </a:lnTo>
                <a:close/>
              </a:path>
              <a:path w="10660380" h="325120">
                <a:moveTo>
                  <a:pt x="7444257" y="172681"/>
                </a:moveTo>
                <a:lnTo>
                  <a:pt x="7426667" y="213918"/>
                </a:lnTo>
                <a:lnTo>
                  <a:pt x="7433246" y="216573"/>
                </a:lnTo>
                <a:lnTo>
                  <a:pt x="7436027" y="209702"/>
                </a:lnTo>
                <a:lnTo>
                  <a:pt x="7438859" y="202831"/>
                </a:lnTo>
                <a:lnTo>
                  <a:pt x="7444663" y="189128"/>
                </a:lnTo>
                <a:lnTo>
                  <a:pt x="7447622" y="182295"/>
                </a:lnTo>
                <a:lnTo>
                  <a:pt x="7450645" y="175463"/>
                </a:lnTo>
                <a:lnTo>
                  <a:pt x="7444257" y="172681"/>
                </a:lnTo>
                <a:close/>
              </a:path>
              <a:path w="10660380" h="325120">
                <a:moveTo>
                  <a:pt x="10473347" y="235064"/>
                </a:moveTo>
                <a:lnTo>
                  <a:pt x="10468518" y="272999"/>
                </a:lnTo>
                <a:lnTo>
                  <a:pt x="10467797" y="279488"/>
                </a:lnTo>
                <a:lnTo>
                  <a:pt x="10475760" y="280339"/>
                </a:lnTo>
                <a:lnTo>
                  <a:pt x="10476666" y="272059"/>
                </a:lnTo>
                <a:lnTo>
                  <a:pt x="10477520" y="264617"/>
                </a:lnTo>
                <a:lnTo>
                  <a:pt x="10479189" y="250863"/>
                </a:lnTo>
                <a:lnTo>
                  <a:pt x="10480141" y="243471"/>
                </a:lnTo>
                <a:lnTo>
                  <a:pt x="10481132" y="236080"/>
                </a:lnTo>
                <a:lnTo>
                  <a:pt x="10473347" y="235064"/>
                </a:lnTo>
                <a:close/>
              </a:path>
              <a:path w="10660380" h="325120">
                <a:moveTo>
                  <a:pt x="10234676" y="159804"/>
                </a:moveTo>
                <a:lnTo>
                  <a:pt x="10232809" y="166941"/>
                </a:lnTo>
                <a:lnTo>
                  <a:pt x="10231018" y="174091"/>
                </a:lnTo>
                <a:lnTo>
                  <a:pt x="10229265" y="181292"/>
                </a:lnTo>
                <a:lnTo>
                  <a:pt x="10227487" y="188480"/>
                </a:lnTo>
                <a:lnTo>
                  <a:pt x="10225811" y="195706"/>
                </a:lnTo>
                <a:lnTo>
                  <a:pt x="10224160" y="202945"/>
                </a:lnTo>
                <a:lnTo>
                  <a:pt x="10231551" y="204596"/>
                </a:lnTo>
                <a:lnTo>
                  <a:pt x="10233139" y="197434"/>
                </a:lnTo>
                <a:lnTo>
                  <a:pt x="10236542" y="183108"/>
                </a:lnTo>
                <a:lnTo>
                  <a:pt x="10238282" y="175958"/>
                </a:lnTo>
                <a:lnTo>
                  <a:pt x="10240060" y="168782"/>
                </a:lnTo>
                <a:lnTo>
                  <a:pt x="10241902" y="161620"/>
                </a:lnTo>
                <a:lnTo>
                  <a:pt x="10234676" y="159804"/>
                </a:lnTo>
                <a:close/>
              </a:path>
              <a:path w="10660380" h="325120">
                <a:moveTo>
                  <a:pt x="10072649" y="286880"/>
                </a:moveTo>
                <a:lnTo>
                  <a:pt x="10071315" y="294208"/>
                </a:lnTo>
                <a:lnTo>
                  <a:pt x="10070033" y="301574"/>
                </a:lnTo>
                <a:lnTo>
                  <a:pt x="10067544" y="316306"/>
                </a:lnTo>
                <a:lnTo>
                  <a:pt x="10066172" y="324959"/>
                </a:lnTo>
                <a:lnTo>
                  <a:pt x="10074119" y="324959"/>
                </a:lnTo>
                <a:lnTo>
                  <a:pt x="10076484" y="310260"/>
                </a:lnTo>
                <a:lnTo>
                  <a:pt x="10077691" y="302907"/>
                </a:lnTo>
                <a:lnTo>
                  <a:pt x="10078948" y="295567"/>
                </a:lnTo>
                <a:lnTo>
                  <a:pt x="10080269" y="288213"/>
                </a:lnTo>
                <a:lnTo>
                  <a:pt x="10072649" y="286880"/>
                </a:lnTo>
                <a:close/>
              </a:path>
              <a:path w="10660380" h="325120">
                <a:moveTo>
                  <a:pt x="10034028" y="165239"/>
                </a:moveTo>
                <a:lnTo>
                  <a:pt x="10021620" y="208343"/>
                </a:lnTo>
                <a:lnTo>
                  <a:pt x="10028821" y="210248"/>
                </a:lnTo>
                <a:lnTo>
                  <a:pt x="10030739" y="203098"/>
                </a:lnTo>
                <a:lnTo>
                  <a:pt x="10032733" y="195922"/>
                </a:lnTo>
                <a:lnTo>
                  <a:pt x="10036797" y="181622"/>
                </a:lnTo>
                <a:lnTo>
                  <a:pt x="10041039" y="167309"/>
                </a:lnTo>
                <a:lnTo>
                  <a:pt x="10034028" y="165239"/>
                </a:lnTo>
                <a:close/>
              </a:path>
              <a:path w="10660380" h="325120">
                <a:moveTo>
                  <a:pt x="10056926" y="98145"/>
                </a:moveTo>
                <a:lnTo>
                  <a:pt x="10041978" y="140411"/>
                </a:lnTo>
                <a:lnTo>
                  <a:pt x="10048875" y="142709"/>
                </a:lnTo>
                <a:lnTo>
                  <a:pt x="10051211" y="135674"/>
                </a:lnTo>
                <a:lnTo>
                  <a:pt x="10053599" y="128638"/>
                </a:lnTo>
                <a:lnTo>
                  <a:pt x="10058527" y="114592"/>
                </a:lnTo>
                <a:lnTo>
                  <a:pt x="10061054" y="107581"/>
                </a:lnTo>
                <a:lnTo>
                  <a:pt x="10063632" y="100571"/>
                </a:lnTo>
                <a:lnTo>
                  <a:pt x="10056926" y="98145"/>
                </a:lnTo>
                <a:close/>
              </a:path>
              <a:path w="10660380" h="325120">
                <a:moveTo>
                  <a:pt x="10009962" y="49529"/>
                </a:moveTo>
                <a:lnTo>
                  <a:pt x="9992499" y="90716"/>
                </a:lnTo>
                <a:lnTo>
                  <a:pt x="9999040" y="93332"/>
                </a:lnTo>
                <a:lnTo>
                  <a:pt x="10001796" y="86461"/>
                </a:lnTo>
                <a:lnTo>
                  <a:pt x="10004602" y="79616"/>
                </a:lnTo>
                <a:lnTo>
                  <a:pt x="10010343" y="65938"/>
                </a:lnTo>
                <a:lnTo>
                  <a:pt x="10013289" y="59093"/>
                </a:lnTo>
                <a:lnTo>
                  <a:pt x="10016286" y="52285"/>
                </a:lnTo>
                <a:lnTo>
                  <a:pt x="10009962" y="49529"/>
                </a:lnTo>
                <a:close/>
              </a:path>
              <a:path w="10660380" h="325120">
                <a:moveTo>
                  <a:pt x="9934790" y="66141"/>
                </a:moveTo>
                <a:lnTo>
                  <a:pt x="9917341" y="107238"/>
                </a:lnTo>
                <a:lnTo>
                  <a:pt x="9923894" y="109854"/>
                </a:lnTo>
                <a:lnTo>
                  <a:pt x="9926650" y="103022"/>
                </a:lnTo>
                <a:lnTo>
                  <a:pt x="9929456" y="96177"/>
                </a:lnTo>
                <a:lnTo>
                  <a:pt x="9935197" y="82537"/>
                </a:lnTo>
                <a:lnTo>
                  <a:pt x="9938131" y="75691"/>
                </a:lnTo>
                <a:lnTo>
                  <a:pt x="9941128" y="68897"/>
                </a:lnTo>
                <a:lnTo>
                  <a:pt x="9934790" y="66141"/>
                </a:lnTo>
                <a:close/>
              </a:path>
              <a:path w="10660380" h="325120">
                <a:moveTo>
                  <a:pt x="9983127" y="114833"/>
                </a:moveTo>
                <a:lnTo>
                  <a:pt x="9968166" y="156997"/>
                </a:lnTo>
                <a:lnTo>
                  <a:pt x="9975062" y="159283"/>
                </a:lnTo>
                <a:lnTo>
                  <a:pt x="9977386" y="152272"/>
                </a:lnTo>
                <a:lnTo>
                  <a:pt x="9979787" y="145249"/>
                </a:lnTo>
                <a:lnTo>
                  <a:pt x="9984714" y="131241"/>
                </a:lnTo>
                <a:lnTo>
                  <a:pt x="9987241" y="124269"/>
                </a:lnTo>
                <a:lnTo>
                  <a:pt x="9989820" y="117284"/>
                </a:lnTo>
                <a:lnTo>
                  <a:pt x="9983127" y="114833"/>
                </a:lnTo>
                <a:close/>
              </a:path>
              <a:path w="10660380" h="325120">
                <a:moveTo>
                  <a:pt x="9941331" y="249707"/>
                </a:moveTo>
                <a:lnTo>
                  <a:pt x="9931374" y="293306"/>
                </a:lnTo>
                <a:lnTo>
                  <a:pt x="9938880" y="294881"/>
                </a:lnTo>
                <a:lnTo>
                  <a:pt x="9940404" y="287629"/>
                </a:lnTo>
                <a:lnTo>
                  <a:pt x="9941991" y="280403"/>
                </a:lnTo>
                <a:lnTo>
                  <a:pt x="9945230" y="265912"/>
                </a:lnTo>
                <a:lnTo>
                  <a:pt x="9946906" y="258673"/>
                </a:lnTo>
                <a:lnTo>
                  <a:pt x="9948672" y="251421"/>
                </a:lnTo>
                <a:lnTo>
                  <a:pt x="9945001" y="250545"/>
                </a:lnTo>
                <a:lnTo>
                  <a:pt x="9941331" y="249707"/>
                </a:lnTo>
                <a:close/>
              </a:path>
              <a:path w="10660380" h="325120">
                <a:moveTo>
                  <a:pt x="9965372" y="2819"/>
                </a:moveTo>
                <a:lnTo>
                  <a:pt x="9958628" y="16040"/>
                </a:lnTo>
                <a:lnTo>
                  <a:pt x="9952012" y="29362"/>
                </a:lnTo>
                <a:lnTo>
                  <a:pt x="9948735" y="36055"/>
                </a:lnTo>
                <a:lnTo>
                  <a:pt x="9945535" y="42811"/>
                </a:lnTo>
                <a:lnTo>
                  <a:pt x="9951732" y="45707"/>
                </a:lnTo>
                <a:lnTo>
                  <a:pt x="9954882" y="39052"/>
                </a:lnTo>
                <a:lnTo>
                  <a:pt x="9958108" y="32384"/>
                </a:lnTo>
                <a:lnTo>
                  <a:pt x="9961384" y="25755"/>
                </a:lnTo>
                <a:lnTo>
                  <a:pt x="9964635" y="19088"/>
                </a:lnTo>
                <a:lnTo>
                  <a:pt x="9967963" y="12471"/>
                </a:lnTo>
                <a:lnTo>
                  <a:pt x="9971354" y="5854"/>
                </a:lnTo>
                <a:lnTo>
                  <a:pt x="9965372" y="2819"/>
                </a:lnTo>
                <a:close/>
              </a:path>
              <a:path w="10660380" h="325120">
                <a:moveTo>
                  <a:pt x="10184803" y="108965"/>
                </a:moveTo>
                <a:lnTo>
                  <a:pt x="10171785" y="151320"/>
                </a:lnTo>
                <a:lnTo>
                  <a:pt x="10178884" y="153352"/>
                </a:lnTo>
                <a:lnTo>
                  <a:pt x="10180904" y="146303"/>
                </a:lnTo>
                <a:lnTo>
                  <a:pt x="10182987" y="139255"/>
                </a:lnTo>
                <a:lnTo>
                  <a:pt x="10187266" y="125196"/>
                </a:lnTo>
                <a:lnTo>
                  <a:pt x="10189451" y="118173"/>
                </a:lnTo>
                <a:lnTo>
                  <a:pt x="10191711" y="111150"/>
                </a:lnTo>
                <a:lnTo>
                  <a:pt x="10184803" y="108965"/>
                </a:lnTo>
                <a:close/>
              </a:path>
              <a:path w="10660380" h="325120">
                <a:moveTo>
                  <a:pt x="10218674" y="228460"/>
                </a:moveTo>
                <a:lnTo>
                  <a:pt x="10210596" y="272122"/>
                </a:lnTo>
                <a:lnTo>
                  <a:pt x="10218280" y="273392"/>
                </a:lnTo>
                <a:lnTo>
                  <a:pt x="10219486" y="266153"/>
                </a:lnTo>
                <a:lnTo>
                  <a:pt x="10222077" y="251663"/>
                </a:lnTo>
                <a:lnTo>
                  <a:pt x="10223398" y="244424"/>
                </a:lnTo>
                <a:lnTo>
                  <a:pt x="10224795" y="237147"/>
                </a:lnTo>
                <a:lnTo>
                  <a:pt x="10226217" y="229908"/>
                </a:lnTo>
                <a:lnTo>
                  <a:pt x="10218674" y="228460"/>
                </a:lnTo>
                <a:close/>
              </a:path>
              <a:path w="10660380" h="325120">
                <a:moveTo>
                  <a:pt x="9908006" y="131203"/>
                </a:moveTo>
                <a:lnTo>
                  <a:pt x="9893046" y="173227"/>
                </a:lnTo>
                <a:lnTo>
                  <a:pt x="9899929" y="175526"/>
                </a:lnTo>
                <a:lnTo>
                  <a:pt x="9902266" y="168541"/>
                </a:lnTo>
                <a:lnTo>
                  <a:pt x="9904679" y="161543"/>
                </a:lnTo>
                <a:lnTo>
                  <a:pt x="9909606" y="147586"/>
                </a:lnTo>
                <a:lnTo>
                  <a:pt x="9912121" y="140601"/>
                </a:lnTo>
                <a:lnTo>
                  <a:pt x="9914699" y="133629"/>
                </a:lnTo>
                <a:lnTo>
                  <a:pt x="9908006" y="131203"/>
                </a:lnTo>
                <a:close/>
              </a:path>
              <a:path w="10660380" h="325120">
                <a:moveTo>
                  <a:pt x="10208679" y="42862"/>
                </a:moveTo>
                <a:lnTo>
                  <a:pt x="10205986" y="49720"/>
                </a:lnTo>
                <a:lnTo>
                  <a:pt x="10203357" y="56603"/>
                </a:lnTo>
                <a:lnTo>
                  <a:pt x="10198176" y="70421"/>
                </a:lnTo>
                <a:lnTo>
                  <a:pt x="10193159" y="84378"/>
                </a:lnTo>
                <a:lnTo>
                  <a:pt x="10199954" y="86753"/>
                </a:lnTo>
                <a:lnTo>
                  <a:pt x="10202392" y="79857"/>
                </a:lnTo>
                <a:lnTo>
                  <a:pt x="10204881" y="72961"/>
                </a:lnTo>
                <a:lnTo>
                  <a:pt x="10209987" y="59156"/>
                </a:lnTo>
                <a:lnTo>
                  <a:pt x="10212590" y="52285"/>
                </a:lnTo>
                <a:lnTo>
                  <a:pt x="10215257" y="45402"/>
                </a:lnTo>
                <a:lnTo>
                  <a:pt x="10208679" y="42862"/>
                </a:lnTo>
                <a:close/>
              </a:path>
              <a:path w="10660380" h="325120">
                <a:moveTo>
                  <a:pt x="10164864" y="176352"/>
                </a:moveTo>
                <a:lnTo>
                  <a:pt x="10154310" y="219392"/>
                </a:lnTo>
                <a:lnTo>
                  <a:pt x="10161727" y="221043"/>
                </a:lnTo>
                <a:lnTo>
                  <a:pt x="10163327" y="213906"/>
                </a:lnTo>
                <a:lnTo>
                  <a:pt x="10165016" y="206768"/>
                </a:lnTo>
                <a:lnTo>
                  <a:pt x="10168470" y="192481"/>
                </a:lnTo>
                <a:lnTo>
                  <a:pt x="10170248" y="185331"/>
                </a:lnTo>
                <a:lnTo>
                  <a:pt x="10172090" y="178193"/>
                </a:lnTo>
                <a:lnTo>
                  <a:pt x="10168483" y="177253"/>
                </a:lnTo>
                <a:lnTo>
                  <a:pt x="10164864" y="176352"/>
                </a:lnTo>
                <a:close/>
              </a:path>
              <a:path w="10660380" h="325120">
                <a:moveTo>
                  <a:pt x="10129329" y="81305"/>
                </a:moveTo>
                <a:lnTo>
                  <a:pt x="10114394" y="123685"/>
                </a:lnTo>
                <a:lnTo>
                  <a:pt x="10121277" y="125958"/>
                </a:lnTo>
                <a:lnTo>
                  <a:pt x="10123614" y="118910"/>
                </a:lnTo>
                <a:lnTo>
                  <a:pt x="10126014" y="111861"/>
                </a:lnTo>
                <a:lnTo>
                  <a:pt x="10130929" y="97802"/>
                </a:lnTo>
                <a:lnTo>
                  <a:pt x="10133444" y="90754"/>
                </a:lnTo>
                <a:lnTo>
                  <a:pt x="10136022" y="83731"/>
                </a:lnTo>
                <a:lnTo>
                  <a:pt x="10129329" y="81305"/>
                </a:lnTo>
                <a:close/>
              </a:path>
              <a:path w="10660380" h="325120">
                <a:moveTo>
                  <a:pt x="10106418" y="148691"/>
                </a:moveTo>
                <a:lnTo>
                  <a:pt x="10094048" y="191909"/>
                </a:lnTo>
                <a:lnTo>
                  <a:pt x="10101237" y="193814"/>
                </a:lnTo>
                <a:lnTo>
                  <a:pt x="10103154" y="186626"/>
                </a:lnTo>
                <a:lnTo>
                  <a:pt x="10105136" y="179463"/>
                </a:lnTo>
                <a:lnTo>
                  <a:pt x="10109212" y="165112"/>
                </a:lnTo>
                <a:lnTo>
                  <a:pt x="10111295" y="157937"/>
                </a:lnTo>
                <a:lnTo>
                  <a:pt x="10113441" y="150774"/>
                </a:lnTo>
                <a:lnTo>
                  <a:pt x="10106418" y="148691"/>
                </a:lnTo>
                <a:close/>
              </a:path>
              <a:path w="10660380" h="325120">
                <a:moveTo>
                  <a:pt x="10156266" y="15430"/>
                </a:moveTo>
                <a:lnTo>
                  <a:pt x="10138803" y="56832"/>
                </a:lnTo>
                <a:lnTo>
                  <a:pt x="10145331" y="59435"/>
                </a:lnTo>
                <a:lnTo>
                  <a:pt x="10148087" y="52539"/>
                </a:lnTo>
                <a:lnTo>
                  <a:pt x="10150906" y="45656"/>
                </a:lnTo>
                <a:lnTo>
                  <a:pt x="10156659" y="31889"/>
                </a:lnTo>
                <a:lnTo>
                  <a:pt x="10159606" y="25018"/>
                </a:lnTo>
                <a:lnTo>
                  <a:pt x="10162616" y="18173"/>
                </a:lnTo>
                <a:lnTo>
                  <a:pt x="10156266" y="15430"/>
                </a:lnTo>
                <a:close/>
              </a:path>
              <a:path w="10660380" h="325120">
                <a:moveTo>
                  <a:pt x="10136632" y="313880"/>
                </a:moveTo>
                <a:lnTo>
                  <a:pt x="10135552" y="321157"/>
                </a:lnTo>
                <a:lnTo>
                  <a:pt x="10135030" y="324959"/>
                </a:lnTo>
                <a:lnTo>
                  <a:pt x="10142995" y="324959"/>
                </a:lnTo>
                <a:lnTo>
                  <a:pt x="10143363" y="322249"/>
                </a:lnTo>
                <a:lnTo>
                  <a:pt x="10144417" y="314972"/>
                </a:lnTo>
                <a:lnTo>
                  <a:pt x="10136632" y="313880"/>
                </a:lnTo>
                <a:close/>
              </a:path>
              <a:path w="10660380" h="325120">
                <a:moveTo>
                  <a:pt x="10083812" y="32550"/>
                </a:moveTo>
                <a:lnTo>
                  <a:pt x="10066362" y="73850"/>
                </a:lnTo>
                <a:lnTo>
                  <a:pt x="10072878" y="76453"/>
                </a:lnTo>
                <a:lnTo>
                  <a:pt x="10075646" y="69570"/>
                </a:lnTo>
                <a:lnTo>
                  <a:pt x="10078478" y="62699"/>
                </a:lnTo>
                <a:lnTo>
                  <a:pt x="10084219" y="48971"/>
                </a:lnTo>
                <a:lnTo>
                  <a:pt x="10087165" y="42138"/>
                </a:lnTo>
                <a:lnTo>
                  <a:pt x="10090162" y="35293"/>
                </a:lnTo>
                <a:lnTo>
                  <a:pt x="10083812" y="32550"/>
                </a:lnTo>
                <a:close/>
              </a:path>
              <a:path w="10660380" h="325120">
                <a:moveTo>
                  <a:pt x="10015131" y="233578"/>
                </a:moveTo>
                <a:lnTo>
                  <a:pt x="10005212" y="277304"/>
                </a:lnTo>
                <a:lnTo>
                  <a:pt x="10012718" y="278853"/>
                </a:lnTo>
                <a:lnTo>
                  <a:pt x="10014229" y="271602"/>
                </a:lnTo>
                <a:lnTo>
                  <a:pt x="10015804" y="264350"/>
                </a:lnTo>
                <a:lnTo>
                  <a:pt x="10019042" y="249821"/>
                </a:lnTo>
                <a:lnTo>
                  <a:pt x="10020719" y="242557"/>
                </a:lnTo>
                <a:lnTo>
                  <a:pt x="10022471" y="235305"/>
                </a:lnTo>
                <a:lnTo>
                  <a:pt x="10015131" y="233578"/>
                </a:lnTo>
                <a:close/>
              </a:path>
              <a:path w="10660380" h="325120">
                <a:moveTo>
                  <a:pt x="9651555" y="243331"/>
                </a:moveTo>
                <a:lnTo>
                  <a:pt x="9639020" y="285838"/>
                </a:lnTo>
                <a:lnTo>
                  <a:pt x="9646221" y="287820"/>
                </a:lnTo>
                <a:lnTo>
                  <a:pt x="9648151" y="280758"/>
                </a:lnTo>
                <a:lnTo>
                  <a:pt x="9650158" y="273684"/>
                </a:lnTo>
                <a:lnTo>
                  <a:pt x="9654273" y="259562"/>
                </a:lnTo>
                <a:lnTo>
                  <a:pt x="9656394" y="252514"/>
                </a:lnTo>
                <a:lnTo>
                  <a:pt x="9658565" y="245465"/>
                </a:lnTo>
                <a:lnTo>
                  <a:pt x="9651555" y="243331"/>
                </a:lnTo>
                <a:close/>
              </a:path>
              <a:path w="10660380" h="325120">
                <a:moveTo>
                  <a:pt x="9674364" y="177672"/>
                </a:moveTo>
                <a:lnTo>
                  <a:pt x="9659378" y="219392"/>
                </a:lnTo>
                <a:lnTo>
                  <a:pt x="9666249" y="221703"/>
                </a:lnTo>
                <a:lnTo>
                  <a:pt x="9668598" y="214769"/>
                </a:lnTo>
                <a:lnTo>
                  <a:pt x="9670999" y="207822"/>
                </a:lnTo>
                <a:lnTo>
                  <a:pt x="9675926" y="193967"/>
                </a:lnTo>
                <a:lnTo>
                  <a:pt x="9678454" y="187045"/>
                </a:lnTo>
                <a:lnTo>
                  <a:pt x="9681032" y="180136"/>
                </a:lnTo>
                <a:lnTo>
                  <a:pt x="9674364" y="177672"/>
                </a:lnTo>
                <a:close/>
              </a:path>
              <a:path w="10660380" h="325120">
                <a:moveTo>
                  <a:pt x="9641116" y="84112"/>
                </a:moveTo>
                <a:lnTo>
                  <a:pt x="9621748" y="124701"/>
                </a:lnTo>
                <a:lnTo>
                  <a:pt x="9628035" y="127533"/>
                </a:lnTo>
                <a:lnTo>
                  <a:pt x="9631108" y="120764"/>
                </a:lnTo>
                <a:lnTo>
                  <a:pt x="9634245" y="114020"/>
                </a:lnTo>
                <a:lnTo>
                  <a:pt x="9640633" y="100533"/>
                </a:lnTo>
                <a:lnTo>
                  <a:pt x="9643897" y="93789"/>
                </a:lnTo>
                <a:lnTo>
                  <a:pt x="9647199" y="87083"/>
                </a:lnTo>
                <a:lnTo>
                  <a:pt x="9641116" y="84112"/>
                </a:lnTo>
                <a:close/>
              </a:path>
              <a:path w="10660380" h="325120">
                <a:moveTo>
                  <a:pt x="9674453" y="22123"/>
                </a:moveTo>
                <a:lnTo>
                  <a:pt x="9652749" y="61480"/>
                </a:lnTo>
                <a:lnTo>
                  <a:pt x="9658680" y="64592"/>
                </a:lnTo>
                <a:lnTo>
                  <a:pt x="9662147" y="58026"/>
                </a:lnTo>
                <a:lnTo>
                  <a:pt x="9665665" y="51447"/>
                </a:lnTo>
                <a:lnTo>
                  <a:pt x="9672828" y="38366"/>
                </a:lnTo>
                <a:lnTo>
                  <a:pt x="9676485" y="31838"/>
                </a:lnTo>
                <a:lnTo>
                  <a:pt x="9680181" y="25323"/>
                </a:lnTo>
                <a:lnTo>
                  <a:pt x="9674453" y="22123"/>
                </a:lnTo>
                <a:close/>
              </a:path>
              <a:path w="10660380" h="325120">
                <a:moveTo>
                  <a:pt x="9558870" y="98297"/>
                </a:moveTo>
                <a:lnTo>
                  <a:pt x="9555556" y="104952"/>
                </a:lnTo>
                <a:lnTo>
                  <a:pt x="9552279" y="111658"/>
                </a:lnTo>
                <a:lnTo>
                  <a:pt x="9549066" y="118414"/>
                </a:lnTo>
                <a:lnTo>
                  <a:pt x="9545828" y="125158"/>
                </a:lnTo>
                <a:lnTo>
                  <a:pt x="9542653" y="131952"/>
                </a:lnTo>
                <a:lnTo>
                  <a:pt x="9539528" y="138760"/>
                </a:lnTo>
                <a:lnTo>
                  <a:pt x="9545815" y="141604"/>
                </a:lnTo>
                <a:lnTo>
                  <a:pt x="9548888" y="134848"/>
                </a:lnTo>
                <a:lnTo>
                  <a:pt x="9552025" y="128117"/>
                </a:lnTo>
                <a:lnTo>
                  <a:pt x="9558401" y="114655"/>
                </a:lnTo>
                <a:lnTo>
                  <a:pt x="9561652" y="107937"/>
                </a:lnTo>
                <a:lnTo>
                  <a:pt x="9564954" y="101244"/>
                </a:lnTo>
                <a:lnTo>
                  <a:pt x="9558870" y="98297"/>
                </a:lnTo>
                <a:close/>
              </a:path>
              <a:path w="10660380" h="325120">
                <a:moveTo>
                  <a:pt x="9529318" y="161886"/>
                </a:moveTo>
                <a:lnTo>
                  <a:pt x="9512388" y="203441"/>
                </a:lnTo>
                <a:lnTo>
                  <a:pt x="9515716" y="204723"/>
                </a:lnTo>
                <a:lnTo>
                  <a:pt x="9519031" y="205968"/>
                </a:lnTo>
                <a:lnTo>
                  <a:pt x="9521698" y="199059"/>
                </a:lnTo>
                <a:lnTo>
                  <a:pt x="9524415" y="192138"/>
                </a:lnTo>
                <a:lnTo>
                  <a:pt x="9529991" y="178333"/>
                </a:lnTo>
                <a:lnTo>
                  <a:pt x="9532848" y="171437"/>
                </a:lnTo>
                <a:lnTo>
                  <a:pt x="9535756" y="164553"/>
                </a:lnTo>
                <a:lnTo>
                  <a:pt x="9529318" y="161886"/>
                </a:lnTo>
                <a:close/>
              </a:path>
              <a:path w="10660380" h="325120">
                <a:moveTo>
                  <a:pt x="9700983" y="113474"/>
                </a:moveTo>
                <a:lnTo>
                  <a:pt x="9683572" y="154216"/>
                </a:lnTo>
                <a:lnTo>
                  <a:pt x="9690112" y="156857"/>
                </a:lnTo>
                <a:lnTo>
                  <a:pt x="9692855" y="150063"/>
                </a:lnTo>
                <a:lnTo>
                  <a:pt x="9695675" y="143281"/>
                </a:lnTo>
                <a:lnTo>
                  <a:pt x="9701403" y="129743"/>
                </a:lnTo>
                <a:lnTo>
                  <a:pt x="9704324" y="122986"/>
                </a:lnTo>
                <a:lnTo>
                  <a:pt x="9707308" y="116230"/>
                </a:lnTo>
                <a:lnTo>
                  <a:pt x="9700983" y="113474"/>
                </a:lnTo>
                <a:close/>
              </a:path>
              <a:path w="10660380" h="325120">
                <a:moveTo>
                  <a:pt x="9611487" y="147980"/>
                </a:moveTo>
                <a:lnTo>
                  <a:pt x="9594557" y="189649"/>
                </a:lnTo>
                <a:lnTo>
                  <a:pt x="9601187" y="192189"/>
                </a:lnTo>
                <a:lnTo>
                  <a:pt x="9603854" y="185242"/>
                </a:lnTo>
                <a:lnTo>
                  <a:pt x="9606584" y="178307"/>
                </a:lnTo>
                <a:lnTo>
                  <a:pt x="9612160" y="164477"/>
                </a:lnTo>
                <a:lnTo>
                  <a:pt x="9617925" y="150685"/>
                </a:lnTo>
                <a:lnTo>
                  <a:pt x="9611487" y="147980"/>
                </a:lnTo>
                <a:close/>
              </a:path>
              <a:path w="10660380" h="325120">
                <a:moveTo>
                  <a:pt x="9592106" y="36525"/>
                </a:moveTo>
                <a:lnTo>
                  <a:pt x="9570427" y="75806"/>
                </a:lnTo>
                <a:lnTo>
                  <a:pt x="9576346" y="78917"/>
                </a:lnTo>
                <a:lnTo>
                  <a:pt x="9579813" y="72364"/>
                </a:lnTo>
                <a:lnTo>
                  <a:pt x="9583331" y="65824"/>
                </a:lnTo>
                <a:lnTo>
                  <a:pt x="9590493" y="52755"/>
                </a:lnTo>
                <a:lnTo>
                  <a:pt x="9594126" y="46253"/>
                </a:lnTo>
                <a:lnTo>
                  <a:pt x="9597821" y="39738"/>
                </a:lnTo>
                <a:lnTo>
                  <a:pt x="9592106" y="36525"/>
                </a:lnTo>
                <a:close/>
              </a:path>
              <a:path w="10660380" h="325120">
                <a:moveTo>
                  <a:pt x="9789718" y="280847"/>
                </a:moveTo>
                <a:lnTo>
                  <a:pt x="9779685" y="324243"/>
                </a:lnTo>
                <a:lnTo>
                  <a:pt x="9783093" y="324959"/>
                </a:lnTo>
                <a:lnTo>
                  <a:pt x="9787384" y="324959"/>
                </a:lnTo>
                <a:lnTo>
                  <a:pt x="9788715" y="318604"/>
                </a:lnTo>
                <a:lnTo>
                  <a:pt x="9790303" y="311403"/>
                </a:lnTo>
                <a:lnTo>
                  <a:pt x="9791954" y="304203"/>
                </a:lnTo>
                <a:lnTo>
                  <a:pt x="9793579" y="296989"/>
                </a:lnTo>
                <a:lnTo>
                  <a:pt x="9795281" y="289813"/>
                </a:lnTo>
                <a:lnTo>
                  <a:pt x="9797059" y="282587"/>
                </a:lnTo>
                <a:lnTo>
                  <a:pt x="9789718" y="280847"/>
                </a:lnTo>
                <a:close/>
              </a:path>
              <a:path w="10660380" h="325120">
                <a:moveTo>
                  <a:pt x="9731324" y="50939"/>
                </a:moveTo>
                <a:lnTo>
                  <a:pt x="9711563" y="90601"/>
                </a:lnTo>
                <a:lnTo>
                  <a:pt x="9717735" y="93535"/>
                </a:lnTo>
                <a:lnTo>
                  <a:pt x="9720884" y="86906"/>
                </a:lnTo>
                <a:lnTo>
                  <a:pt x="9724085" y="80302"/>
                </a:lnTo>
                <a:lnTo>
                  <a:pt x="9730613" y="67132"/>
                </a:lnTo>
                <a:lnTo>
                  <a:pt x="9733915" y="60540"/>
                </a:lnTo>
                <a:lnTo>
                  <a:pt x="9737293" y="53987"/>
                </a:lnTo>
                <a:lnTo>
                  <a:pt x="9731324" y="50939"/>
                </a:lnTo>
                <a:close/>
              </a:path>
              <a:path w="10660380" h="325120">
                <a:moveTo>
                  <a:pt x="9858222" y="82410"/>
                </a:moveTo>
                <a:lnTo>
                  <a:pt x="9840798" y="123367"/>
                </a:lnTo>
                <a:lnTo>
                  <a:pt x="9847338" y="125971"/>
                </a:lnTo>
                <a:lnTo>
                  <a:pt x="9850094" y="119151"/>
                </a:lnTo>
                <a:lnTo>
                  <a:pt x="9852901" y="112344"/>
                </a:lnTo>
                <a:lnTo>
                  <a:pt x="9858641" y="98742"/>
                </a:lnTo>
                <a:lnTo>
                  <a:pt x="9861588" y="91947"/>
                </a:lnTo>
                <a:lnTo>
                  <a:pt x="9864572" y="85166"/>
                </a:lnTo>
                <a:lnTo>
                  <a:pt x="9858222" y="82410"/>
                </a:lnTo>
                <a:close/>
              </a:path>
              <a:path w="10660380" h="325120">
                <a:moveTo>
                  <a:pt x="9866236" y="265468"/>
                </a:moveTo>
                <a:lnTo>
                  <a:pt x="9856228" y="308978"/>
                </a:lnTo>
                <a:lnTo>
                  <a:pt x="9863734" y="310540"/>
                </a:lnTo>
                <a:lnTo>
                  <a:pt x="9865258" y="303314"/>
                </a:lnTo>
                <a:lnTo>
                  <a:pt x="9866845" y="296100"/>
                </a:lnTo>
                <a:lnTo>
                  <a:pt x="9870109" y="281660"/>
                </a:lnTo>
                <a:lnTo>
                  <a:pt x="9871798" y="274446"/>
                </a:lnTo>
                <a:lnTo>
                  <a:pt x="9873551" y="267207"/>
                </a:lnTo>
                <a:lnTo>
                  <a:pt x="9866236" y="265468"/>
                </a:lnTo>
                <a:close/>
              </a:path>
              <a:path w="10660380" h="325120">
                <a:moveTo>
                  <a:pt x="9831514" y="147154"/>
                </a:moveTo>
                <a:lnTo>
                  <a:pt x="9816541" y="189090"/>
                </a:lnTo>
                <a:lnTo>
                  <a:pt x="9823411" y="191388"/>
                </a:lnTo>
                <a:lnTo>
                  <a:pt x="9825761" y="184403"/>
                </a:lnTo>
                <a:lnTo>
                  <a:pt x="9828161" y="177431"/>
                </a:lnTo>
                <a:lnTo>
                  <a:pt x="9830638" y="170472"/>
                </a:lnTo>
                <a:lnTo>
                  <a:pt x="9833089" y="163499"/>
                </a:lnTo>
                <a:lnTo>
                  <a:pt x="9835616" y="156552"/>
                </a:lnTo>
                <a:lnTo>
                  <a:pt x="9838194" y="149605"/>
                </a:lnTo>
                <a:lnTo>
                  <a:pt x="9831514" y="147154"/>
                </a:lnTo>
                <a:close/>
              </a:path>
              <a:path w="10660380" h="325120">
                <a:moveTo>
                  <a:pt x="9730816" y="228625"/>
                </a:moveTo>
                <a:lnTo>
                  <a:pt x="9718319" y="271271"/>
                </a:lnTo>
                <a:lnTo>
                  <a:pt x="9725507" y="273215"/>
                </a:lnTo>
                <a:lnTo>
                  <a:pt x="9727450" y="266153"/>
                </a:lnTo>
                <a:lnTo>
                  <a:pt x="9729444" y="259054"/>
                </a:lnTo>
                <a:lnTo>
                  <a:pt x="9733534" y="244906"/>
                </a:lnTo>
                <a:lnTo>
                  <a:pt x="9735654" y="237820"/>
                </a:lnTo>
                <a:lnTo>
                  <a:pt x="9737826" y="230746"/>
                </a:lnTo>
                <a:lnTo>
                  <a:pt x="9730816" y="228625"/>
                </a:lnTo>
                <a:close/>
              </a:path>
              <a:path w="10660380" h="325120">
                <a:moveTo>
                  <a:pt x="9810737" y="35407"/>
                </a:moveTo>
                <a:lnTo>
                  <a:pt x="9807346" y="41960"/>
                </a:lnTo>
                <a:lnTo>
                  <a:pt x="9803993" y="48564"/>
                </a:lnTo>
                <a:lnTo>
                  <a:pt x="9797402" y="61823"/>
                </a:lnTo>
                <a:lnTo>
                  <a:pt x="9790938" y="75171"/>
                </a:lnTo>
                <a:lnTo>
                  <a:pt x="9797122" y="78092"/>
                </a:lnTo>
                <a:lnTo>
                  <a:pt x="9800272" y="71462"/>
                </a:lnTo>
                <a:lnTo>
                  <a:pt x="9803485" y="64846"/>
                </a:lnTo>
                <a:lnTo>
                  <a:pt x="9810013" y="51625"/>
                </a:lnTo>
                <a:lnTo>
                  <a:pt x="9813315" y="45034"/>
                </a:lnTo>
                <a:lnTo>
                  <a:pt x="9816706" y="38455"/>
                </a:lnTo>
                <a:lnTo>
                  <a:pt x="9810737" y="35407"/>
                </a:lnTo>
                <a:close/>
              </a:path>
              <a:path w="10660380" h="325120">
                <a:moveTo>
                  <a:pt x="9753638" y="162674"/>
                </a:moveTo>
                <a:lnTo>
                  <a:pt x="9738664" y="204508"/>
                </a:lnTo>
                <a:lnTo>
                  <a:pt x="9745535" y="206819"/>
                </a:lnTo>
                <a:lnTo>
                  <a:pt x="9747885" y="199859"/>
                </a:lnTo>
                <a:lnTo>
                  <a:pt x="9750298" y="192900"/>
                </a:lnTo>
                <a:lnTo>
                  <a:pt x="9755225" y="179019"/>
                </a:lnTo>
                <a:lnTo>
                  <a:pt x="9757740" y="172072"/>
                </a:lnTo>
                <a:lnTo>
                  <a:pt x="9760318" y="165138"/>
                </a:lnTo>
                <a:lnTo>
                  <a:pt x="9753638" y="162674"/>
                </a:lnTo>
                <a:close/>
              </a:path>
              <a:path w="10660380" h="325120">
                <a:moveTo>
                  <a:pt x="9780320" y="98196"/>
                </a:moveTo>
                <a:lnTo>
                  <a:pt x="9762909" y="139064"/>
                </a:lnTo>
                <a:lnTo>
                  <a:pt x="9769424" y="141693"/>
                </a:lnTo>
                <a:lnTo>
                  <a:pt x="9772192" y="134899"/>
                </a:lnTo>
                <a:lnTo>
                  <a:pt x="9774999" y="128079"/>
                </a:lnTo>
                <a:lnTo>
                  <a:pt x="9780727" y="114515"/>
                </a:lnTo>
                <a:lnTo>
                  <a:pt x="9783660" y="107746"/>
                </a:lnTo>
                <a:lnTo>
                  <a:pt x="9786645" y="100977"/>
                </a:lnTo>
                <a:lnTo>
                  <a:pt x="9780320" y="98196"/>
                </a:lnTo>
                <a:close/>
              </a:path>
              <a:path w="10660380" h="325120">
                <a:moveTo>
                  <a:pt x="9888740" y="19329"/>
                </a:moveTo>
                <a:lnTo>
                  <a:pt x="9868928" y="59194"/>
                </a:lnTo>
                <a:lnTo>
                  <a:pt x="9875100" y="62102"/>
                </a:lnTo>
                <a:lnTo>
                  <a:pt x="9878263" y="55460"/>
                </a:lnTo>
                <a:lnTo>
                  <a:pt x="9881476" y="48806"/>
                </a:lnTo>
                <a:lnTo>
                  <a:pt x="9888004" y="35559"/>
                </a:lnTo>
                <a:lnTo>
                  <a:pt x="9891331" y="28955"/>
                </a:lnTo>
                <a:lnTo>
                  <a:pt x="9894722" y="22364"/>
                </a:lnTo>
                <a:lnTo>
                  <a:pt x="9888740" y="19329"/>
                </a:lnTo>
                <a:close/>
              </a:path>
              <a:path w="10660380" h="325120">
                <a:moveTo>
                  <a:pt x="10254589" y="92113"/>
                </a:moveTo>
                <a:lnTo>
                  <a:pt x="10241584" y="134581"/>
                </a:lnTo>
                <a:lnTo>
                  <a:pt x="10248684" y="136601"/>
                </a:lnTo>
                <a:lnTo>
                  <a:pt x="10250703" y="129552"/>
                </a:lnTo>
                <a:lnTo>
                  <a:pt x="10252773" y="122504"/>
                </a:lnTo>
                <a:lnTo>
                  <a:pt x="10257066" y="108394"/>
                </a:lnTo>
                <a:lnTo>
                  <a:pt x="10259250" y="101345"/>
                </a:lnTo>
                <a:lnTo>
                  <a:pt x="10261498" y="94297"/>
                </a:lnTo>
                <a:lnTo>
                  <a:pt x="10254589" y="92113"/>
                </a:lnTo>
                <a:close/>
              </a:path>
              <a:path w="10660380" h="325120">
                <a:moveTo>
                  <a:pt x="10633227" y="39433"/>
                </a:moveTo>
                <a:lnTo>
                  <a:pt x="10622241" y="82321"/>
                </a:lnTo>
                <a:lnTo>
                  <a:pt x="10629544" y="84061"/>
                </a:lnTo>
                <a:lnTo>
                  <a:pt x="10631233" y="76923"/>
                </a:lnTo>
                <a:lnTo>
                  <a:pt x="10634789" y="62687"/>
                </a:lnTo>
                <a:lnTo>
                  <a:pt x="10636592" y="55549"/>
                </a:lnTo>
                <a:lnTo>
                  <a:pt x="10638459" y="48437"/>
                </a:lnTo>
                <a:lnTo>
                  <a:pt x="10640390" y="41313"/>
                </a:lnTo>
                <a:lnTo>
                  <a:pt x="10633227" y="39433"/>
                </a:lnTo>
                <a:close/>
              </a:path>
              <a:path w="10660380" h="325120">
                <a:moveTo>
                  <a:pt x="10584370" y="9842"/>
                </a:moveTo>
                <a:lnTo>
                  <a:pt x="10571505" y="52857"/>
                </a:lnTo>
                <a:lnTo>
                  <a:pt x="10578630" y="54838"/>
                </a:lnTo>
                <a:lnTo>
                  <a:pt x="10580624" y="47675"/>
                </a:lnTo>
                <a:lnTo>
                  <a:pt x="10582681" y="40538"/>
                </a:lnTo>
                <a:lnTo>
                  <a:pt x="10586897" y="26250"/>
                </a:lnTo>
                <a:lnTo>
                  <a:pt x="10589069" y="19113"/>
                </a:lnTo>
                <a:lnTo>
                  <a:pt x="10591317" y="11976"/>
                </a:lnTo>
                <a:lnTo>
                  <a:pt x="10584370" y="9842"/>
                </a:lnTo>
                <a:close/>
              </a:path>
              <a:path w="10660380" h="325120">
                <a:moveTo>
                  <a:pt x="10564533" y="78981"/>
                </a:moveTo>
                <a:lnTo>
                  <a:pt x="10554208" y="122681"/>
                </a:lnTo>
                <a:lnTo>
                  <a:pt x="10561612" y="124282"/>
                </a:lnTo>
                <a:lnTo>
                  <a:pt x="10563186" y="117017"/>
                </a:lnTo>
                <a:lnTo>
                  <a:pt x="10564837" y="109766"/>
                </a:lnTo>
                <a:lnTo>
                  <a:pt x="10568228" y="95249"/>
                </a:lnTo>
                <a:lnTo>
                  <a:pt x="10569968" y="87998"/>
                </a:lnTo>
                <a:lnTo>
                  <a:pt x="10571772" y="80746"/>
                </a:lnTo>
                <a:lnTo>
                  <a:pt x="10564533" y="78981"/>
                </a:lnTo>
                <a:close/>
              </a:path>
              <a:path w="10660380" h="325120">
                <a:moveTo>
                  <a:pt x="10603331" y="178130"/>
                </a:moveTo>
                <a:lnTo>
                  <a:pt x="10602201" y="185394"/>
                </a:lnTo>
                <a:lnTo>
                  <a:pt x="10599039" y="207263"/>
                </a:lnTo>
                <a:lnTo>
                  <a:pt x="10598061" y="214604"/>
                </a:lnTo>
                <a:lnTo>
                  <a:pt x="10597134" y="221932"/>
                </a:lnTo>
                <a:lnTo>
                  <a:pt x="10604995" y="222884"/>
                </a:lnTo>
                <a:lnTo>
                  <a:pt x="10605909" y="215645"/>
                </a:lnTo>
                <a:lnTo>
                  <a:pt x="10606862" y="208368"/>
                </a:lnTo>
                <a:lnTo>
                  <a:pt x="10608868" y="193840"/>
                </a:lnTo>
                <a:lnTo>
                  <a:pt x="10609935" y="186575"/>
                </a:lnTo>
                <a:lnTo>
                  <a:pt x="10611053" y="179285"/>
                </a:lnTo>
                <a:lnTo>
                  <a:pt x="10603331" y="178130"/>
                </a:lnTo>
                <a:close/>
              </a:path>
              <a:path w="10660380" h="325120">
                <a:moveTo>
                  <a:pt x="10616349" y="108356"/>
                </a:moveTo>
                <a:lnTo>
                  <a:pt x="10607789" y="151803"/>
                </a:lnTo>
                <a:lnTo>
                  <a:pt x="10615383" y="153136"/>
                </a:lnTo>
                <a:lnTo>
                  <a:pt x="10616679" y="145935"/>
                </a:lnTo>
                <a:lnTo>
                  <a:pt x="10618025" y="138722"/>
                </a:lnTo>
                <a:lnTo>
                  <a:pt x="10620819" y="124320"/>
                </a:lnTo>
                <a:lnTo>
                  <a:pt x="10622267" y="117093"/>
                </a:lnTo>
                <a:lnTo>
                  <a:pt x="10623778" y="109867"/>
                </a:lnTo>
                <a:lnTo>
                  <a:pt x="10616349" y="108356"/>
                </a:lnTo>
                <a:close/>
              </a:path>
              <a:path w="10660380" h="325120">
                <a:moveTo>
                  <a:pt x="10594086" y="248488"/>
                </a:moveTo>
                <a:lnTo>
                  <a:pt x="10592612" y="263131"/>
                </a:lnTo>
                <a:lnTo>
                  <a:pt x="10591243" y="278536"/>
                </a:lnTo>
                <a:lnTo>
                  <a:pt x="10590682" y="285191"/>
                </a:lnTo>
                <a:lnTo>
                  <a:pt x="10590110" y="292569"/>
                </a:lnTo>
                <a:lnTo>
                  <a:pt x="10598213" y="293154"/>
                </a:lnTo>
                <a:lnTo>
                  <a:pt x="10599395" y="277812"/>
                </a:lnTo>
                <a:lnTo>
                  <a:pt x="10601355" y="255803"/>
                </a:lnTo>
                <a:lnTo>
                  <a:pt x="10602036" y="249237"/>
                </a:lnTo>
                <a:lnTo>
                  <a:pt x="10594086" y="248488"/>
                </a:lnTo>
                <a:close/>
              </a:path>
              <a:path w="10660380" h="325120">
                <a:moveTo>
                  <a:pt x="10655312" y="234492"/>
                </a:moveTo>
                <a:lnTo>
                  <a:pt x="10651413" y="278676"/>
                </a:lnTo>
                <a:lnTo>
                  <a:pt x="10659516" y="279260"/>
                </a:lnTo>
                <a:lnTo>
                  <a:pt x="10659790" y="275492"/>
                </a:lnTo>
                <a:lnTo>
                  <a:pt x="10659790" y="234920"/>
                </a:lnTo>
                <a:lnTo>
                  <a:pt x="10655312" y="234492"/>
                </a:lnTo>
                <a:close/>
              </a:path>
              <a:path w="10660380" h="325120">
                <a:moveTo>
                  <a:pt x="10659790" y="196624"/>
                </a:moveTo>
                <a:lnTo>
                  <a:pt x="10659287" y="200393"/>
                </a:lnTo>
                <a:lnTo>
                  <a:pt x="10658360" y="207759"/>
                </a:lnTo>
                <a:lnTo>
                  <a:pt x="10659790" y="207935"/>
                </a:lnTo>
                <a:lnTo>
                  <a:pt x="10659790" y="196624"/>
                </a:lnTo>
                <a:close/>
              </a:path>
              <a:path w="10660380" h="325120">
                <a:moveTo>
                  <a:pt x="10548759" y="149085"/>
                </a:moveTo>
                <a:lnTo>
                  <a:pt x="10540923" y="193306"/>
                </a:lnTo>
                <a:lnTo>
                  <a:pt x="10548594" y="194525"/>
                </a:lnTo>
                <a:lnTo>
                  <a:pt x="10551007" y="179857"/>
                </a:lnTo>
                <a:lnTo>
                  <a:pt x="10553573" y="165163"/>
                </a:lnTo>
                <a:lnTo>
                  <a:pt x="10554893" y="157822"/>
                </a:lnTo>
                <a:lnTo>
                  <a:pt x="10556278" y="150469"/>
                </a:lnTo>
                <a:lnTo>
                  <a:pt x="10548759" y="149085"/>
                </a:lnTo>
                <a:close/>
              </a:path>
              <a:path w="10660380" h="325120">
                <a:moveTo>
                  <a:pt x="10649699" y="305549"/>
                </a:moveTo>
                <a:lnTo>
                  <a:pt x="10649318" y="312915"/>
                </a:lnTo>
                <a:lnTo>
                  <a:pt x="10648959" y="320674"/>
                </a:lnTo>
                <a:lnTo>
                  <a:pt x="10648790" y="324959"/>
                </a:lnTo>
                <a:lnTo>
                  <a:pt x="10657024" y="324959"/>
                </a:lnTo>
                <a:lnTo>
                  <a:pt x="10657198" y="320268"/>
                </a:lnTo>
                <a:lnTo>
                  <a:pt x="10657878" y="305917"/>
                </a:lnTo>
                <a:lnTo>
                  <a:pt x="10649699" y="305549"/>
                </a:lnTo>
                <a:close/>
              </a:path>
              <a:path w="10660380" h="325120">
                <a:moveTo>
                  <a:pt x="10390276" y="58610"/>
                </a:moveTo>
                <a:lnTo>
                  <a:pt x="10377322" y="101269"/>
                </a:lnTo>
                <a:lnTo>
                  <a:pt x="10384421" y="103276"/>
                </a:lnTo>
                <a:lnTo>
                  <a:pt x="10386441" y="96189"/>
                </a:lnTo>
                <a:lnTo>
                  <a:pt x="10388511" y="89090"/>
                </a:lnTo>
                <a:lnTo>
                  <a:pt x="10392740" y="74929"/>
                </a:lnTo>
                <a:lnTo>
                  <a:pt x="10394950" y="67830"/>
                </a:lnTo>
                <a:lnTo>
                  <a:pt x="10397197" y="60744"/>
                </a:lnTo>
                <a:lnTo>
                  <a:pt x="10390276" y="58610"/>
                </a:lnTo>
                <a:close/>
              </a:path>
              <a:path w="10660380" h="325120">
                <a:moveTo>
                  <a:pt x="10370362" y="126847"/>
                </a:moveTo>
                <a:lnTo>
                  <a:pt x="10359923" y="170218"/>
                </a:lnTo>
                <a:lnTo>
                  <a:pt x="10367352" y="171843"/>
                </a:lnTo>
                <a:lnTo>
                  <a:pt x="10368940" y="164642"/>
                </a:lnTo>
                <a:lnTo>
                  <a:pt x="10370591" y="157454"/>
                </a:lnTo>
                <a:lnTo>
                  <a:pt x="10374020" y="143052"/>
                </a:lnTo>
                <a:lnTo>
                  <a:pt x="10375785" y="135851"/>
                </a:lnTo>
                <a:lnTo>
                  <a:pt x="10377601" y="128638"/>
                </a:lnTo>
                <a:lnTo>
                  <a:pt x="10370362" y="126847"/>
                </a:lnTo>
                <a:close/>
              </a:path>
              <a:path w="10660380" h="325120">
                <a:moveTo>
                  <a:pt x="10354475" y="196075"/>
                </a:moveTo>
                <a:lnTo>
                  <a:pt x="10346474" y="239966"/>
                </a:lnTo>
                <a:lnTo>
                  <a:pt x="10354170" y="241236"/>
                </a:lnTo>
                <a:lnTo>
                  <a:pt x="10355364" y="233946"/>
                </a:lnTo>
                <a:lnTo>
                  <a:pt x="10356621" y="226669"/>
                </a:lnTo>
                <a:lnTo>
                  <a:pt x="10359224" y="212115"/>
                </a:lnTo>
                <a:lnTo>
                  <a:pt x="10360596" y="204800"/>
                </a:lnTo>
                <a:lnTo>
                  <a:pt x="10362006" y="197510"/>
                </a:lnTo>
                <a:lnTo>
                  <a:pt x="10354475" y="196075"/>
                </a:lnTo>
                <a:close/>
              </a:path>
              <a:path w="10660380" h="325120">
                <a:moveTo>
                  <a:pt x="10346994" y="8648"/>
                </a:moveTo>
                <a:lnTo>
                  <a:pt x="10331513" y="50368"/>
                </a:lnTo>
                <a:lnTo>
                  <a:pt x="10338295" y="52730"/>
                </a:lnTo>
                <a:lnTo>
                  <a:pt x="10340733" y="45783"/>
                </a:lnTo>
                <a:lnTo>
                  <a:pt x="10343210" y="38861"/>
                </a:lnTo>
                <a:lnTo>
                  <a:pt x="10348302" y="24993"/>
                </a:lnTo>
                <a:lnTo>
                  <a:pt x="10350906" y="18084"/>
                </a:lnTo>
                <a:lnTo>
                  <a:pt x="10353573" y="11163"/>
                </a:lnTo>
                <a:lnTo>
                  <a:pt x="10346994" y="8648"/>
                </a:lnTo>
                <a:close/>
              </a:path>
              <a:path w="10660380" h="325120">
                <a:moveTo>
                  <a:pt x="10278465" y="25755"/>
                </a:moveTo>
                <a:lnTo>
                  <a:pt x="10262984" y="67348"/>
                </a:lnTo>
                <a:lnTo>
                  <a:pt x="10269766" y="69735"/>
                </a:lnTo>
                <a:lnTo>
                  <a:pt x="10272191" y="62801"/>
                </a:lnTo>
                <a:lnTo>
                  <a:pt x="10277208" y="48971"/>
                </a:lnTo>
                <a:lnTo>
                  <a:pt x="10279773" y="42062"/>
                </a:lnTo>
                <a:lnTo>
                  <a:pt x="10282389" y="35140"/>
                </a:lnTo>
                <a:lnTo>
                  <a:pt x="10285069" y="28257"/>
                </a:lnTo>
                <a:lnTo>
                  <a:pt x="10278465" y="25755"/>
                </a:lnTo>
                <a:close/>
              </a:path>
              <a:path w="10660380" h="325120">
                <a:moveTo>
                  <a:pt x="10303192" y="143281"/>
                </a:moveTo>
                <a:lnTo>
                  <a:pt x="10292689" y="186537"/>
                </a:lnTo>
                <a:lnTo>
                  <a:pt x="10300119" y="188175"/>
                </a:lnTo>
                <a:lnTo>
                  <a:pt x="10301706" y="181000"/>
                </a:lnTo>
                <a:lnTo>
                  <a:pt x="10303383" y="173812"/>
                </a:lnTo>
                <a:lnTo>
                  <a:pt x="10306812" y="159461"/>
                </a:lnTo>
                <a:lnTo>
                  <a:pt x="10308577" y="152272"/>
                </a:lnTo>
                <a:lnTo>
                  <a:pt x="10310406" y="145072"/>
                </a:lnTo>
                <a:lnTo>
                  <a:pt x="10303192" y="143281"/>
                </a:lnTo>
                <a:close/>
              </a:path>
              <a:path w="10660380" h="325120">
                <a:moveTo>
                  <a:pt x="10287241" y="212216"/>
                </a:moveTo>
                <a:lnTo>
                  <a:pt x="10279176" y="256006"/>
                </a:lnTo>
                <a:lnTo>
                  <a:pt x="10286860" y="257263"/>
                </a:lnTo>
                <a:lnTo>
                  <a:pt x="10288092" y="249999"/>
                </a:lnTo>
                <a:lnTo>
                  <a:pt x="10289349" y="242760"/>
                </a:lnTo>
                <a:lnTo>
                  <a:pt x="10291965" y="228206"/>
                </a:lnTo>
                <a:lnTo>
                  <a:pt x="10293337" y="220941"/>
                </a:lnTo>
                <a:lnTo>
                  <a:pt x="10294759" y="213664"/>
                </a:lnTo>
                <a:lnTo>
                  <a:pt x="10287241" y="212216"/>
                </a:lnTo>
                <a:close/>
              </a:path>
              <a:path w="10660380" h="325120">
                <a:moveTo>
                  <a:pt x="10536948" y="220002"/>
                </a:moveTo>
                <a:lnTo>
                  <a:pt x="10532175" y="257987"/>
                </a:lnTo>
                <a:lnTo>
                  <a:pt x="10531462" y="264541"/>
                </a:lnTo>
                <a:lnTo>
                  <a:pt x="10539437" y="265366"/>
                </a:lnTo>
                <a:lnTo>
                  <a:pt x="10540327" y="257073"/>
                </a:lnTo>
                <a:lnTo>
                  <a:pt x="10541166" y="249643"/>
                </a:lnTo>
                <a:lnTo>
                  <a:pt x="10542816" y="235826"/>
                </a:lnTo>
                <a:lnTo>
                  <a:pt x="10543755" y="228422"/>
                </a:lnTo>
                <a:lnTo>
                  <a:pt x="10544746" y="221005"/>
                </a:lnTo>
                <a:lnTo>
                  <a:pt x="10536948" y="220002"/>
                </a:lnTo>
                <a:close/>
              </a:path>
              <a:path w="10660380" h="325120">
                <a:moveTo>
                  <a:pt x="10323093" y="75310"/>
                </a:moveTo>
                <a:lnTo>
                  <a:pt x="10310114" y="117894"/>
                </a:lnTo>
                <a:lnTo>
                  <a:pt x="10317226" y="119887"/>
                </a:lnTo>
                <a:lnTo>
                  <a:pt x="10319232" y="112814"/>
                </a:lnTo>
                <a:lnTo>
                  <a:pt x="10321302" y="105740"/>
                </a:lnTo>
                <a:lnTo>
                  <a:pt x="10325569" y="91605"/>
                </a:lnTo>
                <a:lnTo>
                  <a:pt x="10327754" y="84556"/>
                </a:lnTo>
                <a:lnTo>
                  <a:pt x="10330002" y="77469"/>
                </a:lnTo>
                <a:lnTo>
                  <a:pt x="10323093" y="75310"/>
                </a:lnTo>
                <a:close/>
              </a:path>
              <a:path w="10660380" h="325120">
                <a:moveTo>
                  <a:pt x="10485234" y="164452"/>
                </a:moveTo>
                <a:lnTo>
                  <a:pt x="10477334" y="208546"/>
                </a:lnTo>
                <a:lnTo>
                  <a:pt x="10485018" y="209791"/>
                </a:lnTo>
                <a:lnTo>
                  <a:pt x="10487431" y="195148"/>
                </a:lnTo>
                <a:lnTo>
                  <a:pt x="10488701" y="187832"/>
                </a:lnTo>
                <a:lnTo>
                  <a:pt x="10490009" y="180505"/>
                </a:lnTo>
                <a:lnTo>
                  <a:pt x="10491355" y="173177"/>
                </a:lnTo>
                <a:lnTo>
                  <a:pt x="10492765" y="165849"/>
                </a:lnTo>
                <a:lnTo>
                  <a:pt x="10485234" y="164452"/>
                </a:lnTo>
                <a:close/>
              </a:path>
              <a:path w="10660380" h="325120">
                <a:moveTo>
                  <a:pt x="10501045" y="94627"/>
                </a:moveTo>
                <a:lnTo>
                  <a:pt x="10490669" y="138201"/>
                </a:lnTo>
                <a:lnTo>
                  <a:pt x="10498099" y="139826"/>
                </a:lnTo>
                <a:lnTo>
                  <a:pt x="10499674" y="132600"/>
                </a:lnTo>
                <a:lnTo>
                  <a:pt x="10501312" y="125374"/>
                </a:lnTo>
                <a:lnTo>
                  <a:pt x="10504703" y="110883"/>
                </a:lnTo>
                <a:lnTo>
                  <a:pt x="10506456" y="103657"/>
                </a:lnTo>
                <a:lnTo>
                  <a:pt x="10508272" y="96405"/>
                </a:lnTo>
                <a:lnTo>
                  <a:pt x="10501045" y="94627"/>
                </a:lnTo>
                <a:close/>
              </a:path>
              <a:path w="10660380" h="325120">
                <a:moveTo>
                  <a:pt x="10520921" y="25780"/>
                </a:moveTo>
                <a:lnTo>
                  <a:pt x="10508005" y="68694"/>
                </a:lnTo>
                <a:lnTo>
                  <a:pt x="10515117" y="70675"/>
                </a:lnTo>
                <a:lnTo>
                  <a:pt x="10517111" y="63550"/>
                </a:lnTo>
                <a:lnTo>
                  <a:pt x="10519168" y="56426"/>
                </a:lnTo>
                <a:lnTo>
                  <a:pt x="10523423" y="42163"/>
                </a:lnTo>
                <a:lnTo>
                  <a:pt x="10525607" y="35039"/>
                </a:lnTo>
                <a:lnTo>
                  <a:pt x="10527842" y="27927"/>
                </a:lnTo>
                <a:lnTo>
                  <a:pt x="10520921" y="25780"/>
                </a:lnTo>
                <a:close/>
              </a:path>
              <a:path w="10660380" h="325120">
                <a:moveTo>
                  <a:pt x="10400284" y="321297"/>
                </a:moveTo>
                <a:lnTo>
                  <a:pt x="10399957" y="324959"/>
                </a:lnTo>
                <a:lnTo>
                  <a:pt x="10408078" y="324959"/>
                </a:lnTo>
                <a:lnTo>
                  <a:pt x="10408335" y="321957"/>
                </a:lnTo>
                <a:lnTo>
                  <a:pt x="10400284" y="321297"/>
                </a:lnTo>
                <a:close/>
              </a:path>
              <a:path w="10660380" h="325120">
                <a:moveTo>
                  <a:pt x="10528884" y="291426"/>
                </a:moveTo>
                <a:lnTo>
                  <a:pt x="10528198" y="299504"/>
                </a:lnTo>
                <a:lnTo>
                  <a:pt x="10527620" y="306933"/>
                </a:lnTo>
                <a:lnTo>
                  <a:pt x="10526559" y="321805"/>
                </a:lnTo>
                <a:lnTo>
                  <a:pt x="10526350" y="324959"/>
                </a:lnTo>
                <a:lnTo>
                  <a:pt x="10534532" y="324959"/>
                </a:lnTo>
                <a:lnTo>
                  <a:pt x="10534766" y="321221"/>
                </a:lnTo>
                <a:lnTo>
                  <a:pt x="10535801" y="306311"/>
                </a:lnTo>
                <a:lnTo>
                  <a:pt x="10536365" y="298856"/>
                </a:lnTo>
                <a:lnTo>
                  <a:pt x="10536910" y="292061"/>
                </a:lnTo>
                <a:lnTo>
                  <a:pt x="10528884" y="291426"/>
                </a:lnTo>
                <a:close/>
              </a:path>
              <a:path w="10660380" h="325120">
                <a:moveTo>
                  <a:pt x="9508299" y="50203"/>
                </a:moveTo>
                <a:lnTo>
                  <a:pt x="9486684" y="89369"/>
                </a:lnTo>
                <a:lnTo>
                  <a:pt x="9492589" y="92494"/>
                </a:lnTo>
                <a:lnTo>
                  <a:pt x="9496056" y="85940"/>
                </a:lnTo>
                <a:lnTo>
                  <a:pt x="9499574" y="79413"/>
                </a:lnTo>
                <a:lnTo>
                  <a:pt x="9506712" y="66382"/>
                </a:lnTo>
                <a:lnTo>
                  <a:pt x="9510331" y="59893"/>
                </a:lnTo>
                <a:lnTo>
                  <a:pt x="9514014" y="53416"/>
                </a:lnTo>
                <a:lnTo>
                  <a:pt x="9508299" y="50203"/>
                </a:lnTo>
                <a:close/>
              </a:path>
              <a:path w="10660380" h="325120">
                <a:moveTo>
                  <a:pt x="10408513" y="250456"/>
                </a:moveTo>
                <a:lnTo>
                  <a:pt x="10403672" y="288302"/>
                </a:lnTo>
                <a:lnTo>
                  <a:pt x="10402951" y="294792"/>
                </a:lnTo>
                <a:lnTo>
                  <a:pt x="10410888" y="295655"/>
                </a:lnTo>
                <a:lnTo>
                  <a:pt x="10411797" y="287362"/>
                </a:lnTo>
                <a:lnTo>
                  <a:pt x="10412664" y="279946"/>
                </a:lnTo>
                <a:lnTo>
                  <a:pt x="10414355" y="266230"/>
                </a:lnTo>
                <a:lnTo>
                  <a:pt x="10415308" y="258864"/>
                </a:lnTo>
                <a:lnTo>
                  <a:pt x="10416311" y="251510"/>
                </a:lnTo>
                <a:lnTo>
                  <a:pt x="10408513" y="250456"/>
                </a:lnTo>
                <a:close/>
              </a:path>
              <a:path w="10660380" h="325120">
                <a:moveTo>
                  <a:pt x="10420489" y="180136"/>
                </a:moveTo>
                <a:lnTo>
                  <a:pt x="10412539" y="224142"/>
                </a:lnTo>
                <a:lnTo>
                  <a:pt x="10420223" y="225374"/>
                </a:lnTo>
                <a:lnTo>
                  <a:pt x="10421416" y="218071"/>
                </a:lnTo>
                <a:lnTo>
                  <a:pt x="10422661" y="210769"/>
                </a:lnTo>
                <a:lnTo>
                  <a:pt x="10425264" y="196164"/>
                </a:lnTo>
                <a:lnTo>
                  <a:pt x="10426623" y="188861"/>
                </a:lnTo>
                <a:lnTo>
                  <a:pt x="10428020" y="181546"/>
                </a:lnTo>
                <a:lnTo>
                  <a:pt x="10420489" y="180136"/>
                </a:lnTo>
                <a:close/>
              </a:path>
              <a:path w="10660380" h="325120">
                <a:moveTo>
                  <a:pt x="10465193" y="306184"/>
                </a:moveTo>
                <a:lnTo>
                  <a:pt x="10463900" y="321703"/>
                </a:lnTo>
                <a:lnTo>
                  <a:pt x="10463661" y="324959"/>
                </a:lnTo>
                <a:lnTo>
                  <a:pt x="10471797" y="324959"/>
                </a:lnTo>
                <a:lnTo>
                  <a:pt x="10472079" y="321043"/>
                </a:lnTo>
                <a:lnTo>
                  <a:pt x="10473220" y="306844"/>
                </a:lnTo>
                <a:lnTo>
                  <a:pt x="10465193" y="306184"/>
                </a:lnTo>
                <a:close/>
              </a:path>
              <a:path w="10660380" h="325120">
                <a:moveTo>
                  <a:pt x="10456227" y="42062"/>
                </a:moveTo>
                <a:lnTo>
                  <a:pt x="10443298" y="84848"/>
                </a:lnTo>
                <a:lnTo>
                  <a:pt x="10450410" y="86842"/>
                </a:lnTo>
                <a:lnTo>
                  <a:pt x="10452404" y="79743"/>
                </a:lnTo>
                <a:lnTo>
                  <a:pt x="10454487" y="72631"/>
                </a:lnTo>
                <a:lnTo>
                  <a:pt x="10458729" y="58419"/>
                </a:lnTo>
                <a:lnTo>
                  <a:pt x="10460913" y="51320"/>
                </a:lnTo>
                <a:lnTo>
                  <a:pt x="10463161" y="44221"/>
                </a:lnTo>
                <a:lnTo>
                  <a:pt x="10456227" y="42062"/>
                </a:lnTo>
                <a:close/>
              </a:path>
              <a:path w="10660380" h="325120">
                <a:moveTo>
                  <a:pt x="10436339" y="110604"/>
                </a:moveTo>
                <a:lnTo>
                  <a:pt x="10425938" y="154076"/>
                </a:lnTo>
                <a:lnTo>
                  <a:pt x="10433367" y="155701"/>
                </a:lnTo>
                <a:lnTo>
                  <a:pt x="10434955" y="148501"/>
                </a:lnTo>
                <a:lnTo>
                  <a:pt x="10436593" y="141274"/>
                </a:lnTo>
                <a:lnTo>
                  <a:pt x="10439996" y="126847"/>
                </a:lnTo>
                <a:lnTo>
                  <a:pt x="10441762" y="119621"/>
                </a:lnTo>
                <a:lnTo>
                  <a:pt x="10443591" y="112394"/>
                </a:lnTo>
                <a:lnTo>
                  <a:pt x="10436339" y="110604"/>
                </a:lnTo>
                <a:close/>
              </a:path>
              <a:path w="10660380" h="325120">
                <a:moveTo>
                  <a:pt x="1810423" y="308749"/>
                </a:moveTo>
                <a:lnTo>
                  <a:pt x="1803260" y="311226"/>
                </a:lnTo>
                <a:lnTo>
                  <a:pt x="1805635" y="318249"/>
                </a:lnTo>
                <a:lnTo>
                  <a:pt x="1807973" y="324959"/>
                </a:lnTo>
                <a:lnTo>
                  <a:pt x="1815958" y="324959"/>
                </a:lnTo>
                <a:lnTo>
                  <a:pt x="1812798" y="315785"/>
                </a:lnTo>
                <a:lnTo>
                  <a:pt x="1810423" y="308749"/>
                </a:lnTo>
                <a:close/>
              </a:path>
              <a:path w="10660380" h="325120">
                <a:moveTo>
                  <a:pt x="1885099" y="312432"/>
                </a:moveTo>
                <a:lnTo>
                  <a:pt x="1877974" y="314858"/>
                </a:lnTo>
                <a:lnTo>
                  <a:pt x="1880349" y="321894"/>
                </a:lnTo>
                <a:lnTo>
                  <a:pt x="1881408" y="324959"/>
                </a:lnTo>
                <a:lnTo>
                  <a:pt x="1889337" y="324959"/>
                </a:lnTo>
                <a:lnTo>
                  <a:pt x="1887461" y="319481"/>
                </a:lnTo>
                <a:lnTo>
                  <a:pt x="1885099" y="312432"/>
                </a:lnTo>
                <a:close/>
              </a:path>
              <a:path w="10660380" h="325120">
                <a:moveTo>
                  <a:pt x="1514652" y="297027"/>
                </a:moveTo>
                <a:lnTo>
                  <a:pt x="1507324" y="299567"/>
                </a:lnTo>
                <a:lnTo>
                  <a:pt x="1509737" y="306590"/>
                </a:lnTo>
                <a:lnTo>
                  <a:pt x="1512201" y="313575"/>
                </a:lnTo>
                <a:lnTo>
                  <a:pt x="1516282" y="324959"/>
                </a:lnTo>
                <a:lnTo>
                  <a:pt x="1524394" y="324959"/>
                </a:lnTo>
                <a:lnTo>
                  <a:pt x="1521968" y="318033"/>
                </a:lnTo>
                <a:lnTo>
                  <a:pt x="1519491" y="311061"/>
                </a:lnTo>
                <a:lnTo>
                  <a:pt x="1514652" y="297027"/>
                </a:lnTo>
                <a:close/>
              </a:path>
              <a:path w="10660380" h="325120">
                <a:moveTo>
                  <a:pt x="1588109" y="299516"/>
                </a:moveTo>
                <a:lnTo>
                  <a:pt x="1580845" y="302056"/>
                </a:lnTo>
                <a:lnTo>
                  <a:pt x="1583245" y="309054"/>
                </a:lnTo>
                <a:lnTo>
                  <a:pt x="1585709" y="316077"/>
                </a:lnTo>
                <a:lnTo>
                  <a:pt x="1588875" y="324959"/>
                </a:lnTo>
                <a:lnTo>
                  <a:pt x="1596968" y="324959"/>
                </a:lnTo>
                <a:lnTo>
                  <a:pt x="1592948" y="313550"/>
                </a:lnTo>
                <a:lnTo>
                  <a:pt x="1588109" y="299516"/>
                </a:lnTo>
                <a:close/>
              </a:path>
              <a:path w="10660380" h="325120">
                <a:moveTo>
                  <a:pt x="1736001" y="305269"/>
                </a:moveTo>
                <a:lnTo>
                  <a:pt x="1728787" y="307746"/>
                </a:lnTo>
                <a:lnTo>
                  <a:pt x="1731187" y="314769"/>
                </a:lnTo>
                <a:lnTo>
                  <a:pt x="1733626" y="321767"/>
                </a:lnTo>
                <a:lnTo>
                  <a:pt x="1734761" y="324959"/>
                </a:lnTo>
                <a:lnTo>
                  <a:pt x="1742780" y="324959"/>
                </a:lnTo>
                <a:lnTo>
                  <a:pt x="1740789" y="319303"/>
                </a:lnTo>
                <a:lnTo>
                  <a:pt x="1736001" y="305269"/>
                </a:lnTo>
                <a:close/>
              </a:path>
              <a:path w="10660380" h="325120">
                <a:moveTo>
                  <a:pt x="1661960" y="302323"/>
                </a:moveTo>
                <a:lnTo>
                  <a:pt x="1654695" y="304838"/>
                </a:lnTo>
                <a:lnTo>
                  <a:pt x="1659559" y="318858"/>
                </a:lnTo>
                <a:lnTo>
                  <a:pt x="1661730" y="324959"/>
                </a:lnTo>
                <a:lnTo>
                  <a:pt x="1669782" y="324959"/>
                </a:lnTo>
                <a:lnTo>
                  <a:pt x="1666760" y="316369"/>
                </a:lnTo>
                <a:lnTo>
                  <a:pt x="1664335" y="309359"/>
                </a:lnTo>
                <a:lnTo>
                  <a:pt x="1661960" y="302323"/>
                </a:lnTo>
                <a:close/>
              </a:path>
              <a:path w="10660380" h="325120">
                <a:moveTo>
                  <a:pt x="1347368" y="234543"/>
                </a:moveTo>
                <a:lnTo>
                  <a:pt x="1339659" y="236931"/>
                </a:lnTo>
                <a:lnTo>
                  <a:pt x="1341818" y="244005"/>
                </a:lnTo>
                <a:lnTo>
                  <a:pt x="1344028" y="251104"/>
                </a:lnTo>
                <a:lnTo>
                  <a:pt x="1348536" y="265277"/>
                </a:lnTo>
                <a:lnTo>
                  <a:pt x="1350822" y="272351"/>
                </a:lnTo>
                <a:lnTo>
                  <a:pt x="1353172" y="279425"/>
                </a:lnTo>
                <a:lnTo>
                  <a:pt x="1360678" y="276948"/>
                </a:lnTo>
                <a:lnTo>
                  <a:pt x="1356131" y="262889"/>
                </a:lnTo>
                <a:lnTo>
                  <a:pt x="1353921" y="255816"/>
                </a:lnTo>
                <a:lnTo>
                  <a:pt x="1351686" y="248754"/>
                </a:lnTo>
                <a:lnTo>
                  <a:pt x="1349514" y="241668"/>
                </a:lnTo>
                <a:lnTo>
                  <a:pt x="1347368" y="234543"/>
                </a:lnTo>
                <a:close/>
              </a:path>
              <a:path w="10660380" h="325120">
                <a:moveTo>
                  <a:pt x="1366075" y="293090"/>
                </a:moveTo>
                <a:lnTo>
                  <a:pt x="1358646" y="295668"/>
                </a:lnTo>
                <a:lnTo>
                  <a:pt x="1363548" y="309664"/>
                </a:lnTo>
                <a:lnTo>
                  <a:pt x="1369048" y="324959"/>
                </a:lnTo>
                <a:lnTo>
                  <a:pt x="1377256" y="324959"/>
                </a:lnTo>
                <a:lnTo>
                  <a:pt x="1375867" y="321094"/>
                </a:lnTo>
                <a:lnTo>
                  <a:pt x="1370914" y="307111"/>
                </a:lnTo>
                <a:lnTo>
                  <a:pt x="1366075" y="293090"/>
                </a:lnTo>
                <a:close/>
              </a:path>
              <a:path w="10660380" h="325120">
                <a:moveTo>
                  <a:pt x="1380147" y="57607"/>
                </a:moveTo>
                <a:lnTo>
                  <a:pt x="1371549" y="59232"/>
                </a:lnTo>
                <a:lnTo>
                  <a:pt x="1372920" y="66522"/>
                </a:lnTo>
                <a:lnTo>
                  <a:pt x="1374317" y="73786"/>
                </a:lnTo>
                <a:lnTo>
                  <a:pt x="1377200" y="88366"/>
                </a:lnTo>
                <a:lnTo>
                  <a:pt x="1378699" y="95681"/>
                </a:lnTo>
                <a:lnTo>
                  <a:pt x="1380223" y="102971"/>
                </a:lnTo>
                <a:lnTo>
                  <a:pt x="1388630" y="101193"/>
                </a:lnTo>
                <a:lnTo>
                  <a:pt x="1387132" y="93967"/>
                </a:lnTo>
                <a:lnTo>
                  <a:pt x="1385684" y="86740"/>
                </a:lnTo>
                <a:lnTo>
                  <a:pt x="1382852" y="72199"/>
                </a:lnTo>
                <a:lnTo>
                  <a:pt x="1381480" y="64922"/>
                </a:lnTo>
                <a:lnTo>
                  <a:pt x="1380147" y="57607"/>
                </a:lnTo>
                <a:close/>
              </a:path>
              <a:path w="10660380" h="325120">
                <a:moveTo>
                  <a:pt x="1330909" y="175374"/>
                </a:moveTo>
                <a:lnTo>
                  <a:pt x="1322870" y="177520"/>
                </a:lnTo>
                <a:lnTo>
                  <a:pt x="1324775" y="184683"/>
                </a:lnTo>
                <a:lnTo>
                  <a:pt x="1326718" y="191846"/>
                </a:lnTo>
                <a:lnTo>
                  <a:pt x="1330693" y="206171"/>
                </a:lnTo>
                <a:lnTo>
                  <a:pt x="1332699" y="213321"/>
                </a:lnTo>
                <a:lnTo>
                  <a:pt x="1334782" y="220484"/>
                </a:lnTo>
                <a:lnTo>
                  <a:pt x="1342580" y="218224"/>
                </a:lnTo>
                <a:lnTo>
                  <a:pt x="1338592" y="204025"/>
                </a:lnTo>
                <a:lnTo>
                  <a:pt x="1334693" y="189725"/>
                </a:lnTo>
                <a:lnTo>
                  <a:pt x="1332776" y="182562"/>
                </a:lnTo>
                <a:lnTo>
                  <a:pt x="1330909" y="175374"/>
                </a:lnTo>
                <a:close/>
              </a:path>
              <a:path w="10660380" h="325120">
                <a:moveTo>
                  <a:pt x="1288237" y="291528"/>
                </a:moveTo>
                <a:lnTo>
                  <a:pt x="1280795" y="294119"/>
                </a:lnTo>
                <a:lnTo>
                  <a:pt x="1283220" y="301104"/>
                </a:lnTo>
                <a:lnTo>
                  <a:pt x="1285697" y="308102"/>
                </a:lnTo>
                <a:lnTo>
                  <a:pt x="1291758" y="324959"/>
                </a:lnTo>
                <a:lnTo>
                  <a:pt x="1300003" y="324959"/>
                </a:lnTo>
                <a:lnTo>
                  <a:pt x="1293075" y="305511"/>
                </a:lnTo>
                <a:lnTo>
                  <a:pt x="1290637" y="298526"/>
                </a:lnTo>
                <a:lnTo>
                  <a:pt x="1288237" y="291528"/>
                </a:lnTo>
                <a:close/>
              </a:path>
              <a:path w="10660380" h="325120">
                <a:moveTo>
                  <a:pt x="1316685" y="115633"/>
                </a:moveTo>
                <a:lnTo>
                  <a:pt x="1308354" y="117500"/>
                </a:lnTo>
                <a:lnTo>
                  <a:pt x="1309979" y="124752"/>
                </a:lnTo>
                <a:lnTo>
                  <a:pt x="1311643" y="131978"/>
                </a:lnTo>
                <a:lnTo>
                  <a:pt x="1315059" y="146443"/>
                </a:lnTo>
                <a:lnTo>
                  <a:pt x="1316812" y="153682"/>
                </a:lnTo>
                <a:lnTo>
                  <a:pt x="1318615" y="160908"/>
                </a:lnTo>
                <a:lnTo>
                  <a:pt x="1326743" y="158876"/>
                </a:lnTo>
                <a:lnTo>
                  <a:pt x="1324991" y="151726"/>
                </a:lnTo>
                <a:lnTo>
                  <a:pt x="1323276" y="144525"/>
                </a:lnTo>
                <a:lnTo>
                  <a:pt x="1319911" y="130111"/>
                </a:lnTo>
                <a:lnTo>
                  <a:pt x="1316685" y="115633"/>
                </a:lnTo>
                <a:close/>
              </a:path>
              <a:path w="10660380" h="325120">
                <a:moveTo>
                  <a:pt x="1269530" y="232854"/>
                </a:moveTo>
                <a:lnTo>
                  <a:pt x="1261783" y="235254"/>
                </a:lnTo>
                <a:lnTo>
                  <a:pt x="1263942" y="242341"/>
                </a:lnTo>
                <a:lnTo>
                  <a:pt x="1266139" y="249415"/>
                </a:lnTo>
                <a:lnTo>
                  <a:pt x="1270647" y="263588"/>
                </a:lnTo>
                <a:lnTo>
                  <a:pt x="1272933" y="270675"/>
                </a:lnTo>
                <a:lnTo>
                  <a:pt x="1275270" y="277761"/>
                </a:lnTo>
                <a:lnTo>
                  <a:pt x="1282801" y="275259"/>
                </a:lnTo>
                <a:lnTo>
                  <a:pt x="1280515" y="268236"/>
                </a:lnTo>
                <a:lnTo>
                  <a:pt x="1278280" y="261213"/>
                </a:lnTo>
                <a:lnTo>
                  <a:pt x="1273848" y="247078"/>
                </a:lnTo>
                <a:lnTo>
                  <a:pt x="1271676" y="239979"/>
                </a:lnTo>
                <a:lnTo>
                  <a:pt x="1269530" y="232854"/>
                </a:lnTo>
                <a:close/>
              </a:path>
              <a:path w="10660380" h="325120">
                <a:moveTo>
                  <a:pt x="1253070" y="173570"/>
                </a:moveTo>
                <a:lnTo>
                  <a:pt x="1244993" y="175717"/>
                </a:lnTo>
                <a:lnTo>
                  <a:pt x="1246886" y="182892"/>
                </a:lnTo>
                <a:lnTo>
                  <a:pt x="1248816" y="190042"/>
                </a:lnTo>
                <a:lnTo>
                  <a:pt x="1252778" y="204381"/>
                </a:lnTo>
                <a:lnTo>
                  <a:pt x="1254798" y="211556"/>
                </a:lnTo>
                <a:lnTo>
                  <a:pt x="1256855" y="218719"/>
                </a:lnTo>
                <a:lnTo>
                  <a:pt x="1264716" y="216420"/>
                </a:lnTo>
                <a:lnTo>
                  <a:pt x="1262697" y="209321"/>
                </a:lnTo>
                <a:lnTo>
                  <a:pt x="1260716" y="202222"/>
                </a:lnTo>
                <a:lnTo>
                  <a:pt x="1256842" y="187921"/>
                </a:lnTo>
                <a:lnTo>
                  <a:pt x="1254937" y="180771"/>
                </a:lnTo>
                <a:lnTo>
                  <a:pt x="1253070" y="173570"/>
                </a:lnTo>
                <a:close/>
              </a:path>
              <a:path w="10660380" h="325120">
                <a:moveTo>
                  <a:pt x="1304734" y="55384"/>
                </a:moveTo>
                <a:lnTo>
                  <a:pt x="1296111" y="57010"/>
                </a:lnTo>
                <a:lnTo>
                  <a:pt x="1298854" y="71589"/>
                </a:lnTo>
                <a:lnTo>
                  <a:pt x="1301724" y="86169"/>
                </a:lnTo>
                <a:lnTo>
                  <a:pt x="1303197" y="93459"/>
                </a:lnTo>
                <a:lnTo>
                  <a:pt x="1304734" y="100749"/>
                </a:lnTo>
                <a:lnTo>
                  <a:pt x="1313154" y="98996"/>
                </a:lnTo>
                <a:lnTo>
                  <a:pt x="1311668" y="91770"/>
                </a:lnTo>
                <a:lnTo>
                  <a:pt x="1308811" y="77254"/>
                </a:lnTo>
                <a:lnTo>
                  <a:pt x="1307426" y="69989"/>
                </a:lnTo>
                <a:lnTo>
                  <a:pt x="1304734" y="55384"/>
                </a:lnTo>
                <a:close/>
              </a:path>
              <a:path w="10660380" h="325120">
                <a:moveTo>
                  <a:pt x="1392135" y="117716"/>
                </a:moveTo>
                <a:lnTo>
                  <a:pt x="1383842" y="119595"/>
                </a:lnTo>
                <a:lnTo>
                  <a:pt x="1385468" y="126834"/>
                </a:lnTo>
                <a:lnTo>
                  <a:pt x="1387144" y="134061"/>
                </a:lnTo>
                <a:lnTo>
                  <a:pt x="1390586" y="148526"/>
                </a:lnTo>
                <a:lnTo>
                  <a:pt x="1392339" y="155765"/>
                </a:lnTo>
                <a:lnTo>
                  <a:pt x="1394142" y="162991"/>
                </a:lnTo>
                <a:lnTo>
                  <a:pt x="1402219" y="160972"/>
                </a:lnTo>
                <a:lnTo>
                  <a:pt x="1400467" y="153809"/>
                </a:lnTo>
                <a:lnTo>
                  <a:pt x="1398739" y="146608"/>
                </a:lnTo>
                <a:lnTo>
                  <a:pt x="1395387" y="132194"/>
                </a:lnTo>
                <a:lnTo>
                  <a:pt x="1392135" y="117716"/>
                </a:lnTo>
                <a:close/>
              </a:path>
              <a:path w="10660380" h="325120">
                <a:moveTo>
                  <a:pt x="1479638" y="179743"/>
                </a:moveTo>
                <a:lnTo>
                  <a:pt x="1471688" y="181876"/>
                </a:lnTo>
                <a:lnTo>
                  <a:pt x="1473581" y="189026"/>
                </a:lnTo>
                <a:lnTo>
                  <a:pt x="1475524" y="196202"/>
                </a:lnTo>
                <a:lnTo>
                  <a:pt x="1479499" y="210515"/>
                </a:lnTo>
                <a:lnTo>
                  <a:pt x="1481531" y="217677"/>
                </a:lnTo>
                <a:lnTo>
                  <a:pt x="1483601" y="224840"/>
                </a:lnTo>
                <a:lnTo>
                  <a:pt x="1491348" y="222605"/>
                </a:lnTo>
                <a:lnTo>
                  <a:pt x="1489316" y="215493"/>
                </a:lnTo>
                <a:lnTo>
                  <a:pt x="1487322" y="208381"/>
                </a:lnTo>
                <a:lnTo>
                  <a:pt x="1483423" y="194094"/>
                </a:lnTo>
                <a:lnTo>
                  <a:pt x="1481518" y="186931"/>
                </a:lnTo>
                <a:lnTo>
                  <a:pt x="1479638" y="179743"/>
                </a:lnTo>
                <a:close/>
              </a:path>
              <a:path w="10660380" h="325120">
                <a:moveTo>
                  <a:pt x="1517103" y="2908"/>
                </a:moveTo>
                <a:lnTo>
                  <a:pt x="1508302" y="4229"/>
                </a:lnTo>
                <a:lnTo>
                  <a:pt x="1509369" y="11582"/>
                </a:lnTo>
                <a:lnTo>
                  <a:pt x="1512989" y="33604"/>
                </a:lnTo>
                <a:lnTo>
                  <a:pt x="1514233" y="40932"/>
                </a:lnTo>
                <a:lnTo>
                  <a:pt x="1515440" y="48209"/>
                </a:lnTo>
                <a:lnTo>
                  <a:pt x="1524050" y="46799"/>
                </a:lnTo>
                <a:lnTo>
                  <a:pt x="1520482" y="24853"/>
                </a:lnTo>
                <a:lnTo>
                  <a:pt x="1518158" y="10261"/>
                </a:lnTo>
                <a:lnTo>
                  <a:pt x="1517103" y="2908"/>
                </a:lnTo>
                <a:close/>
              </a:path>
              <a:path w="10660380" h="325120">
                <a:moveTo>
                  <a:pt x="1538986" y="123050"/>
                </a:moveTo>
                <a:lnTo>
                  <a:pt x="1530769" y="124904"/>
                </a:lnTo>
                <a:lnTo>
                  <a:pt x="1532407" y="132156"/>
                </a:lnTo>
                <a:lnTo>
                  <a:pt x="1535811" y="146596"/>
                </a:lnTo>
                <a:lnTo>
                  <a:pt x="1537538" y="153835"/>
                </a:lnTo>
                <a:lnTo>
                  <a:pt x="1539303" y="161074"/>
                </a:lnTo>
                <a:lnTo>
                  <a:pt x="1541106" y="168300"/>
                </a:lnTo>
                <a:lnTo>
                  <a:pt x="1549120" y="166281"/>
                </a:lnTo>
                <a:lnTo>
                  <a:pt x="1547355" y="159118"/>
                </a:lnTo>
                <a:lnTo>
                  <a:pt x="1545628" y="151930"/>
                </a:lnTo>
                <a:lnTo>
                  <a:pt x="1543926" y="144729"/>
                </a:lnTo>
                <a:lnTo>
                  <a:pt x="1542249" y="137515"/>
                </a:lnTo>
                <a:lnTo>
                  <a:pt x="1540598" y="130289"/>
                </a:lnTo>
                <a:lnTo>
                  <a:pt x="1538986" y="123050"/>
                </a:lnTo>
                <a:close/>
              </a:path>
              <a:path w="10660380" h="325120">
                <a:moveTo>
                  <a:pt x="1496072" y="238683"/>
                </a:moveTo>
                <a:lnTo>
                  <a:pt x="1488414" y="241058"/>
                </a:lnTo>
                <a:lnTo>
                  <a:pt x="1490573" y="248145"/>
                </a:lnTo>
                <a:lnTo>
                  <a:pt x="1492783" y="255231"/>
                </a:lnTo>
                <a:lnTo>
                  <a:pt x="1497291" y="269392"/>
                </a:lnTo>
                <a:lnTo>
                  <a:pt x="1499577" y="276466"/>
                </a:lnTo>
                <a:lnTo>
                  <a:pt x="1501914" y="283565"/>
                </a:lnTo>
                <a:lnTo>
                  <a:pt x="1509344" y="281101"/>
                </a:lnTo>
                <a:lnTo>
                  <a:pt x="1507058" y="274091"/>
                </a:lnTo>
                <a:lnTo>
                  <a:pt x="1504810" y="267042"/>
                </a:lnTo>
                <a:lnTo>
                  <a:pt x="1500390" y="252907"/>
                </a:lnTo>
                <a:lnTo>
                  <a:pt x="1498219" y="245808"/>
                </a:lnTo>
                <a:lnTo>
                  <a:pt x="1496072" y="238683"/>
                </a:lnTo>
                <a:close/>
              </a:path>
              <a:path w="10660380" h="325120">
                <a:moveTo>
                  <a:pt x="1526946" y="63169"/>
                </a:moveTo>
                <a:lnTo>
                  <a:pt x="1518437" y="64782"/>
                </a:lnTo>
                <a:lnTo>
                  <a:pt x="1521218" y="79362"/>
                </a:lnTo>
                <a:lnTo>
                  <a:pt x="1524127" y="93941"/>
                </a:lnTo>
                <a:lnTo>
                  <a:pt x="1527175" y="108521"/>
                </a:lnTo>
                <a:lnTo>
                  <a:pt x="1535493" y="106756"/>
                </a:lnTo>
                <a:lnTo>
                  <a:pt x="1533994" y="99529"/>
                </a:lnTo>
                <a:lnTo>
                  <a:pt x="1531099" y="85013"/>
                </a:lnTo>
                <a:lnTo>
                  <a:pt x="1528292" y="70459"/>
                </a:lnTo>
                <a:lnTo>
                  <a:pt x="1526946" y="63169"/>
                </a:lnTo>
                <a:close/>
              </a:path>
              <a:path w="10660380" h="325120">
                <a:moveTo>
                  <a:pt x="1422831" y="236410"/>
                </a:moveTo>
                <a:lnTo>
                  <a:pt x="1415148" y="238772"/>
                </a:lnTo>
                <a:lnTo>
                  <a:pt x="1417320" y="245871"/>
                </a:lnTo>
                <a:lnTo>
                  <a:pt x="1419517" y="252945"/>
                </a:lnTo>
                <a:lnTo>
                  <a:pt x="1424025" y="267119"/>
                </a:lnTo>
                <a:lnTo>
                  <a:pt x="1426311" y="274205"/>
                </a:lnTo>
                <a:lnTo>
                  <a:pt x="1428661" y="281279"/>
                </a:lnTo>
                <a:lnTo>
                  <a:pt x="1436128" y="278828"/>
                </a:lnTo>
                <a:lnTo>
                  <a:pt x="1433842" y="271792"/>
                </a:lnTo>
                <a:lnTo>
                  <a:pt x="1431594" y="264744"/>
                </a:lnTo>
                <a:lnTo>
                  <a:pt x="1427162" y="250609"/>
                </a:lnTo>
                <a:lnTo>
                  <a:pt x="1424978" y="243522"/>
                </a:lnTo>
                <a:lnTo>
                  <a:pt x="1422831" y="236410"/>
                </a:lnTo>
                <a:close/>
              </a:path>
              <a:path w="10660380" h="325120">
                <a:moveTo>
                  <a:pt x="1441475" y="294830"/>
                </a:moveTo>
                <a:lnTo>
                  <a:pt x="1434122" y="297395"/>
                </a:lnTo>
                <a:lnTo>
                  <a:pt x="1436535" y="304418"/>
                </a:lnTo>
                <a:lnTo>
                  <a:pt x="1438998" y="311403"/>
                </a:lnTo>
                <a:lnTo>
                  <a:pt x="1443853" y="324959"/>
                </a:lnTo>
                <a:lnTo>
                  <a:pt x="1452035" y="324959"/>
                </a:lnTo>
                <a:lnTo>
                  <a:pt x="1448777" y="315861"/>
                </a:lnTo>
                <a:lnTo>
                  <a:pt x="1446314" y="308863"/>
                </a:lnTo>
                <a:lnTo>
                  <a:pt x="1441475" y="294830"/>
                </a:lnTo>
                <a:close/>
              </a:path>
              <a:path w="10660380" h="325120">
                <a:moveTo>
                  <a:pt x="1406372" y="177342"/>
                </a:moveTo>
                <a:lnTo>
                  <a:pt x="1398397" y="179489"/>
                </a:lnTo>
                <a:lnTo>
                  <a:pt x="1400276" y="186651"/>
                </a:lnTo>
                <a:lnTo>
                  <a:pt x="1402219" y="193814"/>
                </a:lnTo>
                <a:lnTo>
                  <a:pt x="1406194" y="208140"/>
                </a:lnTo>
                <a:lnTo>
                  <a:pt x="1408226" y="215303"/>
                </a:lnTo>
                <a:lnTo>
                  <a:pt x="1410296" y="222453"/>
                </a:lnTo>
                <a:lnTo>
                  <a:pt x="1418082" y="220192"/>
                </a:lnTo>
                <a:lnTo>
                  <a:pt x="1416050" y="213093"/>
                </a:lnTo>
                <a:lnTo>
                  <a:pt x="1414068" y="205994"/>
                </a:lnTo>
                <a:lnTo>
                  <a:pt x="1410169" y="191693"/>
                </a:lnTo>
                <a:lnTo>
                  <a:pt x="1408252" y="184543"/>
                </a:lnTo>
                <a:lnTo>
                  <a:pt x="1406372" y="177342"/>
                </a:lnTo>
                <a:close/>
              </a:path>
              <a:path w="10660380" h="325120">
                <a:moveTo>
                  <a:pt x="1453362" y="60248"/>
                </a:moveTo>
                <a:lnTo>
                  <a:pt x="1444815" y="61887"/>
                </a:lnTo>
                <a:lnTo>
                  <a:pt x="1446174" y="69151"/>
                </a:lnTo>
                <a:lnTo>
                  <a:pt x="1447584" y="76428"/>
                </a:lnTo>
                <a:lnTo>
                  <a:pt x="1450505" y="91008"/>
                </a:lnTo>
                <a:lnTo>
                  <a:pt x="1452003" y="98310"/>
                </a:lnTo>
                <a:lnTo>
                  <a:pt x="1453540" y="105600"/>
                </a:lnTo>
                <a:lnTo>
                  <a:pt x="1461897" y="103822"/>
                </a:lnTo>
                <a:lnTo>
                  <a:pt x="1460385" y="96608"/>
                </a:lnTo>
                <a:lnTo>
                  <a:pt x="1458937" y="89369"/>
                </a:lnTo>
                <a:lnTo>
                  <a:pt x="1456093" y="74828"/>
                </a:lnTo>
                <a:lnTo>
                  <a:pt x="1453362" y="60248"/>
                </a:lnTo>
                <a:close/>
              </a:path>
              <a:path w="10660380" h="325120">
                <a:moveTo>
                  <a:pt x="1238872" y="113703"/>
                </a:moveTo>
                <a:lnTo>
                  <a:pt x="1230503" y="115595"/>
                </a:lnTo>
                <a:lnTo>
                  <a:pt x="1232115" y="122808"/>
                </a:lnTo>
                <a:lnTo>
                  <a:pt x="1233766" y="130073"/>
                </a:lnTo>
                <a:lnTo>
                  <a:pt x="1238910" y="151764"/>
                </a:lnTo>
                <a:lnTo>
                  <a:pt x="1240713" y="158991"/>
                </a:lnTo>
                <a:lnTo>
                  <a:pt x="1248892" y="156971"/>
                </a:lnTo>
                <a:lnTo>
                  <a:pt x="1245438" y="142620"/>
                </a:lnTo>
                <a:lnTo>
                  <a:pt x="1242085" y="128181"/>
                </a:lnTo>
                <a:lnTo>
                  <a:pt x="1240447" y="120967"/>
                </a:lnTo>
                <a:lnTo>
                  <a:pt x="1238872" y="113703"/>
                </a:lnTo>
                <a:close/>
              </a:path>
              <a:path w="10660380" h="325120">
                <a:moveTo>
                  <a:pt x="1465402" y="120230"/>
                </a:moveTo>
                <a:lnTo>
                  <a:pt x="1457134" y="122123"/>
                </a:lnTo>
                <a:lnTo>
                  <a:pt x="1458772" y="129336"/>
                </a:lnTo>
                <a:lnTo>
                  <a:pt x="1460449" y="136563"/>
                </a:lnTo>
                <a:lnTo>
                  <a:pt x="1463890" y="151028"/>
                </a:lnTo>
                <a:lnTo>
                  <a:pt x="1465656" y="158254"/>
                </a:lnTo>
                <a:lnTo>
                  <a:pt x="1467459" y="165493"/>
                </a:lnTo>
                <a:lnTo>
                  <a:pt x="1475511" y="163487"/>
                </a:lnTo>
                <a:lnTo>
                  <a:pt x="1473746" y="156311"/>
                </a:lnTo>
                <a:lnTo>
                  <a:pt x="1472018" y="149123"/>
                </a:lnTo>
                <a:lnTo>
                  <a:pt x="1468640" y="134708"/>
                </a:lnTo>
                <a:lnTo>
                  <a:pt x="1467002" y="127495"/>
                </a:lnTo>
                <a:lnTo>
                  <a:pt x="1465402" y="120230"/>
                </a:lnTo>
                <a:close/>
              </a:path>
              <a:path w="10660380" h="325120">
                <a:moveTo>
                  <a:pt x="1098511" y="170878"/>
                </a:moveTo>
                <a:lnTo>
                  <a:pt x="1090358" y="173024"/>
                </a:lnTo>
                <a:lnTo>
                  <a:pt x="1094155" y="187350"/>
                </a:lnTo>
                <a:lnTo>
                  <a:pt x="1098092" y="201701"/>
                </a:lnTo>
                <a:lnTo>
                  <a:pt x="1100112" y="208864"/>
                </a:lnTo>
                <a:lnTo>
                  <a:pt x="1102169" y="216039"/>
                </a:lnTo>
                <a:lnTo>
                  <a:pt x="1106131" y="214883"/>
                </a:lnTo>
                <a:lnTo>
                  <a:pt x="1110107" y="213766"/>
                </a:lnTo>
                <a:lnTo>
                  <a:pt x="1108087" y="206654"/>
                </a:lnTo>
                <a:lnTo>
                  <a:pt x="1106119" y="199516"/>
                </a:lnTo>
                <a:lnTo>
                  <a:pt x="1102245" y="185229"/>
                </a:lnTo>
                <a:lnTo>
                  <a:pt x="1100366" y="178079"/>
                </a:lnTo>
                <a:lnTo>
                  <a:pt x="1098511" y="170878"/>
                </a:lnTo>
                <a:close/>
              </a:path>
              <a:path w="10660380" h="325120">
                <a:moveTo>
                  <a:pt x="1007808" y="109740"/>
                </a:moveTo>
                <a:lnTo>
                  <a:pt x="999337" y="111632"/>
                </a:lnTo>
                <a:lnTo>
                  <a:pt x="1000912" y="118859"/>
                </a:lnTo>
                <a:lnTo>
                  <a:pt x="1002538" y="126085"/>
                </a:lnTo>
                <a:lnTo>
                  <a:pt x="1005865" y="140588"/>
                </a:lnTo>
                <a:lnTo>
                  <a:pt x="1009345" y="155079"/>
                </a:lnTo>
                <a:lnTo>
                  <a:pt x="1017638" y="153047"/>
                </a:lnTo>
                <a:lnTo>
                  <a:pt x="1015911" y="145884"/>
                </a:lnTo>
                <a:lnTo>
                  <a:pt x="1010970" y="124244"/>
                </a:lnTo>
                <a:lnTo>
                  <a:pt x="1009357" y="116992"/>
                </a:lnTo>
                <a:lnTo>
                  <a:pt x="1007808" y="109740"/>
                </a:lnTo>
                <a:close/>
              </a:path>
              <a:path w="10660380" h="325120">
                <a:moveTo>
                  <a:pt x="996226" y="48983"/>
                </a:moveTo>
                <a:lnTo>
                  <a:pt x="987450" y="50571"/>
                </a:lnTo>
                <a:lnTo>
                  <a:pt x="990079" y="65150"/>
                </a:lnTo>
                <a:lnTo>
                  <a:pt x="992809" y="79794"/>
                </a:lnTo>
                <a:lnTo>
                  <a:pt x="994219" y="87109"/>
                </a:lnTo>
                <a:lnTo>
                  <a:pt x="995705" y="94373"/>
                </a:lnTo>
                <a:lnTo>
                  <a:pt x="1004290" y="92671"/>
                </a:lnTo>
                <a:lnTo>
                  <a:pt x="1002830" y="85394"/>
                </a:lnTo>
                <a:lnTo>
                  <a:pt x="1001458" y="78143"/>
                </a:lnTo>
                <a:lnTo>
                  <a:pt x="998816" y="63601"/>
                </a:lnTo>
                <a:lnTo>
                  <a:pt x="996226" y="48983"/>
                </a:lnTo>
                <a:close/>
              </a:path>
              <a:path w="10660380" h="325120">
                <a:moveTo>
                  <a:pt x="1038225" y="229679"/>
                </a:moveTo>
                <a:lnTo>
                  <a:pt x="1030351" y="232092"/>
                </a:lnTo>
                <a:lnTo>
                  <a:pt x="1032497" y="239166"/>
                </a:lnTo>
                <a:lnTo>
                  <a:pt x="1034681" y="246252"/>
                </a:lnTo>
                <a:lnTo>
                  <a:pt x="1039152" y="260438"/>
                </a:lnTo>
                <a:lnTo>
                  <a:pt x="1041425" y="267525"/>
                </a:lnTo>
                <a:lnTo>
                  <a:pt x="1043749" y="274624"/>
                </a:lnTo>
                <a:lnTo>
                  <a:pt x="1051433" y="272084"/>
                </a:lnTo>
                <a:lnTo>
                  <a:pt x="1049159" y="265087"/>
                </a:lnTo>
                <a:lnTo>
                  <a:pt x="1046911" y="258038"/>
                </a:lnTo>
                <a:lnTo>
                  <a:pt x="1042517" y="243890"/>
                </a:lnTo>
                <a:lnTo>
                  <a:pt x="1040358" y="236791"/>
                </a:lnTo>
                <a:lnTo>
                  <a:pt x="1038225" y="229679"/>
                </a:lnTo>
                <a:close/>
              </a:path>
              <a:path w="10660380" h="325120">
                <a:moveTo>
                  <a:pt x="1021829" y="170014"/>
                </a:moveTo>
                <a:lnTo>
                  <a:pt x="1013650" y="172161"/>
                </a:lnTo>
                <a:lnTo>
                  <a:pt x="1015517" y="179336"/>
                </a:lnTo>
                <a:lnTo>
                  <a:pt x="1017422" y="186512"/>
                </a:lnTo>
                <a:lnTo>
                  <a:pt x="1021334" y="200850"/>
                </a:lnTo>
                <a:lnTo>
                  <a:pt x="1023340" y="208013"/>
                </a:lnTo>
                <a:lnTo>
                  <a:pt x="1025398" y="215188"/>
                </a:lnTo>
                <a:lnTo>
                  <a:pt x="1033360" y="212902"/>
                </a:lnTo>
                <a:lnTo>
                  <a:pt x="1031367" y="205790"/>
                </a:lnTo>
                <a:lnTo>
                  <a:pt x="1029411" y="198666"/>
                </a:lnTo>
                <a:lnTo>
                  <a:pt x="1027480" y="191528"/>
                </a:lnTo>
                <a:lnTo>
                  <a:pt x="1023683" y="177203"/>
                </a:lnTo>
                <a:lnTo>
                  <a:pt x="1021829" y="170014"/>
                </a:lnTo>
                <a:close/>
              </a:path>
              <a:path w="10660380" h="325120">
                <a:moveTo>
                  <a:pt x="961821" y="229069"/>
                </a:moveTo>
                <a:lnTo>
                  <a:pt x="953909" y="231470"/>
                </a:lnTo>
                <a:lnTo>
                  <a:pt x="956030" y="238569"/>
                </a:lnTo>
                <a:lnTo>
                  <a:pt x="960437" y="252742"/>
                </a:lnTo>
                <a:lnTo>
                  <a:pt x="962660" y="259816"/>
                </a:lnTo>
                <a:lnTo>
                  <a:pt x="964933" y="266903"/>
                </a:lnTo>
                <a:lnTo>
                  <a:pt x="967232" y="273977"/>
                </a:lnTo>
                <a:lnTo>
                  <a:pt x="974953" y="271449"/>
                </a:lnTo>
                <a:lnTo>
                  <a:pt x="972693" y="264439"/>
                </a:lnTo>
                <a:lnTo>
                  <a:pt x="970457" y="257390"/>
                </a:lnTo>
                <a:lnTo>
                  <a:pt x="968286" y="250329"/>
                </a:lnTo>
                <a:lnTo>
                  <a:pt x="966076" y="243281"/>
                </a:lnTo>
                <a:lnTo>
                  <a:pt x="963930" y="236181"/>
                </a:lnTo>
                <a:lnTo>
                  <a:pt x="961821" y="229069"/>
                </a:lnTo>
                <a:close/>
              </a:path>
              <a:path w="10660380" h="325120">
                <a:moveTo>
                  <a:pt x="931545" y="108877"/>
                </a:moveTo>
                <a:lnTo>
                  <a:pt x="923023" y="110756"/>
                </a:lnTo>
                <a:lnTo>
                  <a:pt x="924585" y="117995"/>
                </a:lnTo>
                <a:lnTo>
                  <a:pt x="926198" y="125234"/>
                </a:lnTo>
                <a:lnTo>
                  <a:pt x="927849" y="132486"/>
                </a:lnTo>
                <a:lnTo>
                  <a:pt x="931214" y="147002"/>
                </a:lnTo>
                <a:lnTo>
                  <a:pt x="932967" y="154241"/>
                </a:lnTo>
                <a:lnTo>
                  <a:pt x="941285" y="152209"/>
                </a:lnTo>
                <a:lnTo>
                  <a:pt x="939584" y="145033"/>
                </a:lnTo>
                <a:lnTo>
                  <a:pt x="937933" y="137833"/>
                </a:lnTo>
                <a:lnTo>
                  <a:pt x="934669" y="123393"/>
                </a:lnTo>
                <a:lnTo>
                  <a:pt x="933081" y="116154"/>
                </a:lnTo>
                <a:lnTo>
                  <a:pt x="931545" y="108877"/>
                </a:lnTo>
                <a:close/>
              </a:path>
              <a:path w="10660380" h="325120">
                <a:moveTo>
                  <a:pt x="920115" y="48031"/>
                </a:moveTo>
                <a:lnTo>
                  <a:pt x="911288" y="49568"/>
                </a:lnTo>
                <a:lnTo>
                  <a:pt x="912533" y="56857"/>
                </a:lnTo>
                <a:lnTo>
                  <a:pt x="913841" y="64160"/>
                </a:lnTo>
                <a:lnTo>
                  <a:pt x="916546" y="78803"/>
                </a:lnTo>
                <a:lnTo>
                  <a:pt x="917956" y="86118"/>
                </a:lnTo>
                <a:lnTo>
                  <a:pt x="919403" y="93383"/>
                </a:lnTo>
                <a:lnTo>
                  <a:pt x="928039" y="91681"/>
                </a:lnTo>
                <a:lnTo>
                  <a:pt x="925245" y="77190"/>
                </a:lnTo>
                <a:lnTo>
                  <a:pt x="922616" y="62649"/>
                </a:lnTo>
                <a:lnTo>
                  <a:pt x="921346" y="55359"/>
                </a:lnTo>
                <a:lnTo>
                  <a:pt x="920115" y="48031"/>
                </a:lnTo>
                <a:close/>
              </a:path>
              <a:path w="10660380" h="325120">
                <a:moveTo>
                  <a:pt x="1056932" y="288670"/>
                </a:moveTo>
                <a:lnTo>
                  <a:pt x="1049375" y="291299"/>
                </a:lnTo>
                <a:lnTo>
                  <a:pt x="1051775" y="298297"/>
                </a:lnTo>
                <a:lnTo>
                  <a:pt x="1054239" y="305295"/>
                </a:lnTo>
                <a:lnTo>
                  <a:pt x="1059243" y="319252"/>
                </a:lnTo>
                <a:lnTo>
                  <a:pt x="1061325" y="324959"/>
                </a:lnTo>
                <a:lnTo>
                  <a:pt x="1069691" y="324959"/>
                </a:lnTo>
                <a:lnTo>
                  <a:pt x="1066673" y="316623"/>
                </a:lnTo>
                <a:lnTo>
                  <a:pt x="1061745" y="302666"/>
                </a:lnTo>
                <a:lnTo>
                  <a:pt x="1059332" y="295694"/>
                </a:lnTo>
                <a:lnTo>
                  <a:pt x="1056932" y="288670"/>
                </a:lnTo>
                <a:close/>
              </a:path>
              <a:path w="10660380" h="325120">
                <a:moveTo>
                  <a:pt x="945489" y="169278"/>
                </a:moveTo>
                <a:lnTo>
                  <a:pt x="937260" y="171424"/>
                </a:lnTo>
                <a:lnTo>
                  <a:pt x="939114" y="178600"/>
                </a:lnTo>
                <a:lnTo>
                  <a:pt x="941019" y="185762"/>
                </a:lnTo>
                <a:lnTo>
                  <a:pt x="944905" y="200113"/>
                </a:lnTo>
                <a:lnTo>
                  <a:pt x="946886" y="207302"/>
                </a:lnTo>
                <a:lnTo>
                  <a:pt x="948931" y="214477"/>
                </a:lnTo>
                <a:lnTo>
                  <a:pt x="956945" y="212191"/>
                </a:lnTo>
                <a:lnTo>
                  <a:pt x="954963" y="205092"/>
                </a:lnTo>
                <a:lnTo>
                  <a:pt x="953008" y="197954"/>
                </a:lnTo>
                <a:lnTo>
                  <a:pt x="949185" y="183641"/>
                </a:lnTo>
                <a:lnTo>
                  <a:pt x="947318" y="176479"/>
                </a:lnTo>
                <a:lnTo>
                  <a:pt x="945489" y="169278"/>
                </a:lnTo>
                <a:close/>
              </a:path>
              <a:path w="10660380" h="325120">
                <a:moveTo>
                  <a:pt x="980490" y="288150"/>
                </a:moveTo>
                <a:lnTo>
                  <a:pt x="972883" y="290791"/>
                </a:lnTo>
                <a:lnTo>
                  <a:pt x="975296" y="297776"/>
                </a:lnTo>
                <a:lnTo>
                  <a:pt x="977747" y="304774"/>
                </a:lnTo>
                <a:lnTo>
                  <a:pt x="982738" y="318770"/>
                </a:lnTo>
                <a:lnTo>
                  <a:pt x="984978" y="324959"/>
                </a:lnTo>
                <a:lnTo>
                  <a:pt x="993408" y="324959"/>
                </a:lnTo>
                <a:lnTo>
                  <a:pt x="990206" y="316115"/>
                </a:lnTo>
                <a:lnTo>
                  <a:pt x="982865" y="295173"/>
                </a:lnTo>
                <a:lnTo>
                  <a:pt x="980490" y="288150"/>
                </a:lnTo>
                <a:close/>
              </a:path>
              <a:path w="10660380" h="325120">
                <a:moveTo>
                  <a:pt x="1161478" y="112179"/>
                </a:moveTo>
                <a:lnTo>
                  <a:pt x="1153071" y="114096"/>
                </a:lnTo>
                <a:lnTo>
                  <a:pt x="1154671" y="121323"/>
                </a:lnTo>
                <a:lnTo>
                  <a:pt x="1156322" y="128562"/>
                </a:lnTo>
                <a:lnTo>
                  <a:pt x="1159713" y="143014"/>
                </a:lnTo>
                <a:lnTo>
                  <a:pt x="1161453" y="150266"/>
                </a:lnTo>
                <a:lnTo>
                  <a:pt x="1163231" y="157505"/>
                </a:lnTo>
                <a:lnTo>
                  <a:pt x="1171448" y="155473"/>
                </a:lnTo>
                <a:lnTo>
                  <a:pt x="1169708" y="148297"/>
                </a:lnTo>
                <a:lnTo>
                  <a:pt x="1168006" y="141109"/>
                </a:lnTo>
                <a:lnTo>
                  <a:pt x="1166355" y="133883"/>
                </a:lnTo>
                <a:lnTo>
                  <a:pt x="1164678" y="126682"/>
                </a:lnTo>
                <a:lnTo>
                  <a:pt x="1163066" y="119456"/>
                </a:lnTo>
                <a:lnTo>
                  <a:pt x="1161478" y="112179"/>
                </a:lnTo>
                <a:close/>
              </a:path>
              <a:path w="10660380" h="325120">
                <a:moveTo>
                  <a:pt x="1175626" y="172186"/>
                </a:moveTo>
                <a:lnTo>
                  <a:pt x="1167523" y="174332"/>
                </a:lnTo>
                <a:lnTo>
                  <a:pt x="1171333" y="188683"/>
                </a:lnTo>
                <a:lnTo>
                  <a:pt x="1175283" y="203009"/>
                </a:lnTo>
                <a:lnTo>
                  <a:pt x="1179360" y="217347"/>
                </a:lnTo>
                <a:lnTo>
                  <a:pt x="1187259" y="215061"/>
                </a:lnTo>
                <a:lnTo>
                  <a:pt x="1185240" y="207962"/>
                </a:lnTo>
                <a:lnTo>
                  <a:pt x="1183271" y="200837"/>
                </a:lnTo>
                <a:lnTo>
                  <a:pt x="1179398" y="186537"/>
                </a:lnTo>
                <a:lnTo>
                  <a:pt x="1177480" y="179374"/>
                </a:lnTo>
                <a:lnTo>
                  <a:pt x="1175626" y="172186"/>
                </a:lnTo>
                <a:close/>
              </a:path>
              <a:path w="10660380" h="325120">
                <a:moveTo>
                  <a:pt x="1072718" y="50164"/>
                </a:moveTo>
                <a:lnTo>
                  <a:pt x="1063980" y="51739"/>
                </a:lnTo>
                <a:lnTo>
                  <a:pt x="1065263" y="59016"/>
                </a:lnTo>
                <a:lnTo>
                  <a:pt x="1066634" y="66344"/>
                </a:lnTo>
                <a:lnTo>
                  <a:pt x="1069467" y="80937"/>
                </a:lnTo>
                <a:lnTo>
                  <a:pt x="1072337" y="95478"/>
                </a:lnTo>
                <a:lnTo>
                  <a:pt x="1080897" y="93789"/>
                </a:lnTo>
                <a:lnTo>
                  <a:pt x="1078064" y="79247"/>
                </a:lnTo>
                <a:lnTo>
                  <a:pt x="1075321" y="64719"/>
                </a:lnTo>
                <a:lnTo>
                  <a:pt x="1073988" y="57467"/>
                </a:lnTo>
                <a:lnTo>
                  <a:pt x="1072718" y="50164"/>
                </a:lnTo>
                <a:close/>
              </a:path>
              <a:path w="10660380" h="325120">
                <a:moveTo>
                  <a:pt x="1226985" y="53327"/>
                </a:moveTo>
                <a:lnTo>
                  <a:pt x="1218311" y="54952"/>
                </a:lnTo>
                <a:lnTo>
                  <a:pt x="1221041" y="69532"/>
                </a:lnTo>
                <a:lnTo>
                  <a:pt x="1223886" y="84112"/>
                </a:lnTo>
                <a:lnTo>
                  <a:pt x="1225346" y="91427"/>
                </a:lnTo>
                <a:lnTo>
                  <a:pt x="1226858" y="98729"/>
                </a:lnTo>
                <a:lnTo>
                  <a:pt x="1235341" y="96951"/>
                </a:lnTo>
                <a:lnTo>
                  <a:pt x="1233868" y="89725"/>
                </a:lnTo>
                <a:lnTo>
                  <a:pt x="1232433" y="82473"/>
                </a:lnTo>
                <a:lnTo>
                  <a:pt x="1229652" y="67932"/>
                </a:lnTo>
                <a:lnTo>
                  <a:pt x="1228305" y="60642"/>
                </a:lnTo>
                <a:lnTo>
                  <a:pt x="1226985" y="53327"/>
                </a:lnTo>
                <a:close/>
              </a:path>
              <a:path w="10660380" h="325120">
                <a:moveTo>
                  <a:pt x="1210818" y="290360"/>
                </a:moveTo>
                <a:lnTo>
                  <a:pt x="1203325" y="292963"/>
                </a:lnTo>
                <a:lnTo>
                  <a:pt x="1205750" y="299973"/>
                </a:lnTo>
                <a:lnTo>
                  <a:pt x="1208227" y="306959"/>
                </a:lnTo>
                <a:lnTo>
                  <a:pt x="1213243" y="320941"/>
                </a:lnTo>
                <a:lnTo>
                  <a:pt x="1214707" y="324959"/>
                </a:lnTo>
                <a:lnTo>
                  <a:pt x="1223003" y="324959"/>
                </a:lnTo>
                <a:lnTo>
                  <a:pt x="1220597" y="318312"/>
                </a:lnTo>
                <a:lnTo>
                  <a:pt x="1215644" y="304368"/>
                </a:lnTo>
                <a:lnTo>
                  <a:pt x="1213218" y="297370"/>
                </a:lnTo>
                <a:lnTo>
                  <a:pt x="1210818" y="290360"/>
                </a:lnTo>
                <a:close/>
              </a:path>
              <a:path w="10660380" h="325120">
                <a:moveTo>
                  <a:pt x="1192098" y="231609"/>
                </a:moveTo>
                <a:lnTo>
                  <a:pt x="1184300" y="233997"/>
                </a:lnTo>
                <a:lnTo>
                  <a:pt x="1186459" y="241084"/>
                </a:lnTo>
                <a:lnTo>
                  <a:pt x="1188656" y="248170"/>
                </a:lnTo>
                <a:lnTo>
                  <a:pt x="1193152" y="262356"/>
                </a:lnTo>
                <a:lnTo>
                  <a:pt x="1197775" y="276517"/>
                </a:lnTo>
                <a:lnTo>
                  <a:pt x="1205357" y="274015"/>
                </a:lnTo>
                <a:lnTo>
                  <a:pt x="1200823" y="259943"/>
                </a:lnTo>
                <a:lnTo>
                  <a:pt x="1196403" y="245808"/>
                </a:lnTo>
                <a:lnTo>
                  <a:pt x="1194231" y="238721"/>
                </a:lnTo>
                <a:lnTo>
                  <a:pt x="1192098" y="231609"/>
                </a:lnTo>
                <a:close/>
              </a:path>
              <a:path w="10660380" h="325120">
                <a:moveTo>
                  <a:pt x="1553210" y="182435"/>
                </a:moveTo>
                <a:lnTo>
                  <a:pt x="1545297" y="184569"/>
                </a:lnTo>
                <a:lnTo>
                  <a:pt x="1547190" y="191731"/>
                </a:lnTo>
                <a:lnTo>
                  <a:pt x="1549146" y="198894"/>
                </a:lnTo>
                <a:lnTo>
                  <a:pt x="1553108" y="213220"/>
                </a:lnTo>
                <a:lnTo>
                  <a:pt x="1555140" y="220370"/>
                </a:lnTo>
                <a:lnTo>
                  <a:pt x="1557210" y="227520"/>
                </a:lnTo>
                <a:lnTo>
                  <a:pt x="1564919" y="225297"/>
                </a:lnTo>
                <a:lnTo>
                  <a:pt x="1562900" y="218198"/>
                </a:lnTo>
                <a:lnTo>
                  <a:pt x="1560906" y="211073"/>
                </a:lnTo>
                <a:lnTo>
                  <a:pt x="1557007" y="196799"/>
                </a:lnTo>
                <a:lnTo>
                  <a:pt x="1555089" y="189610"/>
                </a:lnTo>
                <a:lnTo>
                  <a:pt x="1553210" y="182435"/>
                </a:lnTo>
                <a:close/>
              </a:path>
              <a:path w="10660380" h="325120">
                <a:moveTo>
                  <a:pt x="1084414" y="110743"/>
                </a:moveTo>
                <a:lnTo>
                  <a:pt x="1075982" y="112636"/>
                </a:lnTo>
                <a:lnTo>
                  <a:pt x="1079207" y="127088"/>
                </a:lnTo>
                <a:lnTo>
                  <a:pt x="1082573" y="141579"/>
                </a:lnTo>
                <a:lnTo>
                  <a:pt x="1086078" y="156070"/>
                </a:lnTo>
                <a:lnTo>
                  <a:pt x="1094320" y="154038"/>
                </a:lnTo>
                <a:lnTo>
                  <a:pt x="1092593" y="146862"/>
                </a:lnTo>
                <a:lnTo>
                  <a:pt x="1090904" y="139661"/>
                </a:lnTo>
                <a:lnTo>
                  <a:pt x="1087589" y="125234"/>
                </a:lnTo>
                <a:lnTo>
                  <a:pt x="1085989" y="117995"/>
                </a:lnTo>
                <a:lnTo>
                  <a:pt x="1084414" y="110743"/>
                </a:lnTo>
                <a:close/>
              </a:path>
              <a:path w="10660380" h="325120">
                <a:moveTo>
                  <a:pt x="1133640" y="289293"/>
                </a:moveTo>
                <a:lnTo>
                  <a:pt x="1126147" y="291909"/>
                </a:lnTo>
                <a:lnTo>
                  <a:pt x="1128560" y="298919"/>
                </a:lnTo>
                <a:lnTo>
                  <a:pt x="1131023" y="305892"/>
                </a:lnTo>
                <a:lnTo>
                  <a:pt x="1133538" y="312877"/>
                </a:lnTo>
                <a:lnTo>
                  <a:pt x="1136027" y="319874"/>
                </a:lnTo>
                <a:lnTo>
                  <a:pt x="1137886" y="324959"/>
                </a:lnTo>
                <a:lnTo>
                  <a:pt x="1146226" y="324959"/>
                </a:lnTo>
                <a:lnTo>
                  <a:pt x="1143431" y="317245"/>
                </a:lnTo>
                <a:lnTo>
                  <a:pt x="1138491" y="303301"/>
                </a:lnTo>
                <a:lnTo>
                  <a:pt x="1136053" y="296303"/>
                </a:lnTo>
                <a:lnTo>
                  <a:pt x="1133640" y="289293"/>
                </a:lnTo>
                <a:close/>
              </a:path>
              <a:path w="10660380" h="325120">
                <a:moveTo>
                  <a:pt x="1114945" y="230403"/>
                </a:moveTo>
                <a:lnTo>
                  <a:pt x="1107109" y="232816"/>
                </a:lnTo>
                <a:lnTo>
                  <a:pt x="1111453" y="246989"/>
                </a:lnTo>
                <a:lnTo>
                  <a:pt x="1115936" y="261162"/>
                </a:lnTo>
                <a:lnTo>
                  <a:pt x="1118222" y="268262"/>
                </a:lnTo>
                <a:lnTo>
                  <a:pt x="1120546" y="275335"/>
                </a:lnTo>
                <a:lnTo>
                  <a:pt x="1128166" y="272821"/>
                </a:lnTo>
                <a:lnTo>
                  <a:pt x="1125893" y="265798"/>
                </a:lnTo>
                <a:lnTo>
                  <a:pt x="1123645" y="258749"/>
                </a:lnTo>
                <a:lnTo>
                  <a:pt x="1119238" y="244601"/>
                </a:lnTo>
                <a:lnTo>
                  <a:pt x="1117079" y="237528"/>
                </a:lnTo>
                <a:lnTo>
                  <a:pt x="1114945" y="230403"/>
                </a:lnTo>
                <a:close/>
              </a:path>
              <a:path w="10660380" h="325120">
                <a:moveTo>
                  <a:pt x="1149667" y="51714"/>
                </a:moveTo>
                <a:lnTo>
                  <a:pt x="1140955" y="53263"/>
                </a:lnTo>
                <a:lnTo>
                  <a:pt x="1142276" y="60604"/>
                </a:lnTo>
                <a:lnTo>
                  <a:pt x="1143647" y="67906"/>
                </a:lnTo>
                <a:lnTo>
                  <a:pt x="1146479" y="82499"/>
                </a:lnTo>
                <a:lnTo>
                  <a:pt x="1147940" y="89763"/>
                </a:lnTo>
                <a:lnTo>
                  <a:pt x="1149438" y="97078"/>
                </a:lnTo>
                <a:lnTo>
                  <a:pt x="1157947" y="95326"/>
                </a:lnTo>
                <a:lnTo>
                  <a:pt x="1155052" y="80860"/>
                </a:lnTo>
                <a:lnTo>
                  <a:pt x="1152296" y="66281"/>
                </a:lnTo>
                <a:lnTo>
                  <a:pt x="1150962" y="58991"/>
                </a:lnTo>
                <a:lnTo>
                  <a:pt x="1149667" y="51714"/>
                </a:lnTo>
                <a:close/>
              </a:path>
              <a:path w="10660380" h="325120">
                <a:moveTo>
                  <a:pt x="1976221" y="87058"/>
                </a:moveTo>
                <a:lnTo>
                  <a:pt x="1967915" y="88633"/>
                </a:lnTo>
                <a:lnTo>
                  <a:pt x="1970697" y="103187"/>
                </a:lnTo>
                <a:lnTo>
                  <a:pt x="1973592" y="117767"/>
                </a:lnTo>
                <a:lnTo>
                  <a:pt x="1975065" y="125056"/>
                </a:lnTo>
                <a:lnTo>
                  <a:pt x="1976589" y="132346"/>
                </a:lnTo>
                <a:lnTo>
                  <a:pt x="1984679" y="130670"/>
                </a:lnTo>
                <a:lnTo>
                  <a:pt x="1983193" y="123418"/>
                </a:lnTo>
                <a:lnTo>
                  <a:pt x="1981746" y="116179"/>
                </a:lnTo>
                <a:lnTo>
                  <a:pt x="1978939" y="101638"/>
                </a:lnTo>
                <a:lnTo>
                  <a:pt x="1976221" y="87058"/>
                </a:lnTo>
                <a:close/>
              </a:path>
              <a:path w="10660380" h="325120">
                <a:moveTo>
                  <a:pt x="1987994" y="146278"/>
                </a:moveTo>
                <a:lnTo>
                  <a:pt x="1979993" y="148107"/>
                </a:lnTo>
                <a:lnTo>
                  <a:pt x="1981606" y="155320"/>
                </a:lnTo>
                <a:lnTo>
                  <a:pt x="1983257" y="162547"/>
                </a:lnTo>
                <a:lnTo>
                  <a:pt x="1986635" y="177012"/>
                </a:lnTo>
                <a:lnTo>
                  <a:pt x="1990140" y="191503"/>
                </a:lnTo>
                <a:lnTo>
                  <a:pt x="1997938" y="189572"/>
                </a:lnTo>
                <a:lnTo>
                  <a:pt x="1996198" y="182410"/>
                </a:lnTo>
                <a:lnTo>
                  <a:pt x="1992845" y="167995"/>
                </a:lnTo>
                <a:lnTo>
                  <a:pt x="1991194" y="160781"/>
                </a:lnTo>
                <a:lnTo>
                  <a:pt x="1989569" y="153542"/>
                </a:lnTo>
                <a:lnTo>
                  <a:pt x="1987994" y="146278"/>
                </a:lnTo>
                <a:close/>
              </a:path>
              <a:path w="10660380" h="325120">
                <a:moveTo>
                  <a:pt x="2017598" y="263397"/>
                </a:moveTo>
                <a:lnTo>
                  <a:pt x="2010206" y="265607"/>
                </a:lnTo>
                <a:lnTo>
                  <a:pt x="2012315" y="272694"/>
                </a:lnTo>
                <a:lnTo>
                  <a:pt x="2014461" y="279806"/>
                </a:lnTo>
                <a:lnTo>
                  <a:pt x="2016671" y="286905"/>
                </a:lnTo>
                <a:lnTo>
                  <a:pt x="2018842" y="294005"/>
                </a:lnTo>
                <a:lnTo>
                  <a:pt x="2023338" y="308216"/>
                </a:lnTo>
                <a:lnTo>
                  <a:pt x="2030514" y="305904"/>
                </a:lnTo>
                <a:lnTo>
                  <a:pt x="2028291" y="298869"/>
                </a:lnTo>
                <a:lnTo>
                  <a:pt x="2026107" y="291807"/>
                </a:lnTo>
                <a:lnTo>
                  <a:pt x="2021801" y="277634"/>
                </a:lnTo>
                <a:lnTo>
                  <a:pt x="2019681" y="270522"/>
                </a:lnTo>
                <a:lnTo>
                  <a:pt x="2017598" y="263397"/>
                </a:lnTo>
                <a:close/>
              </a:path>
              <a:path w="10660380" h="325120">
                <a:moveTo>
                  <a:pt x="2001786" y="205092"/>
                </a:moveTo>
                <a:lnTo>
                  <a:pt x="1994077" y="207086"/>
                </a:lnTo>
                <a:lnTo>
                  <a:pt x="1995932" y="214274"/>
                </a:lnTo>
                <a:lnTo>
                  <a:pt x="1997837" y="221449"/>
                </a:lnTo>
                <a:lnTo>
                  <a:pt x="2001723" y="235800"/>
                </a:lnTo>
                <a:lnTo>
                  <a:pt x="2003704" y="242950"/>
                </a:lnTo>
                <a:lnTo>
                  <a:pt x="2005736" y="250126"/>
                </a:lnTo>
                <a:lnTo>
                  <a:pt x="2013216" y="248030"/>
                </a:lnTo>
                <a:lnTo>
                  <a:pt x="2011248" y="240906"/>
                </a:lnTo>
                <a:lnTo>
                  <a:pt x="2009305" y="233768"/>
                </a:lnTo>
                <a:lnTo>
                  <a:pt x="2005482" y="219468"/>
                </a:lnTo>
                <a:lnTo>
                  <a:pt x="2003615" y="212280"/>
                </a:lnTo>
                <a:lnTo>
                  <a:pt x="2001786" y="205092"/>
                </a:lnTo>
                <a:close/>
              </a:path>
              <a:path w="10660380" h="325120">
                <a:moveTo>
                  <a:pt x="2035429" y="321157"/>
                </a:moveTo>
                <a:lnTo>
                  <a:pt x="2028355" y="323519"/>
                </a:lnTo>
                <a:lnTo>
                  <a:pt x="2028836" y="324959"/>
                </a:lnTo>
                <a:lnTo>
                  <a:pt x="2036678" y="324959"/>
                </a:lnTo>
                <a:lnTo>
                  <a:pt x="2035429" y="321157"/>
                </a:lnTo>
                <a:close/>
              </a:path>
              <a:path w="10660380" h="325120">
                <a:moveTo>
                  <a:pt x="1926221" y="200494"/>
                </a:moveTo>
                <a:lnTo>
                  <a:pt x="1918487" y="202514"/>
                </a:lnTo>
                <a:lnTo>
                  <a:pt x="1920354" y="209664"/>
                </a:lnTo>
                <a:lnTo>
                  <a:pt x="1922272" y="216852"/>
                </a:lnTo>
                <a:lnTo>
                  <a:pt x="1926183" y="231190"/>
                </a:lnTo>
                <a:lnTo>
                  <a:pt x="1930222" y="245516"/>
                </a:lnTo>
                <a:lnTo>
                  <a:pt x="1937727" y="243395"/>
                </a:lnTo>
                <a:lnTo>
                  <a:pt x="1933778" y="229133"/>
                </a:lnTo>
                <a:lnTo>
                  <a:pt x="1929955" y="214833"/>
                </a:lnTo>
                <a:lnTo>
                  <a:pt x="1928075" y="207670"/>
                </a:lnTo>
                <a:lnTo>
                  <a:pt x="1926221" y="200494"/>
                </a:lnTo>
                <a:close/>
              </a:path>
              <a:path w="10660380" h="325120">
                <a:moveTo>
                  <a:pt x="1912315" y="141579"/>
                </a:moveTo>
                <a:lnTo>
                  <a:pt x="1904288" y="143395"/>
                </a:lnTo>
                <a:lnTo>
                  <a:pt x="1905889" y="150634"/>
                </a:lnTo>
                <a:lnTo>
                  <a:pt x="1907552" y="157860"/>
                </a:lnTo>
                <a:lnTo>
                  <a:pt x="1910969" y="172338"/>
                </a:lnTo>
                <a:lnTo>
                  <a:pt x="1914499" y="186791"/>
                </a:lnTo>
                <a:lnTo>
                  <a:pt x="1922322" y="184861"/>
                </a:lnTo>
                <a:lnTo>
                  <a:pt x="1918881" y="170484"/>
                </a:lnTo>
                <a:lnTo>
                  <a:pt x="1915541" y="156070"/>
                </a:lnTo>
                <a:lnTo>
                  <a:pt x="1913902" y="148818"/>
                </a:lnTo>
                <a:lnTo>
                  <a:pt x="1912315" y="141579"/>
                </a:lnTo>
                <a:close/>
              </a:path>
              <a:path w="10660380" h="325120">
                <a:moveTo>
                  <a:pt x="1960143" y="316674"/>
                </a:moveTo>
                <a:lnTo>
                  <a:pt x="1956600" y="317893"/>
                </a:lnTo>
                <a:lnTo>
                  <a:pt x="1953044" y="319074"/>
                </a:lnTo>
                <a:lnTo>
                  <a:pt x="1955023" y="324959"/>
                </a:lnTo>
                <a:lnTo>
                  <a:pt x="1962901" y="324959"/>
                </a:lnTo>
                <a:lnTo>
                  <a:pt x="1960143" y="316674"/>
                </a:lnTo>
                <a:close/>
              </a:path>
              <a:path w="10660380" h="325120">
                <a:moveTo>
                  <a:pt x="1942172" y="258851"/>
                </a:moveTo>
                <a:lnTo>
                  <a:pt x="1934756" y="261099"/>
                </a:lnTo>
                <a:lnTo>
                  <a:pt x="1936877" y="268211"/>
                </a:lnTo>
                <a:lnTo>
                  <a:pt x="1939036" y="275297"/>
                </a:lnTo>
                <a:lnTo>
                  <a:pt x="1943442" y="289483"/>
                </a:lnTo>
                <a:lnTo>
                  <a:pt x="1945678" y="296570"/>
                </a:lnTo>
                <a:lnTo>
                  <a:pt x="1947951" y="303669"/>
                </a:lnTo>
                <a:lnTo>
                  <a:pt x="1955177" y="301345"/>
                </a:lnTo>
                <a:lnTo>
                  <a:pt x="1952942" y="294297"/>
                </a:lnTo>
                <a:lnTo>
                  <a:pt x="1950745" y="287261"/>
                </a:lnTo>
                <a:lnTo>
                  <a:pt x="1946389" y="273075"/>
                </a:lnTo>
                <a:lnTo>
                  <a:pt x="1944268" y="265976"/>
                </a:lnTo>
                <a:lnTo>
                  <a:pt x="1942172" y="258851"/>
                </a:lnTo>
                <a:close/>
              </a:path>
              <a:path w="10660380" h="325120">
                <a:moveTo>
                  <a:pt x="1966429" y="27482"/>
                </a:moveTo>
                <a:lnTo>
                  <a:pt x="1957844" y="28816"/>
                </a:lnTo>
                <a:lnTo>
                  <a:pt x="1960130" y="43446"/>
                </a:lnTo>
                <a:lnTo>
                  <a:pt x="1962543" y="58115"/>
                </a:lnTo>
                <a:lnTo>
                  <a:pt x="1963788" y="65443"/>
                </a:lnTo>
                <a:lnTo>
                  <a:pt x="1965071" y="72796"/>
                </a:lnTo>
                <a:lnTo>
                  <a:pt x="1973440" y="71335"/>
                </a:lnTo>
                <a:lnTo>
                  <a:pt x="1972195" y="64046"/>
                </a:lnTo>
                <a:lnTo>
                  <a:pt x="1971001" y="56756"/>
                </a:lnTo>
                <a:lnTo>
                  <a:pt x="1968652" y="42151"/>
                </a:lnTo>
                <a:lnTo>
                  <a:pt x="1967522" y="34836"/>
                </a:lnTo>
                <a:lnTo>
                  <a:pt x="1966429" y="27482"/>
                </a:lnTo>
                <a:close/>
              </a:path>
              <a:path w="10660380" h="325120">
                <a:moveTo>
                  <a:pt x="2119134" y="38455"/>
                </a:moveTo>
                <a:lnTo>
                  <a:pt x="2110625" y="39750"/>
                </a:lnTo>
                <a:lnTo>
                  <a:pt x="2111730" y="47078"/>
                </a:lnTo>
                <a:lnTo>
                  <a:pt x="2112886" y="54394"/>
                </a:lnTo>
                <a:lnTo>
                  <a:pt x="2115261" y="69062"/>
                </a:lnTo>
                <a:lnTo>
                  <a:pt x="2116480" y="76403"/>
                </a:lnTo>
                <a:lnTo>
                  <a:pt x="2117750" y="83731"/>
                </a:lnTo>
                <a:lnTo>
                  <a:pt x="2126056" y="82321"/>
                </a:lnTo>
                <a:lnTo>
                  <a:pt x="2124837" y="75044"/>
                </a:lnTo>
                <a:lnTo>
                  <a:pt x="2123643" y="67741"/>
                </a:lnTo>
                <a:lnTo>
                  <a:pt x="2121344" y="53124"/>
                </a:lnTo>
                <a:lnTo>
                  <a:pt x="2119134" y="38455"/>
                </a:lnTo>
                <a:close/>
              </a:path>
              <a:path w="10660380" h="325120">
                <a:moveTo>
                  <a:pt x="2128748" y="97828"/>
                </a:moveTo>
                <a:lnTo>
                  <a:pt x="2120531" y="99364"/>
                </a:lnTo>
                <a:lnTo>
                  <a:pt x="2121877" y="106641"/>
                </a:lnTo>
                <a:lnTo>
                  <a:pt x="2123262" y="113931"/>
                </a:lnTo>
                <a:lnTo>
                  <a:pt x="2126107" y="128498"/>
                </a:lnTo>
                <a:lnTo>
                  <a:pt x="2129066" y="143090"/>
                </a:lnTo>
                <a:lnTo>
                  <a:pt x="2137105" y="141452"/>
                </a:lnTo>
                <a:lnTo>
                  <a:pt x="2135632" y="134213"/>
                </a:lnTo>
                <a:lnTo>
                  <a:pt x="2134196" y="126961"/>
                </a:lnTo>
                <a:lnTo>
                  <a:pt x="2131415" y="112420"/>
                </a:lnTo>
                <a:lnTo>
                  <a:pt x="2130069" y="105130"/>
                </a:lnTo>
                <a:lnTo>
                  <a:pt x="2128748" y="97828"/>
                </a:lnTo>
                <a:close/>
              </a:path>
              <a:path w="10660380" h="325120">
                <a:moveTo>
                  <a:pt x="2153818" y="215493"/>
                </a:moveTo>
                <a:lnTo>
                  <a:pt x="2146198" y="217462"/>
                </a:lnTo>
                <a:lnTo>
                  <a:pt x="2148027" y="224637"/>
                </a:lnTo>
                <a:lnTo>
                  <a:pt x="2149906" y="231813"/>
                </a:lnTo>
                <a:lnTo>
                  <a:pt x="2153742" y="246176"/>
                </a:lnTo>
                <a:lnTo>
                  <a:pt x="2155685" y="253352"/>
                </a:lnTo>
                <a:lnTo>
                  <a:pt x="2157679" y="260527"/>
                </a:lnTo>
                <a:lnTo>
                  <a:pt x="2165070" y="258470"/>
                </a:lnTo>
                <a:lnTo>
                  <a:pt x="2163127" y="251345"/>
                </a:lnTo>
                <a:lnTo>
                  <a:pt x="2161209" y="244195"/>
                </a:lnTo>
                <a:lnTo>
                  <a:pt x="2155621" y="222707"/>
                </a:lnTo>
                <a:lnTo>
                  <a:pt x="2153818" y="215493"/>
                </a:lnTo>
                <a:close/>
              </a:path>
              <a:path w="10660380" h="325120">
                <a:moveTo>
                  <a:pt x="2140292" y="156870"/>
                </a:moveTo>
                <a:lnTo>
                  <a:pt x="2132368" y="158622"/>
                </a:lnTo>
                <a:lnTo>
                  <a:pt x="2135593" y="173088"/>
                </a:lnTo>
                <a:lnTo>
                  <a:pt x="2138921" y="187566"/>
                </a:lnTo>
                <a:lnTo>
                  <a:pt x="2142375" y="202056"/>
                </a:lnTo>
                <a:lnTo>
                  <a:pt x="2150084" y="200190"/>
                </a:lnTo>
                <a:lnTo>
                  <a:pt x="2146719" y="185800"/>
                </a:lnTo>
                <a:lnTo>
                  <a:pt x="2141855" y="164122"/>
                </a:lnTo>
                <a:lnTo>
                  <a:pt x="2140292" y="156870"/>
                </a:lnTo>
                <a:close/>
              </a:path>
              <a:path w="10660380" h="325120">
                <a:moveTo>
                  <a:pt x="1900453" y="82257"/>
                </a:moveTo>
                <a:lnTo>
                  <a:pt x="1892122" y="83832"/>
                </a:lnTo>
                <a:lnTo>
                  <a:pt x="1893493" y="91122"/>
                </a:lnTo>
                <a:lnTo>
                  <a:pt x="1894903" y="98399"/>
                </a:lnTo>
                <a:lnTo>
                  <a:pt x="1897811" y="112979"/>
                </a:lnTo>
                <a:lnTo>
                  <a:pt x="1899310" y="120268"/>
                </a:lnTo>
                <a:lnTo>
                  <a:pt x="1900847" y="127546"/>
                </a:lnTo>
                <a:lnTo>
                  <a:pt x="1908962" y="125844"/>
                </a:lnTo>
                <a:lnTo>
                  <a:pt x="1907463" y="118605"/>
                </a:lnTo>
                <a:lnTo>
                  <a:pt x="1906003" y="111366"/>
                </a:lnTo>
                <a:lnTo>
                  <a:pt x="1903183" y="96837"/>
                </a:lnTo>
                <a:lnTo>
                  <a:pt x="1901799" y="89560"/>
                </a:lnTo>
                <a:lnTo>
                  <a:pt x="1900453" y="82257"/>
                </a:lnTo>
                <a:close/>
              </a:path>
              <a:path w="10660380" h="325120">
                <a:moveTo>
                  <a:pt x="2052332" y="92290"/>
                </a:moveTo>
                <a:lnTo>
                  <a:pt x="2044065" y="93840"/>
                </a:lnTo>
                <a:lnTo>
                  <a:pt x="2045423" y="101130"/>
                </a:lnTo>
                <a:lnTo>
                  <a:pt x="2046820" y="108407"/>
                </a:lnTo>
                <a:lnTo>
                  <a:pt x="2049691" y="122986"/>
                </a:lnTo>
                <a:lnTo>
                  <a:pt x="2051164" y="130276"/>
                </a:lnTo>
                <a:lnTo>
                  <a:pt x="2052675" y="137566"/>
                </a:lnTo>
                <a:lnTo>
                  <a:pt x="2060727" y="135889"/>
                </a:lnTo>
                <a:lnTo>
                  <a:pt x="2059254" y="128650"/>
                </a:lnTo>
                <a:lnTo>
                  <a:pt x="2056422" y="114147"/>
                </a:lnTo>
                <a:lnTo>
                  <a:pt x="2055025" y="106870"/>
                </a:lnTo>
                <a:lnTo>
                  <a:pt x="2053666" y="99593"/>
                </a:lnTo>
                <a:lnTo>
                  <a:pt x="2052332" y="92290"/>
                </a:lnTo>
                <a:close/>
              </a:path>
              <a:path w="10660380" h="325120">
                <a:moveTo>
                  <a:pt x="2042617" y="32791"/>
                </a:moveTo>
                <a:lnTo>
                  <a:pt x="2034070" y="34124"/>
                </a:lnTo>
                <a:lnTo>
                  <a:pt x="2035200" y="41452"/>
                </a:lnTo>
                <a:lnTo>
                  <a:pt x="2037537" y="56095"/>
                </a:lnTo>
                <a:lnTo>
                  <a:pt x="2038731" y="63449"/>
                </a:lnTo>
                <a:lnTo>
                  <a:pt x="2041232" y="78117"/>
                </a:lnTo>
                <a:lnTo>
                  <a:pt x="2049589" y="76669"/>
                </a:lnTo>
                <a:lnTo>
                  <a:pt x="2048357" y="69380"/>
                </a:lnTo>
                <a:lnTo>
                  <a:pt x="2047163" y="62090"/>
                </a:lnTo>
                <a:lnTo>
                  <a:pt x="2044827" y="47472"/>
                </a:lnTo>
                <a:lnTo>
                  <a:pt x="2042617" y="32791"/>
                </a:lnTo>
                <a:close/>
              </a:path>
              <a:path w="10660380" h="325120">
                <a:moveTo>
                  <a:pt x="2063991" y="151409"/>
                </a:moveTo>
                <a:lnTo>
                  <a:pt x="2056041" y="153200"/>
                </a:lnTo>
                <a:lnTo>
                  <a:pt x="2057628" y="160426"/>
                </a:lnTo>
                <a:lnTo>
                  <a:pt x="2059266" y="167665"/>
                </a:lnTo>
                <a:lnTo>
                  <a:pt x="2062632" y="182130"/>
                </a:lnTo>
                <a:lnTo>
                  <a:pt x="2064359" y="189382"/>
                </a:lnTo>
                <a:lnTo>
                  <a:pt x="2066124" y="196608"/>
                </a:lnTo>
                <a:lnTo>
                  <a:pt x="2073871" y="194729"/>
                </a:lnTo>
                <a:lnTo>
                  <a:pt x="2072157" y="187553"/>
                </a:lnTo>
                <a:lnTo>
                  <a:pt x="2070468" y="180352"/>
                </a:lnTo>
                <a:lnTo>
                  <a:pt x="2067191" y="165912"/>
                </a:lnTo>
                <a:lnTo>
                  <a:pt x="2065578" y="158686"/>
                </a:lnTo>
                <a:lnTo>
                  <a:pt x="2063991" y="151409"/>
                </a:lnTo>
                <a:close/>
              </a:path>
              <a:path w="10660380" h="325120">
                <a:moveTo>
                  <a:pt x="2077669" y="210134"/>
                </a:moveTo>
                <a:lnTo>
                  <a:pt x="2070011" y="212128"/>
                </a:lnTo>
                <a:lnTo>
                  <a:pt x="2071852" y="219290"/>
                </a:lnTo>
                <a:lnTo>
                  <a:pt x="2073732" y="226466"/>
                </a:lnTo>
                <a:lnTo>
                  <a:pt x="2077593" y="240817"/>
                </a:lnTo>
                <a:lnTo>
                  <a:pt x="2079561" y="248005"/>
                </a:lnTo>
                <a:lnTo>
                  <a:pt x="2081580" y="255168"/>
                </a:lnTo>
                <a:lnTo>
                  <a:pt x="2089010" y="253085"/>
                </a:lnTo>
                <a:lnTo>
                  <a:pt x="2085111" y="238823"/>
                </a:lnTo>
                <a:lnTo>
                  <a:pt x="2079485" y="217335"/>
                </a:lnTo>
                <a:lnTo>
                  <a:pt x="2077669" y="210134"/>
                </a:lnTo>
                <a:close/>
              </a:path>
              <a:path w="10660380" h="325120">
                <a:moveTo>
                  <a:pt x="904494" y="288099"/>
                </a:moveTo>
                <a:lnTo>
                  <a:pt x="896848" y="290728"/>
                </a:lnTo>
                <a:lnTo>
                  <a:pt x="899248" y="297738"/>
                </a:lnTo>
                <a:lnTo>
                  <a:pt x="901700" y="304749"/>
                </a:lnTo>
                <a:lnTo>
                  <a:pt x="906678" y="318731"/>
                </a:lnTo>
                <a:lnTo>
                  <a:pt x="908916" y="324959"/>
                </a:lnTo>
                <a:lnTo>
                  <a:pt x="917413" y="324959"/>
                </a:lnTo>
                <a:lnTo>
                  <a:pt x="914209" y="316077"/>
                </a:lnTo>
                <a:lnTo>
                  <a:pt x="909294" y="302132"/>
                </a:lnTo>
                <a:lnTo>
                  <a:pt x="906881" y="295122"/>
                </a:lnTo>
                <a:lnTo>
                  <a:pt x="904494" y="288099"/>
                </a:lnTo>
                <a:close/>
              </a:path>
              <a:path w="10660380" h="325120">
                <a:moveTo>
                  <a:pt x="2093328" y="268363"/>
                </a:moveTo>
                <a:lnTo>
                  <a:pt x="2085987" y="270535"/>
                </a:lnTo>
                <a:lnTo>
                  <a:pt x="2088070" y="277660"/>
                </a:lnTo>
                <a:lnTo>
                  <a:pt x="2090204" y="284759"/>
                </a:lnTo>
                <a:lnTo>
                  <a:pt x="2094547" y="298957"/>
                </a:lnTo>
                <a:lnTo>
                  <a:pt x="2099017" y="313181"/>
                </a:lnTo>
                <a:lnTo>
                  <a:pt x="2106155" y="310908"/>
                </a:lnTo>
                <a:lnTo>
                  <a:pt x="2103945" y="303860"/>
                </a:lnTo>
                <a:lnTo>
                  <a:pt x="2101773" y="296798"/>
                </a:lnTo>
                <a:lnTo>
                  <a:pt x="2097493" y="282613"/>
                </a:lnTo>
                <a:lnTo>
                  <a:pt x="2095398" y="275501"/>
                </a:lnTo>
                <a:lnTo>
                  <a:pt x="2093328" y="268363"/>
                </a:lnTo>
                <a:close/>
              </a:path>
              <a:path w="10660380" h="325120">
                <a:moveTo>
                  <a:pt x="1569593" y="241287"/>
                </a:moveTo>
                <a:lnTo>
                  <a:pt x="1561998" y="243624"/>
                </a:lnTo>
                <a:lnTo>
                  <a:pt x="1564157" y="250710"/>
                </a:lnTo>
                <a:lnTo>
                  <a:pt x="1568602" y="264883"/>
                </a:lnTo>
                <a:lnTo>
                  <a:pt x="1570850" y="271970"/>
                </a:lnTo>
                <a:lnTo>
                  <a:pt x="1573136" y="279044"/>
                </a:lnTo>
                <a:lnTo>
                  <a:pt x="1575473" y="286130"/>
                </a:lnTo>
                <a:lnTo>
                  <a:pt x="1582864" y="283679"/>
                </a:lnTo>
                <a:lnTo>
                  <a:pt x="1580578" y="276682"/>
                </a:lnTo>
                <a:lnTo>
                  <a:pt x="1578343" y="269633"/>
                </a:lnTo>
                <a:lnTo>
                  <a:pt x="1573911" y="255498"/>
                </a:lnTo>
                <a:lnTo>
                  <a:pt x="1571739" y="248411"/>
                </a:lnTo>
                <a:lnTo>
                  <a:pt x="1569593" y="241287"/>
                </a:lnTo>
                <a:close/>
              </a:path>
              <a:path w="10660380" h="325120">
                <a:moveTo>
                  <a:pt x="1675257" y="69722"/>
                </a:moveTo>
                <a:lnTo>
                  <a:pt x="1666798" y="71335"/>
                </a:lnTo>
                <a:lnTo>
                  <a:pt x="1669605" y="85890"/>
                </a:lnTo>
                <a:lnTo>
                  <a:pt x="1672526" y="100469"/>
                </a:lnTo>
                <a:lnTo>
                  <a:pt x="1674037" y="107759"/>
                </a:lnTo>
                <a:lnTo>
                  <a:pt x="1675587" y="115049"/>
                </a:lnTo>
                <a:lnTo>
                  <a:pt x="1683816" y="113296"/>
                </a:lnTo>
                <a:lnTo>
                  <a:pt x="1682305" y="106070"/>
                </a:lnTo>
                <a:lnTo>
                  <a:pt x="1680845" y="98831"/>
                </a:lnTo>
                <a:lnTo>
                  <a:pt x="1677987" y="84302"/>
                </a:lnTo>
                <a:lnTo>
                  <a:pt x="1676603" y="77012"/>
                </a:lnTo>
                <a:lnTo>
                  <a:pt x="1675257" y="69722"/>
                </a:lnTo>
                <a:close/>
              </a:path>
              <a:path w="10660380" h="325120">
                <a:moveTo>
                  <a:pt x="1701419" y="188556"/>
                </a:moveTo>
                <a:lnTo>
                  <a:pt x="1693557" y="190652"/>
                </a:lnTo>
                <a:lnTo>
                  <a:pt x="1695462" y="197827"/>
                </a:lnTo>
                <a:lnTo>
                  <a:pt x="1697393" y="204977"/>
                </a:lnTo>
                <a:lnTo>
                  <a:pt x="1701355" y="219290"/>
                </a:lnTo>
                <a:lnTo>
                  <a:pt x="1703387" y="226466"/>
                </a:lnTo>
                <a:lnTo>
                  <a:pt x="1705444" y="233616"/>
                </a:lnTo>
                <a:lnTo>
                  <a:pt x="1713064" y="231419"/>
                </a:lnTo>
                <a:lnTo>
                  <a:pt x="1709064" y="217182"/>
                </a:lnTo>
                <a:lnTo>
                  <a:pt x="1705190" y="202907"/>
                </a:lnTo>
                <a:lnTo>
                  <a:pt x="1703285" y="195732"/>
                </a:lnTo>
                <a:lnTo>
                  <a:pt x="1701419" y="188556"/>
                </a:lnTo>
                <a:close/>
              </a:path>
              <a:path w="10660380" h="325120">
                <a:moveTo>
                  <a:pt x="1665351" y="9690"/>
                </a:moveTo>
                <a:lnTo>
                  <a:pt x="1656626" y="11061"/>
                </a:lnTo>
                <a:lnTo>
                  <a:pt x="1657743" y="18376"/>
                </a:lnTo>
                <a:lnTo>
                  <a:pt x="1658899" y="25692"/>
                </a:lnTo>
                <a:lnTo>
                  <a:pt x="1660093" y="33032"/>
                </a:lnTo>
                <a:lnTo>
                  <a:pt x="1662557" y="47688"/>
                </a:lnTo>
                <a:lnTo>
                  <a:pt x="1663839" y="55041"/>
                </a:lnTo>
                <a:lnTo>
                  <a:pt x="1672361" y="53555"/>
                </a:lnTo>
                <a:lnTo>
                  <a:pt x="1671116" y="46278"/>
                </a:lnTo>
                <a:lnTo>
                  <a:pt x="1669910" y="38988"/>
                </a:lnTo>
                <a:lnTo>
                  <a:pt x="1666443" y="17043"/>
                </a:lnTo>
                <a:lnTo>
                  <a:pt x="1665351" y="9690"/>
                </a:lnTo>
                <a:close/>
              </a:path>
              <a:path w="10660380" h="325120">
                <a:moveTo>
                  <a:pt x="1687271" y="129362"/>
                </a:moveTo>
                <a:lnTo>
                  <a:pt x="1679130" y="131216"/>
                </a:lnTo>
                <a:lnTo>
                  <a:pt x="1680756" y="138442"/>
                </a:lnTo>
                <a:lnTo>
                  <a:pt x="1685874" y="160134"/>
                </a:lnTo>
                <a:lnTo>
                  <a:pt x="1687639" y="167360"/>
                </a:lnTo>
                <a:lnTo>
                  <a:pt x="1689442" y="174599"/>
                </a:lnTo>
                <a:lnTo>
                  <a:pt x="1697380" y="172618"/>
                </a:lnTo>
                <a:lnTo>
                  <a:pt x="1695615" y="165442"/>
                </a:lnTo>
                <a:lnTo>
                  <a:pt x="1690522" y="143840"/>
                </a:lnTo>
                <a:lnTo>
                  <a:pt x="1688871" y="136613"/>
                </a:lnTo>
                <a:lnTo>
                  <a:pt x="1687271" y="129362"/>
                </a:lnTo>
                <a:close/>
              </a:path>
              <a:path w="10660380" h="325120">
                <a:moveTo>
                  <a:pt x="1643507" y="244182"/>
                </a:moveTo>
                <a:lnTo>
                  <a:pt x="1635937" y="246532"/>
                </a:lnTo>
                <a:lnTo>
                  <a:pt x="1640281" y="260705"/>
                </a:lnTo>
                <a:lnTo>
                  <a:pt x="1642541" y="267766"/>
                </a:lnTo>
                <a:lnTo>
                  <a:pt x="1644764" y="274853"/>
                </a:lnTo>
                <a:lnTo>
                  <a:pt x="1649374" y="289013"/>
                </a:lnTo>
                <a:lnTo>
                  <a:pt x="1656740" y="286613"/>
                </a:lnTo>
                <a:lnTo>
                  <a:pt x="1654467" y="279590"/>
                </a:lnTo>
                <a:lnTo>
                  <a:pt x="1652219" y="272516"/>
                </a:lnTo>
                <a:lnTo>
                  <a:pt x="1647812" y="258394"/>
                </a:lnTo>
                <a:lnTo>
                  <a:pt x="1645640" y="251307"/>
                </a:lnTo>
                <a:lnTo>
                  <a:pt x="1643507" y="244182"/>
                </a:lnTo>
                <a:close/>
              </a:path>
              <a:path w="10660380" h="325120">
                <a:moveTo>
                  <a:pt x="1890610" y="22567"/>
                </a:moveTo>
                <a:lnTo>
                  <a:pt x="1881987" y="23901"/>
                </a:lnTo>
                <a:lnTo>
                  <a:pt x="1883105" y="31229"/>
                </a:lnTo>
                <a:lnTo>
                  <a:pt x="1884273" y="38557"/>
                </a:lnTo>
                <a:lnTo>
                  <a:pt x="1886699" y="53212"/>
                </a:lnTo>
                <a:lnTo>
                  <a:pt x="1889213" y="67894"/>
                </a:lnTo>
                <a:lnTo>
                  <a:pt x="1897646" y="66420"/>
                </a:lnTo>
                <a:lnTo>
                  <a:pt x="1895195" y="51854"/>
                </a:lnTo>
                <a:lnTo>
                  <a:pt x="1892846" y="37236"/>
                </a:lnTo>
                <a:lnTo>
                  <a:pt x="1890610" y="22567"/>
                </a:lnTo>
                <a:close/>
              </a:path>
              <a:path w="10660380" h="325120">
                <a:moveTo>
                  <a:pt x="1591043" y="6273"/>
                </a:moveTo>
                <a:lnTo>
                  <a:pt x="1582267" y="7569"/>
                </a:lnTo>
                <a:lnTo>
                  <a:pt x="1583385" y="14935"/>
                </a:lnTo>
                <a:lnTo>
                  <a:pt x="1585734" y="29616"/>
                </a:lnTo>
                <a:lnTo>
                  <a:pt x="1586941" y="36944"/>
                </a:lnTo>
                <a:lnTo>
                  <a:pt x="1588185" y="44259"/>
                </a:lnTo>
                <a:lnTo>
                  <a:pt x="1589481" y="51612"/>
                </a:lnTo>
                <a:lnTo>
                  <a:pt x="1598028" y="50101"/>
                </a:lnTo>
                <a:lnTo>
                  <a:pt x="1596796" y="42837"/>
                </a:lnTo>
                <a:lnTo>
                  <a:pt x="1595589" y="35534"/>
                </a:lnTo>
                <a:lnTo>
                  <a:pt x="1594446" y="28232"/>
                </a:lnTo>
                <a:lnTo>
                  <a:pt x="1593265" y="20916"/>
                </a:lnTo>
                <a:lnTo>
                  <a:pt x="1592135" y="13576"/>
                </a:lnTo>
                <a:lnTo>
                  <a:pt x="1591043" y="6273"/>
                </a:lnTo>
                <a:close/>
              </a:path>
              <a:path w="10660380" h="325120">
                <a:moveTo>
                  <a:pt x="1600936" y="66395"/>
                </a:moveTo>
                <a:lnTo>
                  <a:pt x="1592465" y="68021"/>
                </a:lnTo>
                <a:lnTo>
                  <a:pt x="1595259" y="82575"/>
                </a:lnTo>
                <a:lnTo>
                  <a:pt x="1598180" y="97154"/>
                </a:lnTo>
                <a:lnTo>
                  <a:pt x="1599679" y="104432"/>
                </a:lnTo>
                <a:lnTo>
                  <a:pt x="1601216" y="111734"/>
                </a:lnTo>
                <a:lnTo>
                  <a:pt x="1609496" y="109981"/>
                </a:lnTo>
                <a:lnTo>
                  <a:pt x="1606524" y="95503"/>
                </a:lnTo>
                <a:lnTo>
                  <a:pt x="1603692" y="80975"/>
                </a:lnTo>
                <a:lnTo>
                  <a:pt x="1602295" y="73698"/>
                </a:lnTo>
                <a:lnTo>
                  <a:pt x="1600936" y="66395"/>
                </a:lnTo>
                <a:close/>
              </a:path>
              <a:path w="10660380" h="325120">
                <a:moveTo>
                  <a:pt x="1612976" y="126149"/>
                </a:moveTo>
                <a:lnTo>
                  <a:pt x="1604784" y="128028"/>
                </a:lnTo>
                <a:lnTo>
                  <a:pt x="1606423" y="135254"/>
                </a:lnTo>
                <a:lnTo>
                  <a:pt x="1609826" y="149707"/>
                </a:lnTo>
                <a:lnTo>
                  <a:pt x="1611553" y="156933"/>
                </a:lnTo>
                <a:lnTo>
                  <a:pt x="1613319" y="164147"/>
                </a:lnTo>
                <a:lnTo>
                  <a:pt x="1615135" y="171399"/>
                </a:lnTo>
                <a:lnTo>
                  <a:pt x="1623110" y="169405"/>
                </a:lnTo>
                <a:lnTo>
                  <a:pt x="1621345" y="162229"/>
                </a:lnTo>
                <a:lnTo>
                  <a:pt x="1617916" y="147827"/>
                </a:lnTo>
                <a:lnTo>
                  <a:pt x="1616240" y="140614"/>
                </a:lnTo>
                <a:lnTo>
                  <a:pt x="1614589" y="133388"/>
                </a:lnTo>
                <a:lnTo>
                  <a:pt x="1612976" y="126149"/>
                </a:lnTo>
                <a:close/>
              </a:path>
              <a:path w="10660380" h="325120">
                <a:moveTo>
                  <a:pt x="1627174" y="185432"/>
                </a:moveTo>
                <a:lnTo>
                  <a:pt x="1619288" y="187553"/>
                </a:lnTo>
                <a:lnTo>
                  <a:pt x="1621180" y="194716"/>
                </a:lnTo>
                <a:lnTo>
                  <a:pt x="1623123" y="201879"/>
                </a:lnTo>
                <a:lnTo>
                  <a:pt x="1627098" y="216192"/>
                </a:lnTo>
                <a:lnTo>
                  <a:pt x="1629117" y="223354"/>
                </a:lnTo>
                <a:lnTo>
                  <a:pt x="1631200" y="230517"/>
                </a:lnTo>
                <a:lnTo>
                  <a:pt x="1638858" y="228295"/>
                </a:lnTo>
                <a:lnTo>
                  <a:pt x="1636839" y="221195"/>
                </a:lnTo>
                <a:lnTo>
                  <a:pt x="1634858" y="214083"/>
                </a:lnTo>
                <a:lnTo>
                  <a:pt x="1630959" y="199783"/>
                </a:lnTo>
                <a:lnTo>
                  <a:pt x="1629041" y="192620"/>
                </a:lnTo>
                <a:lnTo>
                  <a:pt x="1627174" y="185432"/>
                </a:lnTo>
                <a:close/>
              </a:path>
              <a:path w="10660380" h="325120">
                <a:moveTo>
                  <a:pt x="1717662" y="247192"/>
                </a:moveTo>
                <a:lnTo>
                  <a:pt x="1710143" y="249504"/>
                </a:lnTo>
                <a:lnTo>
                  <a:pt x="1712290" y="256603"/>
                </a:lnTo>
                <a:lnTo>
                  <a:pt x="1714474" y="263690"/>
                </a:lnTo>
                <a:lnTo>
                  <a:pt x="1718945" y="277863"/>
                </a:lnTo>
                <a:lnTo>
                  <a:pt x="1721218" y="284949"/>
                </a:lnTo>
                <a:lnTo>
                  <a:pt x="1723542" y="292049"/>
                </a:lnTo>
                <a:lnTo>
                  <a:pt x="1730844" y="289636"/>
                </a:lnTo>
                <a:lnTo>
                  <a:pt x="1726349" y="275564"/>
                </a:lnTo>
                <a:lnTo>
                  <a:pt x="1721954" y="261404"/>
                </a:lnTo>
                <a:lnTo>
                  <a:pt x="1719795" y="254317"/>
                </a:lnTo>
                <a:lnTo>
                  <a:pt x="1717662" y="247192"/>
                </a:lnTo>
                <a:close/>
              </a:path>
              <a:path w="10660380" h="325120">
                <a:moveTo>
                  <a:pt x="1836940" y="137071"/>
                </a:moveTo>
                <a:lnTo>
                  <a:pt x="1828863" y="138925"/>
                </a:lnTo>
                <a:lnTo>
                  <a:pt x="1830489" y="146151"/>
                </a:lnTo>
                <a:lnTo>
                  <a:pt x="1832165" y="153377"/>
                </a:lnTo>
                <a:lnTo>
                  <a:pt x="1835581" y="167830"/>
                </a:lnTo>
                <a:lnTo>
                  <a:pt x="1837334" y="175082"/>
                </a:lnTo>
                <a:lnTo>
                  <a:pt x="1839125" y="182308"/>
                </a:lnTo>
                <a:lnTo>
                  <a:pt x="1846986" y="180352"/>
                </a:lnTo>
                <a:lnTo>
                  <a:pt x="1845246" y="173177"/>
                </a:lnTo>
                <a:lnTo>
                  <a:pt x="1843532" y="165988"/>
                </a:lnTo>
                <a:lnTo>
                  <a:pt x="1840179" y="151561"/>
                </a:lnTo>
                <a:lnTo>
                  <a:pt x="1838540" y="144335"/>
                </a:lnTo>
                <a:lnTo>
                  <a:pt x="1836940" y="137071"/>
                </a:lnTo>
                <a:close/>
              </a:path>
              <a:path w="10660380" h="325120">
                <a:moveTo>
                  <a:pt x="1867001" y="254546"/>
                </a:moveTo>
                <a:lnTo>
                  <a:pt x="1859534" y="256806"/>
                </a:lnTo>
                <a:lnTo>
                  <a:pt x="1861667" y="263905"/>
                </a:lnTo>
                <a:lnTo>
                  <a:pt x="1863839" y="270979"/>
                </a:lnTo>
                <a:lnTo>
                  <a:pt x="1868284" y="285191"/>
                </a:lnTo>
                <a:lnTo>
                  <a:pt x="1870519" y="292265"/>
                </a:lnTo>
                <a:lnTo>
                  <a:pt x="1872818" y="299364"/>
                </a:lnTo>
                <a:lnTo>
                  <a:pt x="1880057" y="297002"/>
                </a:lnTo>
                <a:lnTo>
                  <a:pt x="1877809" y="289979"/>
                </a:lnTo>
                <a:lnTo>
                  <a:pt x="1875599" y="282917"/>
                </a:lnTo>
                <a:lnTo>
                  <a:pt x="1871243" y="268757"/>
                </a:lnTo>
                <a:lnTo>
                  <a:pt x="1869097" y="261670"/>
                </a:lnTo>
                <a:lnTo>
                  <a:pt x="1867001" y="254546"/>
                </a:lnTo>
                <a:close/>
              </a:path>
              <a:path w="10660380" h="325120">
                <a:moveTo>
                  <a:pt x="1825002" y="77647"/>
                </a:moveTo>
                <a:lnTo>
                  <a:pt x="1816646" y="79247"/>
                </a:lnTo>
                <a:lnTo>
                  <a:pt x="1818017" y="86512"/>
                </a:lnTo>
                <a:lnTo>
                  <a:pt x="1820887" y="101091"/>
                </a:lnTo>
                <a:lnTo>
                  <a:pt x="1822348" y="108381"/>
                </a:lnTo>
                <a:lnTo>
                  <a:pt x="1823847" y="115671"/>
                </a:lnTo>
                <a:lnTo>
                  <a:pt x="1825383" y="122961"/>
                </a:lnTo>
                <a:lnTo>
                  <a:pt x="1833562" y="121246"/>
                </a:lnTo>
                <a:lnTo>
                  <a:pt x="1832051" y="114020"/>
                </a:lnTo>
                <a:lnTo>
                  <a:pt x="1829168" y="99504"/>
                </a:lnTo>
                <a:lnTo>
                  <a:pt x="1826348" y="84950"/>
                </a:lnTo>
                <a:lnTo>
                  <a:pt x="1825002" y="77647"/>
                </a:lnTo>
                <a:close/>
              </a:path>
              <a:path w="10660380" h="325120">
                <a:moveTo>
                  <a:pt x="1740065" y="13703"/>
                </a:moveTo>
                <a:lnTo>
                  <a:pt x="1731365" y="15049"/>
                </a:lnTo>
                <a:lnTo>
                  <a:pt x="1733651" y="29692"/>
                </a:lnTo>
                <a:lnTo>
                  <a:pt x="1736077" y="44373"/>
                </a:lnTo>
                <a:lnTo>
                  <a:pt x="1737321" y="51701"/>
                </a:lnTo>
                <a:lnTo>
                  <a:pt x="1738617" y="59029"/>
                </a:lnTo>
                <a:lnTo>
                  <a:pt x="1747113" y="57556"/>
                </a:lnTo>
                <a:lnTo>
                  <a:pt x="1745856" y="50266"/>
                </a:lnTo>
                <a:lnTo>
                  <a:pt x="1744637" y="42989"/>
                </a:lnTo>
                <a:lnTo>
                  <a:pt x="1742300" y="28359"/>
                </a:lnTo>
                <a:lnTo>
                  <a:pt x="1741157" y="21043"/>
                </a:lnTo>
                <a:lnTo>
                  <a:pt x="1740065" y="13703"/>
                </a:lnTo>
                <a:close/>
              </a:path>
              <a:path w="10660380" h="325120">
                <a:moveTo>
                  <a:pt x="1850923" y="196075"/>
                </a:moveTo>
                <a:lnTo>
                  <a:pt x="1843176" y="198132"/>
                </a:lnTo>
                <a:lnTo>
                  <a:pt x="1845043" y="205295"/>
                </a:lnTo>
                <a:lnTo>
                  <a:pt x="1846961" y="212458"/>
                </a:lnTo>
                <a:lnTo>
                  <a:pt x="1848942" y="219621"/>
                </a:lnTo>
                <a:lnTo>
                  <a:pt x="1850898" y="226796"/>
                </a:lnTo>
                <a:lnTo>
                  <a:pt x="1854949" y="241134"/>
                </a:lnTo>
                <a:lnTo>
                  <a:pt x="1862493" y="238975"/>
                </a:lnTo>
                <a:lnTo>
                  <a:pt x="1860486" y="231851"/>
                </a:lnTo>
                <a:lnTo>
                  <a:pt x="1858530" y="224739"/>
                </a:lnTo>
                <a:lnTo>
                  <a:pt x="1854682" y="210426"/>
                </a:lnTo>
                <a:lnTo>
                  <a:pt x="1852777" y="203263"/>
                </a:lnTo>
                <a:lnTo>
                  <a:pt x="1850923" y="196075"/>
                </a:lnTo>
                <a:close/>
              </a:path>
              <a:path w="10660380" h="325120">
                <a:moveTo>
                  <a:pt x="1761947" y="133134"/>
                </a:moveTo>
                <a:lnTo>
                  <a:pt x="1753831" y="134988"/>
                </a:lnTo>
                <a:lnTo>
                  <a:pt x="1757133" y="149440"/>
                </a:lnTo>
                <a:lnTo>
                  <a:pt x="1760575" y="163906"/>
                </a:lnTo>
                <a:lnTo>
                  <a:pt x="1762328" y="171132"/>
                </a:lnTo>
                <a:lnTo>
                  <a:pt x="1764131" y="178358"/>
                </a:lnTo>
                <a:lnTo>
                  <a:pt x="1772043" y="176390"/>
                </a:lnTo>
                <a:lnTo>
                  <a:pt x="1770278" y="169240"/>
                </a:lnTo>
                <a:lnTo>
                  <a:pt x="1768563" y="162039"/>
                </a:lnTo>
                <a:lnTo>
                  <a:pt x="1765198" y="147612"/>
                </a:lnTo>
                <a:lnTo>
                  <a:pt x="1763560" y="140385"/>
                </a:lnTo>
                <a:lnTo>
                  <a:pt x="1761947" y="133134"/>
                </a:lnTo>
                <a:close/>
              </a:path>
              <a:path w="10660380" h="325120">
                <a:moveTo>
                  <a:pt x="1749958" y="73596"/>
                </a:moveTo>
                <a:lnTo>
                  <a:pt x="1741551" y="75209"/>
                </a:lnTo>
                <a:lnTo>
                  <a:pt x="1742935" y="82499"/>
                </a:lnTo>
                <a:lnTo>
                  <a:pt x="1744345" y="89763"/>
                </a:lnTo>
                <a:lnTo>
                  <a:pt x="1747278" y="104343"/>
                </a:lnTo>
                <a:lnTo>
                  <a:pt x="1750326" y="118935"/>
                </a:lnTo>
                <a:lnTo>
                  <a:pt x="1758530" y="117195"/>
                </a:lnTo>
                <a:lnTo>
                  <a:pt x="1757019" y="109981"/>
                </a:lnTo>
                <a:lnTo>
                  <a:pt x="1755559" y="102717"/>
                </a:lnTo>
                <a:lnTo>
                  <a:pt x="1752701" y="88188"/>
                </a:lnTo>
                <a:lnTo>
                  <a:pt x="1751317" y="80898"/>
                </a:lnTo>
                <a:lnTo>
                  <a:pt x="1749958" y="73596"/>
                </a:lnTo>
                <a:close/>
              </a:path>
              <a:path w="10660380" h="325120">
                <a:moveTo>
                  <a:pt x="2169337" y="273659"/>
                </a:moveTo>
                <a:lnTo>
                  <a:pt x="2162035" y="275805"/>
                </a:lnTo>
                <a:lnTo>
                  <a:pt x="2164105" y="282917"/>
                </a:lnTo>
                <a:lnTo>
                  <a:pt x="2168372" y="297141"/>
                </a:lnTo>
                <a:lnTo>
                  <a:pt x="2170531" y="304253"/>
                </a:lnTo>
                <a:lnTo>
                  <a:pt x="2174963" y="318465"/>
                </a:lnTo>
                <a:lnTo>
                  <a:pt x="2182050" y="316229"/>
                </a:lnTo>
                <a:lnTo>
                  <a:pt x="2179866" y="309168"/>
                </a:lnTo>
                <a:lnTo>
                  <a:pt x="2177719" y="302107"/>
                </a:lnTo>
                <a:lnTo>
                  <a:pt x="2173478" y="287896"/>
                </a:lnTo>
                <a:lnTo>
                  <a:pt x="2171395" y="280796"/>
                </a:lnTo>
                <a:lnTo>
                  <a:pt x="2169337" y="273659"/>
                </a:lnTo>
                <a:close/>
              </a:path>
              <a:path w="10660380" h="325120">
                <a:moveTo>
                  <a:pt x="1815122" y="17856"/>
                </a:moveTo>
                <a:lnTo>
                  <a:pt x="1806486" y="19202"/>
                </a:lnTo>
                <a:lnTo>
                  <a:pt x="1808772" y="33845"/>
                </a:lnTo>
                <a:lnTo>
                  <a:pt x="1811172" y="48513"/>
                </a:lnTo>
                <a:lnTo>
                  <a:pt x="1813712" y="63182"/>
                </a:lnTo>
                <a:lnTo>
                  <a:pt x="1822170" y="61709"/>
                </a:lnTo>
                <a:lnTo>
                  <a:pt x="1820926" y="54432"/>
                </a:lnTo>
                <a:lnTo>
                  <a:pt x="1818538" y="39827"/>
                </a:lnTo>
                <a:lnTo>
                  <a:pt x="1816214" y="25209"/>
                </a:lnTo>
                <a:lnTo>
                  <a:pt x="1815122" y="17856"/>
                </a:lnTo>
                <a:close/>
              </a:path>
              <a:path w="10660380" h="325120">
                <a:moveTo>
                  <a:pt x="1792185" y="250786"/>
                </a:moveTo>
                <a:lnTo>
                  <a:pt x="1784705" y="253072"/>
                </a:lnTo>
                <a:lnTo>
                  <a:pt x="1789023" y="267246"/>
                </a:lnTo>
                <a:lnTo>
                  <a:pt x="1793481" y="281431"/>
                </a:lnTo>
                <a:lnTo>
                  <a:pt x="1795741" y="288531"/>
                </a:lnTo>
                <a:lnTo>
                  <a:pt x="1798040" y="295605"/>
                </a:lnTo>
                <a:lnTo>
                  <a:pt x="1805317" y="293242"/>
                </a:lnTo>
                <a:lnTo>
                  <a:pt x="1803057" y="286219"/>
                </a:lnTo>
                <a:lnTo>
                  <a:pt x="1800834" y="279145"/>
                </a:lnTo>
                <a:lnTo>
                  <a:pt x="1796465" y="264998"/>
                </a:lnTo>
                <a:lnTo>
                  <a:pt x="1794306" y="257898"/>
                </a:lnTo>
                <a:lnTo>
                  <a:pt x="1792185" y="250786"/>
                </a:lnTo>
                <a:close/>
              </a:path>
              <a:path w="10660380" h="325120">
                <a:moveTo>
                  <a:pt x="1776018" y="192214"/>
                </a:moveTo>
                <a:lnTo>
                  <a:pt x="1768208" y="194309"/>
                </a:lnTo>
                <a:lnTo>
                  <a:pt x="1770100" y="201472"/>
                </a:lnTo>
                <a:lnTo>
                  <a:pt x="1775980" y="222948"/>
                </a:lnTo>
                <a:lnTo>
                  <a:pt x="1780057" y="237286"/>
                </a:lnTo>
                <a:lnTo>
                  <a:pt x="1787626" y="235089"/>
                </a:lnTo>
                <a:lnTo>
                  <a:pt x="1785632" y="228003"/>
                </a:lnTo>
                <a:lnTo>
                  <a:pt x="1781721" y="213740"/>
                </a:lnTo>
                <a:lnTo>
                  <a:pt x="1779790" y="206565"/>
                </a:lnTo>
                <a:lnTo>
                  <a:pt x="1776018" y="192214"/>
                </a:lnTo>
                <a:close/>
              </a:path>
              <a:path w="10660380" h="325120">
                <a:moveTo>
                  <a:pt x="22606" y="303834"/>
                </a:moveTo>
                <a:lnTo>
                  <a:pt x="14465" y="306412"/>
                </a:lnTo>
                <a:lnTo>
                  <a:pt x="16687" y="313474"/>
                </a:lnTo>
                <a:lnTo>
                  <a:pt x="18961" y="320547"/>
                </a:lnTo>
                <a:lnTo>
                  <a:pt x="20402" y="324959"/>
                </a:lnTo>
                <a:lnTo>
                  <a:pt x="29313" y="324959"/>
                </a:lnTo>
                <a:lnTo>
                  <a:pt x="27050" y="317995"/>
                </a:lnTo>
                <a:lnTo>
                  <a:pt x="24815" y="310921"/>
                </a:lnTo>
                <a:lnTo>
                  <a:pt x="22606" y="303834"/>
                </a:lnTo>
                <a:close/>
              </a:path>
              <a:path w="10660380" h="325120">
                <a:moveTo>
                  <a:pt x="49606" y="116801"/>
                </a:moveTo>
                <a:lnTo>
                  <a:pt x="40589" y="118414"/>
                </a:lnTo>
                <a:lnTo>
                  <a:pt x="41859" y="125717"/>
                </a:lnTo>
                <a:lnTo>
                  <a:pt x="44551" y="140322"/>
                </a:lnTo>
                <a:lnTo>
                  <a:pt x="47371" y="154952"/>
                </a:lnTo>
                <a:lnTo>
                  <a:pt x="48844" y="162267"/>
                </a:lnTo>
                <a:lnTo>
                  <a:pt x="57658" y="160477"/>
                </a:lnTo>
                <a:lnTo>
                  <a:pt x="56222" y="153238"/>
                </a:lnTo>
                <a:lnTo>
                  <a:pt x="54838" y="145986"/>
                </a:lnTo>
                <a:lnTo>
                  <a:pt x="52158" y="131419"/>
                </a:lnTo>
                <a:lnTo>
                  <a:pt x="50850" y="124117"/>
                </a:lnTo>
                <a:lnTo>
                  <a:pt x="49606" y="116801"/>
                </a:lnTo>
                <a:close/>
              </a:path>
              <a:path w="10660380" h="325120">
                <a:moveTo>
                  <a:pt x="61531" y="178955"/>
                </a:moveTo>
                <a:lnTo>
                  <a:pt x="52819" y="180924"/>
                </a:lnTo>
                <a:lnTo>
                  <a:pt x="54432" y="188137"/>
                </a:lnTo>
                <a:lnTo>
                  <a:pt x="56095" y="195376"/>
                </a:lnTo>
                <a:lnTo>
                  <a:pt x="59524" y="209867"/>
                </a:lnTo>
                <a:lnTo>
                  <a:pt x="61290" y="217093"/>
                </a:lnTo>
                <a:lnTo>
                  <a:pt x="63106" y="224320"/>
                </a:lnTo>
                <a:lnTo>
                  <a:pt x="71615" y="222199"/>
                </a:lnTo>
                <a:lnTo>
                  <a:pt x="69837" y="215010"/>
                </a:lnTo>
                <a:lnTo>
                  <a:pt x="68110" y="207835"/>
                </a:lnTo>
                <a:lnTo>
                  <a:pt x="64770" y="193446"/>
                </a:lnTo>
                <a:lnTo>
                  <a:pt x="61531" y="178955"/>
                </a:lnTo>
                <a:close/>
              </a:path>
              <a:path w="10660380" h="325120">
                <a:moveTo>
                  <a:pt x="76326" y="240499"/>
                </a:moveTo>
                <a:lnTo>
                  <a:pt x="67919" y="242811"/>
                </a:lnTo>
                <a:lnTo>
                  <a:pt x="71831" y="257111"/>
                </a:lnTo>
                <a:lnTo>
                  <a:pt x="73875" y="264248"/>
                </a:lnTo>
                <a:lnTo>
                  <a:pt x="75895" y="271398"/>
                </a:lnTo>
                <a:lnTo>
                  <a:pt x="80098" y="285699"/>
                </a:lnTo>
                <a:lnTo>
                  <a:pt x="88315" y="283235"/>
                </a:lnTo>
                <a:lnTo>
                  <a:pt x="86245" y="276186"/>
                </a:lnTo>
                <a:lnTo>
                  <a:pt x="84213" y="269074"/>
                </a:lnTo>
                <a:lnTo>
                  <a:pt x="80200" y="254825"/>
                </a:lnTo>
                <a:lnTo>
                  <a:pt x="78244" y="247675"/>
                </a:lnTo>
                <a:lnTo>
                  <a:pt x="76326" y="240499"/>
                </a:lnTo>
                <a:close/>
              </a:path>
              <a:path w="10660380" h="325120">
                <a:moveTo>
                  <a:pt x="40563" y="54101"/>
                </a:moveTo>
                <a:lnTo>
                  <a:pt x="31419" y="55295"/>
                </a:lnTo>
                <a:lnTo>
                  <a:pt x="32308" y="62649"/>
                </a:lnTo>
                <a:lnTo>
                  <a:pt x="33248" y="70002"/>
                </a:lnTo>
                <a:lnTo>
                  <a:pt x="35280" y="84747"/>
                </a:lnTo>
                <a:lnTo>
                  <a:pt x="36347" y="92138"/>
                </a:lnTo>
                <a:lnTo>
                  <a:pt x="37503" y="99517"/>
                </a:lnTo>
                <a:lnTo>
                  <a:pt x="46609" y="98120"/>
                </a:lnTo>
                <a:lnTo>
                  <a:pt x="45516" y="90830"/>
                </a:lnTo>
                <a:lnTo>
                  <a:pt x="42443" y="68821"/>
                </a:lnTo>
                <a:lnTo>
                  <a:pt x="41478" y="61480"/>
                </a:lnTo>
                <a:lnTo>
                  <a:pt x="40563" y="54101"/>
                </a:lnTo>
                <a:close/>
              </a:path>
              <a:path w="10660380" h="325120">
                <a:moveTo>
                  <a:pt x="182816" y="51117"/>
                </a:moveTo>
                <a:lnTo>
                  <a:pt x="173647" y="52362"/>
                </a:lnTo>
                <a:lnTo>
                  <a:pt x="174612" y="59715"/>
                </a:lnTo>
                <a:lnTo>
                  <a:pt x="175628" y="67068"/>
                </a:lnTo>
                <a:lnTo>
                  <a:pt x="176733" y="74434"/>
                </a:lnTo>
                <a:lnTo>
                  <a:pt x="177800" y="81800"/>
                </a:lnTo>
                <a:lnTo>
                  <a:pt x="178943" y="89166"/>
                </a:lnTo>
                <a:lnTo>
                  <a:pt x="180136" y="96545"/>
                </a:lnTo>
                <a:lnTo>
                  <a:pt x="189166" y="95072"/>
                </a:lnTo>
                <a:lnTo>
                  <a:pt x="188010" y="87795"/>
                </a:lnTo>
                <a:lnTo>
                  <a:pt x="186905" y="80479"/>
                </a:lnTo>
                <a:lnTo>
                  <a:pt x="184785" y="65849"/>
                </a:lnTo>
                <a:lnTo>
                  <a:pt x="183781" y="58483"/>
                </a:lnTo>
                <a:lnTo>
                  <a:pt x="182816" y="51117"/>
                </a:lnTo>
                <a:close/>
              </a:path>
              <a:path w="10660380" h="325120">
                <a:moveTo>
                  <a:pt x="192265" y="113512"/>
                </a:moveTo>
                <a:lnTo>
                  <a:pt x="183337" y="115176"/>
                </a:lnTo>
                <a:lnTo>
                  <a:pt x="184670" y="122466"/>
                </a:lnTo>
                <a:lnTo>
                  <a:pt x="187490" y="137058"/>
                </a:lnTo>
                <a:lnTo>
                  <a:pt x="188937" y="144373"/>
                </a:lnTo>
                <a:lnTo>
                  <a:pt x="190411" y="151676"/>
                </a:lnTo>
                <a:lnTo>
                  <a:pt x="191947" y="158991"/>
                </a:lnTo>
                <a:lnTo>
                  <a:pt x="200672" y="157137"/>
                </a:lnTo>
                <a:lnTo>
                  <a:pt x="199186" y="149923"/>
                </a:lnTo>
                <a:lnTo>
                  <a:pt x="197726" y="142671"/>
                </a:lnTo>
                <a:lnTo>
                  <a:pt x="194932" y="128117"/>
                </a:lnTo>
                <a:lnTo>
                  <a:pt x="193573" y="120827"/>
                </a:lnTo>
                <a:lnTo>
                  <a:pt x="192265" y="113512"/>
                </a:lnTo>
                <a:close/>
              </a:path>
              <a:path w="10660380" h="325120">
                <a:moveTo>
                  <a:pt x="204647" y="175412"/>
                </a:moveTo>
                <a:lnTo>
                  <a:pt x="196011" y="177406"/>
                </a:lnTo>
                <a:lnTo>
                  <a:pt x="197662" y="184645"/>
                </a:lnTo>
                <a:lnTo>
                  <a:pt x="199402" y="191884"/>
                </a:lnTo>
                <a:lnTo>
                  <a:pt x="202971" y="206349"/>
                </a:lnTo>
                <a:lnTo>
                  <a:pt x="204800" y="213537"/>
                </a:lnTo>
                <a:lnTo>
                  <a:pt x="206590" y="220700"/>
                </a:lnTo>
                <a:lnTo>
                  <a:pt x="215036" y="218592"/>
                </a:lnTo>
                <a:lnTo>
                  <a:pt x="213258" y="211366"/>
                </a:lnTo>
                <a:lnTo>
                  <a:pt x="211467" y="204203"/>
                </a:lnTo>
                <a:lnTo>
                  <a:pt x="207987" y="189852"/>
                </a:lnTo>
                <a:lnTo>
                  <a:pt x="206273" y="182651"/>
                </a:lnTo>
                <a:lnTo>
                  <a:pt x="204647" y="175412"/>
                </a:lnTo>
                <a:close/>
              </a:path>
              <a:path w="10660380" h="325120">
                <a:moveTo>
                  <a:pt x="219811" y="236626"/>
                </a:moveTo>
                <a:lnTo>
                  <a:pt x="211493" y="238988"/>
                </a:lnTo>
                <a:lnTo>
                  <a:pt x="213461" y="246113"/>
                </a:lnTo>
                <a:lnTo>
                  <a:pt x="215493" y="253250"/>
                </a:lnTo>
                <a:lnTo>
                  <a:pt x="219633" y="267512"/>
                </a:lnTo>
                <a:lnTo>
                  <a:pt x="221754" y="274637"/>
                </a:lnTo>
                <a:lnTo>
                  <a:pt x="223926" y="281774"/>
                </a:lnTo>
                <a:lnTo>
                  <a:pt x="232041" y="279298"/>
                </a:lnTo>
                <a:lnTo>
                  <a:pt x="227837" y="265137"/>
                </a:lnTo>
                <a:lnTo>
                  <a:pt x="223774" y="250926"/>
                </a:lnTo>
                <a:lnTo>
                  <a:pt x="221767" y="243801"/>
                </a:lnTo>
                <a:lnTo>
                  <a:pt x="219811" y="236626"/>
                </a:lnTo>
                <a:close/>
              </a:path>
              <a:path w="10660380" h="325120">
                <a:moveTo>
                  <a:pt x="147853" y="238544"/>
                </a:moveTo>
                <a:lnTo>
                  <a:pt x="139509" y="240855"/>
                </a:lnTo>
                <a:lnTo>
                  <a:pt x="141465" y="248005"/>
                </a:lnTo>
                <a:lnTo>
                  <a:pt x="143459" y="255130"/>
                </a:lnTo>
                <a:lnTo>
                  <a:pt x="147561" y="269405"/>
                </a:lnTo>
                <a:lnTo>
                  <a:pt x="149669" y="276555"/>
                </a:lnTo>
                <a:lnTo>
                  <a:pt x="151828" y="283679"/>
                </a:lnTo>
                <a:lnTo>
                  <a:pt x="159981" y="281228"/>
                </a:lnTo>
                <a:lnTo>
                  <a:pt x="155816" y="267080"/>
                </a:lnTo>
                <a:lnTo>
                  <a:pt x="151764" y="252844"/>
                </a:lnTo>
                <a:lnTo>
                  <a:pt x="149796" y="245706"/>
                </a:lnTo>
                <a:lnTo>
                  <a:pt x="147853" y="238544"/>
                </a:lnTo>
                <a:close/>
              </a:path>
              <a:path w="10660380" h="325120">
                <a:moveTo>
                  <a:pt x="111467" y="52565"/>
                </a:moveTo>
                <a:lnTo>
                  <a:pt x="102311" y="53784"/>
                </a:lnTo>
                <a:lnTo>
                  <a:pt x="103225" y="61137"/>
                </a:lnTo>
                <a:lnTo>
                  <a:pt x="104228" y="68491"/>
                </a:lnTo>
                <a:lnTo>
                  <a:pt x="106324" y="83210"/>
                </a:lnTo>
                <a:lnTo>
                  <a:pt x="107442" y="90589"/>
                </a:lnTo>
                <a:lnTo>
                  <a:pt x="108597" y="97967"/>
                </a:lnTo>
                <a:lnTo>
                  <a:pt x="117665" y="96545"/>
                </a:lnTo>
                <a:lnTo>
                  <a:pt x="116547" y="89268"/>
                </a:lnTo>
                <a:lnTo>
                  <a:pt x="115468" y="81953"/>
                </a:lnTo>
                <a:lnTo>
                  <a:pt x="113411" y="67297"/>
                </a:lnTo>
                <a:lnTo>
                  <a:pt x="111467" y="52565"/>
                </a:lnTo>
                <a:close/>
              </a:path>
              <a:path w="10660380" h="325120">
                <a:moveTo>
                  <a:pt x="120726" y="115100"/>
                </a:moveTo>
                <a:lnTo>
                  <a:pt x="111760" y="116751"/>
                </a:lnTo>
                <a:lnTo>
                  <a:pt x="113055" y="124028"/>
                </a:lnTo>
                <a:lnTo>
                  <a:pt x="114388" y="131330"/>
                </a:lnTo>
                <a:lnTo>
                  <a:pt x="117208" y="145948"/>
                </a:lnTo>
                <a:lnTo>
                  <a:pt x="118656" y="153263"/>
                </a:lnTo>
                <a:lnTo>
                  <a:pt x="120180" y="160578"/>
                </a:lnTo>
                <a:lnTo>
                  <a:pt x="128955" y="158762"/>
                </a:lnTo>
                <a:lnTo>
                  <a:pt x="126060" y="144284"/>
                </a:lnTo>
                <a:lnTo>
                  <a:pt x="123329" y="129730"/>
                </a:lnTo>
                <a:lnTo>
                  <a:pt x="121996" y="122440"/>
                </a:lnTo>
                <a:lnTo>
                  <a:pt x="120726" y="115100"/>
                </a:lnTo>
                <a:close/>
              </a:path>
              <a:path w="10660380" h="325120">
                <a:moveTo>
                  <a:pt x="132867" y="177139"/>
                </a:moveTo>
                <a:lnTo>
                  <a:pt x="124193" y="179120"/>
                </a:lnTo>
                <a:lnTo>
                  <a:pt x="125818" y="186321"/>
                </a:lnTo>
                <a:lnTo>
                  <a:pt x="127520" y="193586"/>
                </a:lnTo>
                <a:lnTo>
                  <a:pt x="131013" y="208064"/>
                </a:lnTo>
                <a:lnTo>
                  <a:pt x="132803" y="215303"/>
                </a:lnTo>
                <a:lnTo>
                  <a:pt x="134632" y="222465"/>
                </a:lnTo>
                <a:lnTo>
                  <a:pt x="143129" y="220344"/>
                </a:lnTo>
                <a:lnTo>
                  <a:pt x="141312" y="213131"/>
                </a:lnTo>
                <a:lnTo>
                  <a:pt x="139560" y="205955"/>
                </a:lnTo>
                <a:lnTo>
                  <a:pt x="136144" y="191592"/>
                </a:lnTo>
                <a:lnTo>
                  <a:pt x="134480" y="184391"/>
                </a:lnTo>
                <a:lnTo>
                  <a:pt x="132867" y="177139"/>
                </a:lnTo>
                <a:close/>
              </a:path>
              <a:path w="10660380" h="325120">
                <a:moveTo>
                  <a:pt x="165506" y="299211"/>
                </a:moveTo>
                <a:lnTo>
                  <a:pt x="157454" y="301815"/>
                </a:lnTo>
                <a:lnTo>
                  <a:pt x="159715" y="308889"/>
                </a:lnTo>
                <a:lnTo>
                  <a:pt x="162013" y="315925"/>
                </a:lnTo>
                <a:lnTo>
                  <a:pt x="165047" y="324959"/>
                </a:lnTo>
                <a:lnTo>
                  <a:pt x="173883" y="324959"/>
                </a:lnTo>
                <a:lnTo>
                  <a:pt x="170027" y="313347"/>
                </a:lnTo>
                <a:lnTo>
                  <a:pt x="167754" y="306311"/>
                </a:lnTo>
                <a:lnTo>
                  <a:pt x="165506" y="299211"/>
                </a:lnTo>
                <a:close/>
              </a:path>
              <a:path w="10660380" h="325120">
                <a:moveTo>
                  <a:pt x="93814" y="301345"/>
                </a:moveTo>
                <a:lnTo>
                  <a:pt x="85725" y="303949"/>
                </a:lnTo>
                <a:lnTo>
                  <a:pt x="87960" y="311022"/>
                </a:lnTo>
                <a:lnTo>
                  <a:pt x="90246" y="318071"/>
                </a:lnTo>
                <a:lnTo>
                  <a:pt x="92542" y="324959"/>
                </a:lnTo>
                <a:lnTo>
                  <a:pt x="101417" y="324959"/>
                </a:lnTo>
                <a:lnTo>
                  <a:pt x="98310" y="315493"/>
                </a:lnTo>
                <a:lnTo>
                  <a:pt x="96050" y="308432"/>
                </a:lnTo>
                <a:lnTo>
                  <a:pt x="93814" y="301345"/>
                </a:lnTo>
                <a:close/>
              </a:path>
              <a:path w="10660380" h="325120">
                <a:moveTo>
                  <a:pt x="237604" y="297167"/>
                </a:moveTo>
                <a:lnTo>
                  <a:pt x="229577" y="299783"/>
                </a:lnTo>
                <a:lnTo>
                  <a:pt x="231863" y="306831"/>
                </a:lnTo>
                <a:lnTo>
                  <a:pt x="234187" y="313867"/>
                </a:lnTo>
                <a:lnTo>
                  <a:pt x="237919" y="324959"/>
                </a:lnTo>
                <a:lnTo>
                  <a:pt x="246728" y="324959"/>
                </a:lnTo>
                <a:lnTo>
                  <a:pt x="242163" y="311289"/>
                </a:lnTo>
                <a:lnTo>
                  <a:pt x="239852" y="304253"/>
                </a:lnTo>
                <a:lnTo>
                  <a:pt x="237604" y="297167"/>
                </a:lnTo>
                <a:close/>
              </a:path>
              <a:path w="10660380" h="325120">
                <a:moveTo>
                  <a:pt x="885863" y="228892"/>
                </a:moveTo>
                <a:lnTo>
                  <a:pt x="877912" y="231292"/>
                </a:lnTo>
                <a:lnTo>
                  <a:pt x="880033" y="238391"/>
                </a:lnTo>
                <a:lnTo>
                  <a:pt x="884402" y="252564"/>
                </a:lnTo>
                <a:lnTo>
                  <a:pt x="886625" y="259651"/>
                </a:lnTo>
                <a:lnTo>
                  <a:pt x="888885" y="266725"/>
                </a:lnTo>
                <a:lnTo>
                  <a:pt x="891197" y="273811"/>
                </a:lnTo>
                <a:lnTo>
                  <a:pt x="898944" y="271297"/>
                </a:lnTo>
                <a:lnTo>
                  <a:pt x="894473" y="257225"/>
                </a:lnTo>
                <a:lnTo>
                  <a:pt x="890104" y="243103"/>
                </a:lnTo>
                <a:lnTo>
                  <a:pt x="887958" y="236004"/>
                </a:lnTo>
                <a:lnTo>
                  <a:pt x="885863" y="228892"/>
                </a:lnTo>
                <a:close/>
              </a:path>
              <a:path w="10660380" h="325120">
                <a:moveTo>
                  <a:pt x="718934" y="168833"/>
                </a:moveTo>
                <a:lnTo>
                  <a:pt x="710577" y="170967"/>
                </a:lnTo>
                <a:lnTo>
                  <a:pt x="712393" y="178142"/>
                </a:lnTo>
                <a:lnTo>
                  <a:pt x="714248" y="185318"/>
                </a:lnTo>
                <a:lnTo>
                  <a:pt x="716140" y="192506"/>
                </a:lnTo>
                <a:lnTo>
                  <a:pt x="720001" y="206870"/>
                </a:lnTo>
                <a:lnTo>
                  <a:pt x="721995" y="214033"/>
                </a:lnTo>
                <a:lnTo>
                  <a:pt x="730148" y="211759"/>
                </a:lnTo>
                <a:lnTo>
                  <a:pt x="728192" y="204660"/>
                </a:lnTo>
                <a:lnTo>
                  <a:pt x="726274" y="197523"/>
                </a:lnTo>
                <a:lnTo>
                  <a:pt x="722541" y="183222"/>
                </a:lnTo>
                <a:lnTo>
                  <a:pt x="720712" y="176047"/>
                </a:lnTo>
                <a:lnTo>
                  <a:pt x="718934" y="168833"/>
                </a:lnTo>
                <a:close/>
              </a:path>
              <a:path w="10660380" h="325120">
                <a:moveTo>
                  <a:pt x="694397" y="46710"/>
                </a:moveTo>
                <a:lnTo>
                  <a:pt x="685444" y="48171"/>
                </a:lnTo>
                <a:lnTo>
                  <a:pt x="686625" y="55498"/>
                </a:lnTo>
                <a:lnTo>
                  <a:pt x="687844" y="62826"/>
                </a:lnTo>
                <a:lnTo>
                  <a:pt x="690422" y="77469"/>
                </a:lnTo>
                <a:lnTo>
                  <a:pt x="691756" y="84797"/>
                </a:lnTo>
                <a:lnTo>
                  <a:pt x="693153" y="92151"/>
                </a:lnTo>
                <a:lnTo>
                  <a:pt x="701878" y="90487"/>
                </a:lnTo>
                <a:lnTo>
                  <a:pt x="700544" y="83235"/>
                </a:lnTo>
                <a:lnTo>
                  <a:pt x="699236" y="75971"/>
                </a:lnTo>
                <a:lnTo>
                  <a:pt x="696747" y="61379"/>
                </a:lnTo>
                <a:lnTo>
                  <a:pt x="695540" y="54038"/>
                </a:lnTo>
                <a:lnTo>
                  <a:pt x="694397" y="46710"/>
                </a:lnTo>
                <a:close/>
              </a:path>
              <a:path w="10660380" h="325120">
                <a:moveTo>
                  <a:pt x="705332" y="108089"/>
                </a:moveTo>
                <a:lnTo>
                  <a:pt x="696658" y="109880"/>
                </a:lnTo>
                <a:lnTo>
                  <a:pt x="698169" y="117170"/>
                </a:lnTo>
                <a:lnTo>
                  <a:pt x="699731" y="124421"/>
                </a:lnTo>
                <a:lnTo>
                  <a:pt x="702970" y="138899"/>
                </a:lnTo>
                <a:lnTo>
                  <a:pt x="704621" y="146151"/>
                </a:lnTo>
                <a:lnTo>
                  <a:pt x="706310" y="153415"/>
                </a:lnTo>
                <a:lnTo>
                  <a:pt x="714743" y="151422"/>
                </a:lnTo>
                <a:lnTo>
                  <a:pt x="713105" y="144259"/>
                </a:lnTo>
                <a:lnTo>
                  <a:pt x="711479" y="137032"/>
                </a:lnTo>
                <a:lnTo>
                  <a:pt x="709917" y="129793"/>
                </a:lnTo>
                <a:lnTo>
                  <a:pt x="708329" y="122567"/>
                </a:lnTo>
                <a:lnTo>
                  <a:pt x="706793" y="115328"/>
                </a:lnTo>
                <a:lnTo>
                  <a:pt x="705332" y="108089"/>
                </a:lnTo>
                <a:close/>
              </a:path>
              <a:path w="10660380" h="325120">
                <a:moveTo>
                  <a:pt x="660222" y="229476"/>
                </a:moveTo>
                <a:lnTo>
                  <a:pt x="652157" y="231876"/>
                </a:lnTo>
                <a:lnTo>
                  <a:pt x="656361" y="246075"/>
                </a:lnTo>
                <a:lnTo>
                  <a:pt x="660730" y="260299"/>
                </a:lnTo>
                <a:lnTo>
                  <a:pt x="662939" y="267385"/>
                </a:lnTo>
                <a:lnTo>
                  <a:pt x="665226" y="274472"/>
                </a:lnTo>
                <a:lnTo>
                  <a:pt x="673087" y="271957"/>
                </a:lnTo>
                <a:lnTo>
                  <a:pt x="668680" y="257860"/>
                </a:lnTo>
                <a:lnTo>
                  <a:pt x="664400" y="243712"/>
                </a:lnTo>
                <a:lnTo>
                  <a:pt x="662292" y="236600"/>
                </a:lnTo>
                <a:lnTo>
                  <a:pt x="660222" y="229476"/>
                </a:lnTo>
                <a:close/>
              </a:path>
              <a:path w="10660380" h="325120">
                <a:moveTo>
                  <a:pt x="678662" y="289090"/>
                </a:moveTo>
                <a:lnTo>
                  <a:pt x="670902" y="291744"/>
                </a:lnTo>
                <a:lnTo>
                  <a:pt x="673265" y="298767"/>
                </a:lnTo>
                <a:lnTo>
                  <a:pt x="675690" y="305790"/>
                </a:lnTo>
                <a:lnTo>
                  <a:pt x="680605" y="319785"/>
                </a:lnTo>
                <a:lnTo>
                  <a:pt x="682464" y="324959"/>
                </a:lnTo>
                <a:lnTo>
                  <a:pt x="691042" y="324959"/>
                </a:lnTo>
                <a:lnTo>
                  <a:pt x="688263" y="317118"/>
                </a:lnTo>
                <a:lnTo>
                  <a:pt x="685850" y="310121"/>
                </a:lnTo>
                <a:lnTo>
                  <a:pt x="683412" y="303148"/>
                </a:lnTo>
                <a:lnTo>
                  <a:pt x="681024" y="296125"/>
                </a:lnTo>
                <a:lnTo>
                  <a:pt x="678662" y="289090"/>
                </a:lnTo>
                <a:close/>
              </a:path>
              <a:path w="10660380" h="325120">
                <a:moveTo>
                  <a:pt x="569899" y="169671"/>
                </a:moveTo>
                <a:lnTo>
                  <a:pt x="561479" y="171767"/>
                </a:lnTo>
                <a:lnTo>
                  <a:pt x="563245" y="178942"/>
                </a:lnTo>
                <a:lnTo>
                  <a:pt x="566928" y="193319"/>
                </a:lnTo>
                <a:lnTo>
                  <a:pt x="568807" y="200520"/>
                </a:lnTo>
                <a:lnTo>
                  <a:pt x="570725" y="207708"/>
                </a:lnTo>
                <a:lnTo>
                  <a:pt x="572693" y="214883"/>
                </a:lnTo>
                <a:lnTo>
                  <a:pt x="580910" y="212648"/>
                </a:lnTo>
                <a:lnTo>
                  <a:pt x="578993" y="205524"/>
                </a:lnTo>
                <a:lnTo>
                  <a:pt x="577113" y="198386"/>
                </a:lnTo>
                <a:lnTo>
                  <a:pt x="573443" y="184061"/>
                </a:lnTo>
                <a:lnTo>
                  <a:pt x="571652" y="176872"/>
                </a:lnTo>
                <a:lnTo>
                  <a:pt x="569899" y="169671"/>
                </a:lnTo>
                <a:close/>
              </a:path>
              <a:path w="10660380" h="325120">
                <a:moveTo>
                  <a:pt x="585774" y="230123"/>
                </a:moveTo>
                <a:lnTo>
                  <a:pt x="581710" y="231292"/>
                </a:lnTo>
                <a:lnTo>
                  <a:pt x="577659" y="232498"/>
                </a:lnTo>
                <a:lnTo>
                  <a:pt x="579729" y="239623"/>
                </a:lnTo>
                <a:lnTo>
                  <a:pt x="581837" y="246722"/>
                </a:lnTo>
                <a:lnTo>
                  <a:pt x="586168" y="260921"/>
                </a:lnTo>
                <a:lnTo>
                  <a:pt x="588378" y="268033"/>
                </a:lnTo>
                <a:lnTo>
                  <a:pt x="590638" y="275145"/>
                </a:lnTo>
                <a:lnTo>
                  <a:pt x="598563" y="272605"/>
                </a:lnTo>
                <a:lnTo>
                  <a:pt x="596353" y="265569"/>
                </a:lnTo>
                <a:lnTo>
                  <a:pt x="594182" y="258521"/>
                </a:lnTo>
                <a:lnTo>
                  <a:pt x="589914" y="244347"/>
                </a:lnTo>
                <a:lnTo>
                  <a:pt x="587832" y="237248"/>
                </a:lnTo>
                <a:lnTo>
                  <a:pt x="585774" y="230123"/>
                </a:lnTo>
                <a:close/>
              </a:path>
              <a:path w="10660380" h="325120">
                <a:moveTo>
                  <a:pt x="644245" y="169176"/>
                </a:moveTo>
                <a:lnTo>
                  <a:pt x="635850" y="171310"/>
                </a:lnTo>
                <a:lnTo>
                  <a:pt x="637641" y="178473"/>
                </a:lnTo>
                <a:lnTo>
                  <a:pt x="639483" y="185673"/>
                </a:lnTo>
                <a:lnTo>
                  <a:pt x="643255" y="200012"/>
                </a:lnTo>
                <a:lnTo>
                  <a:pt x="645185" y="207213"/>
                </a:lnTo>
                <a:lnTo>
                  <a:pt x="647179" y="214401"/>
                </a:lnTo>
                <a:lnTo>
                  <a:pt x="655345" y="212140"/>
                </a:lnTo>
                <a:lnTo>
                  <a:pt x="653414" y="205016"/>
                </a:lnTo>
                <a:lnTo>
                  <a:pt x="651522" y="197891"/>
                </a:lnTo>
                <a:lnTo>
                  <a:pt x="647826" y="183578"/>
                </a:lnTo>
                <a:lnTo>
                  <a:pt x="646010" y="176390"/>
                </a:lnTo>
                <a:lnTo>
                  <a:pt x="644245" y="169176"/>
                </a:lnTo>
                <a:close/>
              </a:path>
              <a:path w="10660380" h="325120">
                <a:moveTo>
                  <a:pt x="620039" y="46748"/>
                </a:moveTo>
                <a:lnTo>
                  <a:pt x="611047" y="48183"/>
                </a:lnTo>
                <a:lnTo>
                  <a:pt x="612203" y="55511"/>
                </a:lnTo>
                <a:lnTo>
                  <a:pt x="613397" y="62839"/>
                </a:lnTo>
                <a:lnTo>
                  <a:pt x="615924" y="77508"/>
                </a:lnTo>
                <a:lnTo>
                  <a:pt x="617220" y="84848"/>
                </a:lnTo>
                <a:lnTo>
                  <a:pt x="618591" y="92201"/>
                </a:lnTo>
                <a:lnTo>
                  <a:pt x="627367" y="90576"/>
                </a:lnTo>
                <a:lnTo>
                  <a:pt x="626059" y="83311"/>
                </a:lnTo>
                <a:lnTo>
                  <a:pt x="624789" y="76047"/>
                </a:lnTo>
                <a:lnTo>
                  <a:pt x="622350" y="61417"/>
                </a:lnTo>
                <a:lnTo>
                  <a:pt x="621169" y="54101"/>
                </a:lnTo>
                <a:lnTo>
                  <a:pt x="620039" y="46748"/>
                </a:lnTo>
                <a:close/>
              </a:path>
              <a:path w="10660380" h="325120">
                <a:moveTo>
                  <a:pt x="630758" y="108267"/>
                </a:moveTo>
                <a:lnTo>
                  <a:pt x="622084" y="110058"/>
                </a:lnTo>
                <a:lnTo>
                  <a:pt x="623544" y="117322"/>
                </a:lnTo>
                <a:lnTo>
                  <a:pt x="625106" y="124599"/>
                </a:lnTo>
                <a:lnTo>
                  <a:pt x="628319" y="139141"/>
                </a:lnTo>
                <a:lnTo>
                  <a:pt x="631596" y="153568"/>
                </a:lnTo>
                <a:lnTo>
                  <a:pt x="640105" y="151688"/>
                </a:lnTo>
                <a:lnTo>
                  <a:pt x="636879" y="137185"/>
                </a:lnTo>
                <a:lnTo>
                  <a:pt x="633742" y="122745"/>
                </a:lnTo>
                <a:lnTo>
                  <a:pt x="632206" y="115531"/>
                </a:lnTo>
                <a:lnTo>
                  <a:pt x="630758" y="108267"/>
                </a:lnTo>
                <a:close/>
              </a:path>
              <a:path w="10660380" h="325120">
                <a:moveTo>
                  <a:pt x="604126" y="289864"/>
                </a:moveTo>
                <a:lnTo>
                  <a:pt x="596328" y="292519"/>
                </a:lnTo>
                <a:lnTo>
                  <a:pt x="598690" y="299542"/>
                </a:lnTo>
                <a:lnTo>
                  <a:pt x="601091" y="306552"/>
                </a:lnTo>
                <a:lnTo>
                  <a:pt x="605993" y="320573"/>
                </a:lnTo>
                <a:lnTo>
                  <a:pt x="607553" y="324959"/>
                </a:lnTo>
                <a:lnTo>
                  <a:pt x="616139" y="324959"/>
                </a:lnTo>
                <a:lnTo>
                  <a:pt x="608850" y="303923"/>
                </a:lnTo>
                <a:lnTo>
                  <a:pt x="606475" y="296900"/>
                </a:lnTo>
                <a:lnTo>
                  <a:pt x="604126" y="289864"/>
                </a:lnTo>
                <a:close/>
              </a:path>
              <a:path w="10660380" h="325120">
                <a:moveTo>
                  <a:pt x="844461" y="47383"/>
                </a:moveTo>
                <a:lnTo>
                  <a:pt x="835596" y="48907"/>
                </a:lnTo>
                <a:lnTo>
                  <a:pt x="836815" y="56197"/>
                </a:lnTo>
                <a:lnTo>
                  <a:pt x="838111" y="63512"/>
                </a:lnTo>
                <a:lnTo>
                  <a:pt x="840778" y="78155"/>
                </a:lnTo>
                <a:lnTo>
                  <a:pt x="842162" y="85470"/>
                </a:lnTo>
                <a:lnTo>
                  <a:pt x="843584" y="92811"/>
                </a:lnTo>
                <a:lnTo>
                  <a:pt x="852258" y="91097"/>
                </a:lnTo>
                <a:lnTo>
                  <a:pt x="850861" y="83845"/>
                </a:lnTo>
                <a:lnTo>
                  <a:pt x="849515" y="76606"/>
                </a:lnTo>
                <a:lnTo>
                  <a:pt x="846924" y="62014"/>
                </a:lnTo>
                <a:lnTo>
                  <a:pt x="845667" y="54711"/>
                </a:lnTo>
                <a:lnTo>
                  <a:pt x="844461" y="47383"/>
                </a:lnTo>
                <a:close/>
              </a:path>
              <a:path w="10660380" h="325120">
                <a:moveTo>
                  <a:pt x="828801" y="288099"/>
                </a:moveTo>
                <a:lnTo>
                  <a:pt x="821118" y="290728"/>
                </a:lnTo>
                <a:lnTo>
                  <a:pt x="823506" y="297738"/>
                </a:lnTo>
                <a:lnTo>
                  <a:pt x="825944" y="304749"/>
                </a:lnTo>
                <a:lnTo>
                  <a:pt x="830897" y="318731"/>
                </a:lnTo>
                <a:lnTo>
                  <a:pt x="833146" y="324959"/>
                </a:lnTo>
                <a:lnTo>
                  <a:pt x="841647" y="324959"/>
                </a:lnTo>
                <a:lnTo>
                  <a:pt x="840943" y="323024"/>
                </a:lnTo>
                <a:lnTo>
                  <a:pt x="833589" y="302132"/>
                </a:lnTo>
                <a:lnTo>
                  <a:pt x="831176" y="295122"/>
                </a:lnTo>
                <a:lnTo>
                  <a:pt x="828801" y="288099"/>
                </a:lnTo>
                <a:close/>
              </a:path>
              <a:path w="10660380" h="325120">
                <a:moveTo>
                  <a:pt x="855738" y="108445"/>
                </a:moveTo>
                <a:lnTo>
                  <a:pt x="847178" y="110286"/>
                </a:lnTo>
                <a:lnTo>
                  <a:pt x="850328" y="124790"/>
                </a:lnTo>
                <a:lnTo>
                  <a:pt x="853617" y="139280"/>
                </a:lnTo>
                <a:lnTo>
                  <a:pt x="855306" y="146532"/>
                </a:lnTo>
                <a:lnTo>
                  <a:pt x="857046" y="153796"/>
                </a:lnTo>
                <a:lnTo>
                  <a:pt x="865390" y="151777"/>
                </a:lnTo>
                <a:lnTo>
                  <a:pt x="863701" y="144602"/>
                </a:lnTo>
                <a:lnTo>
                  <a:pt x="862063" y="137401"/>
                </a:lnTo>
                <a:lnTo>
                  <a:pt x="858837" y="122948"/>
                </a:lnTo>
                <a:lnTo>
                  <a:pt x="855738" y="108445"/>
                </a:lnTo>
                <a:close/>
              </a:path>
              <a:path w="10660380" h="325120">
                <a:moveTo>
                  <a:pt x="869594" y="168948"/>
                </a:moveTo>
                <a:lnTo>
                  <a:pt x="861326" y="171094"/>
                </a:lnTo>
                <a:lnTo>
                  <a:pt x="863168" y="178282"/>
                </a:lnTo>
                <a:lnTo>
                  <a:pt x="865060" y="185458"/>
                </a:lnTo>
                <a:lnTo>
                  <a:pt x="868934" y="199821"/>
                </a:lnTo>
                <a:lnTo>
                  <a:pt x="870902" y="206984"/>
                </a:lnTo>
                <a:lnTo>
                  <a:pt x="872934" y="214172"/>
                </a:lnTo>
                <a:lnTo>
                  <a:pt x="880986" y="211899"/>
                </a:lnTo>
                <a:lnTo>
                  <a:pt x="879017" y="204787"/>
                </a:lnTo>
                <a:lnTo>
                  <a:pt x="877074" y="197662"/>
                </a:lnTo>
                <a:lnTo>
                  <a:pt x="873277" y="183337"/>
                </a:lnTo>
                <a:lnTo>
                  <a:pt x="871423" y="176161"/>
                </a:lnTo>
                <a:lnTo>
                  <a:pt x="869594" y="168948"/>
                </a:lnTo>
                <a:close/>
              </a:path>
              <a:path w="10660380" h="325120">
                <a:moveTo>
                  <a:pt x="753529" y="288467"/>
                </a:moveTo>
                <a:lnTo>
                  <a:pt x="745794" y="291109"/>
                </a:lnTo>
                <a:lnTo>
                  <a:pt x="748182" y="298119"/>
                </a:lnTo>
                <a:lnTo>
                  <a:pt x="750620" y="305142"/>
                </a:lnTo>
                <a:lnTo>
                  <a:pt x="755561" y="319138"/>
                </a:lnTo>
                <a:lnTo>
                  <a:pt x="757656" y="324959"/>
                </a:lnTo>
                <a:lnTo>
                  <a:pt x="766199" y="324959"/>
                </a:lnTo>
                <a:lnTo>
                  <a:pt x="763168" y="316471"/>
                </a:lnTo>
                <a:lnTo>
                  <a:pt x="758304" y="302501"/>
                </a:lnTo>
                <a:lnTo>
                  <a:pt x="755891" y="295503"/>
                </a:lnTo>
                <a:lnTo>
                  <a:pt x="753529" y="288467"/>
                </a:lnTo>
                <a:close/>
              </a:path>
              <a:path w="10660380" h="325120">
                <a:moveTo>
                  <a:pt x="735012" y="228993"/>
                </a:moveTo>
                <a:lnTo>
                  <a:pt x="726986" y="231406"/>
                </a:lnTo>
                <a:lnTo>
                  <a:pt x="729068" y="238493"/>
                </a:lnTo>
                <a:lnTo>
                  <a:pt x="731215" y="245592"/>
                </a:lnTo>
                <a:lnTo>
                  <a:pt x="735609" y="259791"/>
                </a:lnTo>
                <a:lnTo>
                  <a:pt x="740117" y="273977"/>
                </a:lnTo>
                <a:lnTo>
                  <a:pt x="744029" y="272694"/>
                </a:lnTo>
                <a:lnTo>
                  <a:pt x="747953" y="271449"/>
                </a:lnTo>
                <a:lnTo>
                  <a:pt x="745705" y="264413"/>
                </a:lnTo>
                <a:lnTo>
                  <a:pt x="743508" y="257365"/>
                </a:lnTo>
                <a:lnTo>
                  <a:pt x="739203" y="243217"/>
                </a:lnTo>
                <a:lnTo>
                  <a:pt x="735012" y="228993"/>
                </a:lnTo>
                <a:close/>
              </a:path>
              <a:path w="10660380" h="325120">
                <a:moveTo>
                  <a:pt x="769226" y="46913"/>
                </a:moveTo>
                <a:lnTo>
                  <a:pt x="760323" y="48425"/>
                </a:lnTo>
                <a:lnTo>
                  <a:pt x="761517" y="55727"/>
                </a:lnTo>
                <a:lnTo>
                  <a:pt x="762774" y="63030"/>
                </a:lnTo>
                <a:lnTo>
                  <a:pt x="765390" y="77647"/>
                </a:lnTo>
                <a:lnTo>
                  <a:pt x="766749" y="84988"/>
                </a:lnTo>
                <a:lnTo>
                  <a:pt x="768159" y="92303"/>
                </a:lnTo>
                <a:lnTo>
                  <a:pt x="776859" y="90601"/>
                </a:lnTo>
                <a:lnTo>
                  <a:pt x="775487" y="83375"/>
                </a:lnTo>
                <a:lnTo>
                  <a:pt x="774166" y="76111"/>
                </a:lnTo>
                <a:lnTo>
                  <a:pt x="771626" y="61556"/>
                </a:lnTo>
                <a:lnTo>
                  <a:pt x="770394" y="54254"/>
                </a:lnTo>
                <a:lnTo>
                  <a:pt x="769226" y="46913"/>
                </a:lnTo>
                <a:close/>
              </a:path>
              <a:path w="10660380" h="325120">
                <a:moveTo>
                  <a:pt x="794054" y="168744"/>
                </a:moveTo>
                <a:lnTo>
                  <a:pt x="785749" y="170878"/>
                </a:lnTo>
                <a:lnTo>
                  <a:pt x="787577" y="178041"/>
                </a:lnTo>
                <a:lnTo>
                  <a:pt x="789444" y="185204"/>
                </a:lnTo>
                <a:lnTo>
                  <a:pt x="793292" y="199555"/>
                </a:lnTo>
                <a:lnTo>
                  <a:pt x="795248" y="206730"/>
                </a:lnTo>
                <a:lnTo>
                  <a:pt x="797267" y="213906"/>
                </a:lnTo>
                <a:lnTo>
                  <a:pt x="805357" y="211645"/>
                </a:lnTo>
                <a:lnTo>
                  <a:pt x="803389" y="204546"/>
                </a:lnTo>
                <a:lnTo>
                  <a:pt x="799579" y="190271"/>
                </a:lnTo>
                <a:lnTo>
                  <a:pt x="797712" y="183108"/>
                </a:lnTo>
                <a:lnTo>
                  <a:pt x="795870" y="175933"/>
                </a:lnTo>
                <a:lnTo>
                  <a:pt x="794054" y="168744"/>
                </a:lnTo>
                <a:close/>
              </a:path>
              <a:path w="10660380" h="325120">
                <a:moveTo>
                  <a:pt x="810221" y="228752"/>
                </a:moveTo>
                <a:lnTo>
                  <a:pt x="802233" y="231165"/>
                </a:lnTo>
                <a:lnTo>
                  <a:pt x="804341" y="238239"/>
                </a:lnTo>
                <a:lnTo>
                  <a:pt x="806500" y="245338"/>
                </a:lnTo>
                <a:lnTo>
                  <a:pt x="810907" y="259524"/>
                </a:lnTo>
                <a:lnTo>
                  <a:pt x="813142" y="266611"/>
                </a:lnTo>
                <a:lnTo>
                  <a:pt x="815454" y="273697"/>
                </a:lnTo>
                <a:lnTo>
                  <a:pt x="823239" y="271157"/>
                </a:lnTo>
                <a:lnTo>
                  <a:pt x="820991" y="264147"/>
                </a:lnTo>
                <a:lnTo>
                  <a:pt x="818781" y="257111"/>
                </a:lnTo>
                <a:lnTo>
                  <a:pt x="814451" y="242950"/>
                </a:lnTo>
                <a:lnTo>
                  <a:pt x="810221" y="228752"/>
                </a:lnTo>
                <a:close/>
              </a:path>
              <a:path w="10660380" h="325120">
                <a:moveTo>
                  <a:pt x="780326" y="108051"/>
                </a:moveTo>
                <a:lnTo>
                  <a:pt x="771715" y="109918"/>
                </a:lnTo>
                <a:lnTo>
                  <a:pt x="774814" y="124409"/>
                </a:lnTo>
                <a:lnTo>
                  <a:pt x="778078" y="138899"/>
                </a:lnTo>
                <a:lnTo>
                  <a:pt x="781456" y="153441"/>
                </a:lnTo>
                <a:lnTo>
                  <a:pt x="789863" y="151447"/>
                </a:lnTo>
                <a:lnTo>
                  <a:pt x="788200" y="144271"/>
                </a:lnTo>
                <a:lnTo>
                  <a:pt x="786561" y="137045"/>
                </a:lnTo>
                <a:lnTo>
                  <a:pt x="783386" y="122580"/>
                </a:lnTo>
                <a:lnTo>
                  <a:pt x="781837" y="115341"/>
                </a:lnTo>
                <a:lnTo>
                  <a:pt x="780326" y="108051"/>
                </a:lnTo>
                <a:close/>
              </a:path>
              <a:path w="10660380" h="325120">
                <a:moveTo>
                  <a:pt x="310121" y="295363"/>
                </a:moveTo>
                <a:lnTo>
                  <a:pt x="302145" y="298005"/>
                </a:lnTo>
                <a:lnTo>
                  <a:pt x="304431" y="305041"/>
                </a:lnTo>
                <a:lnTo>
                  <a:pt x="306781" y="312077"/>
                </a:lnTo>
                <a:lnTo>
                  <a:pt x="311173" y="324959"/>
                </a:lnTo>
                <a:lnTo>
                  <a:pt x="319934" y="324959"/>
                </a:lnTo>
                <a:lnTo>
                  <a:pt x="314706" y="309486"/>
                </a:lnTo>
                <a:lnTo>
                  <a:pt x="312394" y="302450"/>
                </a:lnTo>
                <a:lnTo>
                  <a:pt x="310121" y="295363"/>
                </a:lnTo>
                <a:close/>
              </a:path>
              <a:path w="10660380" h="325120">
                <a:moveTo>
                  <a:pt x="336689" y="110959"/>
                </a:moveTo>
                <a:lnTo>
                  <a:pt x="327837" y="112674"/>
                </a:lnTo>
                <a:lnTo>
                  <a:pt x="329222" y="119951"/>
                </a:lnTo>
                <a:lnTo>
                  <a:pt x="330644" y="127215"/>
                </a:lnTo>
                <a:lnTo>
                  <a:pt x="333629" y="141782"/>
                </a:lnTo>
                <a:lnTo>
                  <a:pt x="335165" y="149072"/>
                </a:lnTo>
                <a:lnTo>
                  <a:pt x="336765" y="156362"/>
                </a:lnTo>
                <a:lnTo>
                  <a:pt x="345401" y="154444"/>
                </a:lnTo>
                <a:lnTo>
                  <a:pt x="343865" y="147256"/>
                </a:lnTo>
                <a:lnTo>
                  <a:pt x="342353" y="140017"/>
                </a:lnTo>
                <a:lnTo>
                  <a:pt x="339458" y="125526"/>
                </a:lnTo>
                <a:lnTo>
                  <a:pt x="338035" y="118262"/>
                </a:lnTo>
                <a:lnTo>
                  <a:pt x="336689" y="110959"/>
                </a:lnTo>
                <a:close/>
              </a:path>
              <a:path w="10660380" h="325120">
                <a:moveTo>
                  <a:pt x="349465" y="172478"/>
                </a:moveTo>
                <a:lnTo>
                  <a:pt x="340906" y="174536"/>
                </a:lnTo>
                <a:lnTo>
                  <a:pt x="342620" y="181736"/>
                </a:lnTo>
                <a:lnTo>
                  <a:pt x="346176" y="196151"/>
                </a:lnTo>
                <a:lnTo>
                  <a:pt x="347992" y="203352"/>
                </a:lnTo>
                <a:lnTo>
                  <a:pt x="349859" y="210565"/>
                </a:lnTo>
                <a:lnTo>
                  <a:pt x="351764" y="217766"/>
                </a:lnTo>
                <a:lnTo>
                  <a:pt x="360121" y="215544"/>
                </a:lnTo>
                <a:lnTo>
                  <a:pt x="358241" y="208432"/>
                </a:lnTo>
                <a:lnTo>
                  <a:pt x="354647" y="194094"/>
                </a:lnTo>
                <a:lnTo>
                  <a:pt x="352882" y="186918"/>
                </a:lnTo>
                <a:lnTo>
                  <a:pt x="351142" y="179704"/>
                </a:lnTo>
                <a:lnTo>
                  <a:pt x="349465" y="172478"/>
                </a:lnTo>
                <a:close/>
              </a:path>
              <a:path w="10660380" h="325120">
                <a:moveTo>
                  <a:pt x="382968" y="293598"/>
                </a:moveTo>
                <a:lnTo>
                  <a:pt x="375043" y="296227"/>
                </a:lnTo>
                <a:lnTo>
                  <a:pt x="377355" y="303250"/>
                </a:lnTo>
                <a:lnTo>
                  <a:pt x="379717" y="310286"/>
                </a:lnTo>
                <a:lnTo>
                  <a:pt x="384753" y="324959"/>
                </a:lnTo>
                <a:lnTo>
                  <a:pt x="393468" y="324959"/>
                </a:lnTo>
                <a:lnTo>
                  <a:pt x="392341" y="321703"/>
                </a:lnTo>
                <a:lnTo>
                  <a:pt x="387604" y="307682"/>
                </a:lnTo>
                <a:lnTo>
                  <a:pt x="385267" y="300647"/>
                </a:lnTo>
                <a:lnTo>
                  <a:pt x="382968" y="293598"/>
                </a:lnTo>
                <a:close/>
              </a:path>
              <a:path w="10660380" h="325120">
                <a:moveTo>
                  <a:pt x="364934" y="233387"/>
                </a:moveTo>
                <a:lnTo>
                  <a:pt x="356679" y="235737"/>
                </a:lnTo>
                <a:lnTo>
                  <a:pt x="358711" y="242874"/>
                </a:lnTo>
                <a:lnTo>
                  <a:pt x="360768" y="249986"/>
                </a:lnTo>
                <a:lnTo>
                  <a:pt x="364998" y="264236"/>
                </a:lnTo>
                <a:lnTo>
                  <a:pt x="367157" y="271360"/>
                </a:lnTo>
                <a:lnTo>
                  <a:pt x="369379" y="278472"/>
                </a:lnTo>
                <a:lnTo>
                  <a:pt x="377405" y="275970"/>
                </a:lnTo>
                <a:lnTo>
                  <a:pt x="375246" y="268922"/>
                </a:lnTo>
                <a:lnTo>
                  <a:pt x="373138" y="261861"/>
                </a:lnTo>
                <a:lnTo>
                  <a:pt x="368973" y="247649"/>
                </a:lnTo>
                <a:lnTo>
                  <a:pt x="366928" y="240537"/>
                </a:lnTo>
                <a:lnTo>
                  <a:pt x="364934" y="233387"/>
                </a:lnTo>
                <a:close/>
              </a:path>
              <a:path w="10660380" h="325120">
                <a:moveTo>
                  <a:pt x="399465" y="48044"/>
                </a:moveTo>
                <a:lnTo>
                  <a:pt x="390359" y="49402"/>
                </a:lnTo>
                <a:lnTo>
                  <a:pt x="391439" y="56743"/>
                </a:lnTo>
                <a:lnTo>
                  <a:pt x="392557" y="64071"/>
                </a:lnTo>
                <a:lnTo>
                  <a:pt x="394906" y="78765"/>
                </a:lnTo>
                <a:lnTo>
                  <a:pt x="396138" y="86118"/>
                </a:lnTo>
                <a:lnTo>
                  <a:pt x="397408" y="93484"/>
                </a:lnTo>
                <a:lnTo>
                  <a:pt x="406311" y="91922"/>
                </a:lnTo>
                <a:lnTo>
                  <a:pt x="405079" y="84658"/>
                </a:lnTo>
                <a:lnTo>
                  <a:pt x="403885" y="77368"/>
                </a:lnTo>
                <a:lnTo>
                  <a:pt x="401612" y="62750"/>
                </a:lnTo>
                <a:lnTo>
                  <a:pt x="400519" y="55410"/>
                </a:lnTo>
                <a:lnTo>
                  <a:pt x="399465" y="48044"/>
                </a:lnTo>
                <a:close/>
              </a:path>
              <a:path w="10660380" h="325120">
                <a:moveTo>
                  <a:pt x="326783" y="48856"/>
                </a:moveTo>
                <a:lnTo>
                  <a:pt x="317652" y="50177"/>
                </a:lnTo>
                <a:lnTo>
                  <a:pt x="318693" y="57518"/>
                </a:lnTo>
                <a:lnTo>
                  <a:pt x="320929" y="72212"/>
                </a:lnTo>
                <a:lnTo>
                  <a:pt x="322084" y="79565"/>
                </a:lnTo>
                <a:lnTo>
                  <a:pt x="323278" y="86918"/>
                </a:lnTo>
                <a:lnTo>
                  <a:pt x="324523" y="94284"/>
                </a:lnTo>
                <a:lnTo>
                  <a:pt x="333489" y="92748"/>
                </a:lnTo>
                <a:lnTo>
                  <a:pt x="332270" y="85470"/>
                </a:lnTo>
                <a:lnTo>
                  <a:pt x="331101" y="78206"/>
                </a:lnTo>
                <a:lnTo>
                  <a:pt x="328879" y="63550"/>
                </a:lnTo>
                <a:lnTo>
                  <a:pt x="327799" y="56222"/>
                </a:lnTo>
                <a:lnTo>
                  <a:pt x="326783" y="48856"/>
                </a:lnTo>
                <a:close/>
              </a:path>
              <a:path w="10660380" h="325120">
                <a:moveTo>
                  <a:pt x="276860" y="173964"/>
                </a:moveTo>
                <a:lnTo>
                  <a:pt x="268274" y="175958"/>
                </a:lnTo>
                <a:lnTo>
                  <a:pt x="269963" y="183197"/>
                </a:lnTo>
                <a:lnTo>
                  <a:pt x="271703" y="190423"/>
                </a:lnTo>
                <a:lnTo>
                  <a:pt x="275285" y="204825"/>
                </a:lnTo>
                <a:lnTo>
                  <a:pt x="277126" y="212026"/>
                </a:lnTo>
                <a:lnTo>
                  <a:pt x="279006" y="219252"/>
                </a:lnTo>
                <a:lnTo>
                  <a:pt x="287388" y="217055"/>
                </a:lnTo>
                <a:lnTo>
                  <a:pt x="285572" y="209943"/>
                </a:lnTo>
                <a:lnTo>
                  <a:pt x="283768" y="202742"/>
                </a:lnTo>
                <a:lnTo>
                  <a:pt x="280225" y="188366"/>
                </a:lnTo>
                <a:lnTo>
                  <a:pt x="278511" y="181140"/>
                </a:lnTo>
                <a:lnTo>
                  <a:pt x="276860" y="173964"/>
                </a:lnTo>
                <a:close/>
              </a:path>
              <a:path w="10660380" h="325120">
                <a:moveTo>
                  <a:pt x="264287" y="112204"/>
                </a:moveTo>
                <a:lnTo>
                  <a:pt x="255384" y="113880"/>
                </a:lnTo>
                <a:lnTo>
                  <a:pt x="256743" y="121157"/>
                </a:lnTo>
                <a:lnTo>
                  <a:pt x="258165" y="128473"/>
                </a:lnTo>
                <a:lnTo>
                  <a:pt x="259613" y="135762"/>
                </a:lnTo>
                <a:lnTo>
                  <a:pt x="262597" y="150355"/>
                </a:lnTo>
                <a:lnTo>
                  <a:pt x="264160" y="157670"/>
                </a:lnTo>
                <a:lnTo>
                  <a:pt x="272846" y="155778"/>
                </a:lnTo>
                <a:lnTo>
                  <a:pt x="271322" y="148564"/>
                </a:lnTo>
                <a:lnTo>
                  <a:pt x="269849" y="141325"/>
                </a:lnTo>
                <a:lnTo>
                  <a:pt x="266992" y="126809"/>
                </a:lnTo>
                <a:lnTo>
                  <a:pt x="265620" y="119519"/>
                </a:lnTo>
                <a:lnTo>
                  <a:pt x="264287" y="112204"/>
                </a:lnTo>
                <a:close/>
              </a:path>
              <a:path w="10660380" h="325120">
                <a:moveTo>
                  <a:pt x="292201" y="235013"/>
                </a:moveTo>
                <a:lnTo>
                  <a:pt x="283908" y="237362"/>
                </a:lnTo>
                <a:lnTo>
                  <a:pt x="287947" y="251625"/>
                </a:lnTo>
                <a:lnTo>
                  <a:pt x="292150" y="265874"/>
                </a:lnTo>
                <a:lnTo>
                  <a:pt x="294297" y="272999"/>
                </a:lnTo>
                <a:lnTo>
                  <a:pt x="296481" y="280123"/>
                </a:lnTo>
                <a:lnTo>
                  <a:pt x="304558" y="277634"/>
                </a:lnTo>
                <a:lnTo>
                  <a:pt x="302412" y="270586"/>
                </a:lnTo>
                <a:lnTo>
                  <a:pt x="300316" y="263499"/>
                </a:lnTo>
                <a:lnTo>
                  <a:pt x="296189" y="249288"/>
                </a:lnTo>
                <a:lnTo>
                  <a:pt x="294170" y="242176"/>
                </a:lnTo>
                <a:lnTo>
                  <a:pt x="292201" y="235013"/>
                </a:lnTo>
                <a:close/>
              </a:path>
              <a:path w="10660380" h="325120">
                <a:moveTo>
                  <a:pt x="254609" y="49923"/>
                </a:moveTo>
                <a:lnTo>
                  <a:pt x="245440" y="51244"/>
                </a:lnTo>
                <a:lnTo>
                  <a:pt x="246456" y="58572"/>
                </a:lnTo>
                <a:lnTo>
                  <a:pt x="247510" y="65925"/>
                </a:lnTo>
                <a:lnTo>
                  <a:pt x="249745" y="80632"/>
                </a:lnTo>
                <a:lnTo>
                  <a:pt x="250913" y="87998"/>
                </a:lnTo>
                <a:lnTo>
                  <a:pt x="252133" y="95376"/>
                </a:lnTo>
                <a:lnTo>
                  <a:pt x="261124" y="93878"/>
                </a:lnTo>
                <a:lnTo>
                  <a:pt x="259930" y="86613"/>
                </a:lnTo>
                <a:lnTo>
                  <a:pt x="257708" y="71970"/>
                </a:lnTo>
                <a:lnTo>
                  <a:pt x="256628" y="64655"/>
                </a:lnTo>
                <a:lnTo>
                  <a:pt x="255587" y="57315"/>
                </a:lnTo>
                <a:lnTo>
                  <a:pt x="254609" y="49923"/>
                </a:lnTo>
                <a:close/>
              </a:path>
              <a:path w="10660380" h="325120">
                <a:moveTo>
                  <a:pt x="456336" y="292214"/>
                </a:moveTo>
                <a:lnTo>
                  <a:pt x="448449" y="294843"/>
                </a:lnTo>
                <a:lnTo>
                  <a:pt x="453148" y="308914"/>
                </a:lnTo>
                <a:lnTo>
                  <a:pt x="458707" y="324959"/>
                </a:lnTo>
                <a:lnTo>
                  <a:pt x="467399" y="324959"/>
                </a:lnTo>
                <a:lnTo>
                  <a:pt x="465772" y="320306"/>
                </a:lnTo>
                <a:lnTo>
                  <a:pt x="463397" y="313296"/>
                </a:lnTo>
                <a:lnTo>
                  <a:pt x="460997" y="306311"/>
                </a:lnTo>
                <a:lnTo>
                  <a:pt x="458635" y="299275"/>
                </a:lnTo>
                <a:lnTo>
                  <a:pt x="456336" y="292214"/>
                </a:lnTo>
                <a:close/>
              </a:path>
              <a:path w="10660380" h="325120">
                <a:moveTo>
                  <a:pt x="495985" y="170332"/>
                </a:moveTo>
                <a:lnTo>
                  <a:pt x="487514" y="172427"/>
                </a:lnTo>
                <a:lnTo>
                  <a:pt x="489267" y="179603"/>
                </a:lnTo>
                <a:lnTo>
                  <a:pt x="492925" y="194005"/>
                </a:lnTo>
                <a:lnTo>
                  <a:pt x="494779" y="201193"/>
                </a:lnTo>
                <a:lnTo>
                  <a:pt x="496684" y="208406"/>
                </a:lnTo>
                <a:lnTo>
                  <a:pt x="498614" y="215582"/>
                </a:lnTo>
                <a:lnTo>
                  <a:pt x="506882" y="213334"/>
                </a:lnTo>
                <a:lnTo>
                  <a:pt x="504977" y="206222"/>
                </a:lnTo>
                <a:lnTo>
                  <a:pt x="503123" y="199072"/>
                </a:lnTo>
                <a:lnTo>
                  <a:pt x="499491" y="184734"/>
                </a:lnTo>
                <a:lnTo>
                  <a:pt x="497725" y="177545"/>
                </a:lnTo>
                <a:lnTo>
                  <a:pt x="495985" y="170332"/>
                </a:lnTo>
                <a:close/>
              </a:path>
              <a:path w="10660380" h="325120">
                <a:moveTo>
                  <a:pt x="511721" y="230924"/>
                </a:moveTo>
                <a:lnTo>
                  <a:pt x="503580" y="233324"/>
                </a:lnTo>
                <a:lnTo>
                  <a:pt x="505637" y="240436"/>
                </a:lnTo>
                <a:lnTo>
                  <a:pt x="507720" y="247535"/>
                </a:lnTo>
                <a:lnTo>
                  <a:pt x="509892" y="254647"/>
                </a:lnTo>
                <a:lnTo>
                  <a:pt x="512025" y="261772"/>
                </a:lnTo>
                <a:lnTo>
                  <a:pt x="514223" y="268871"/>
                </a:lnTo>
                <a:lnTo>
                  <a:pt x="516470" y="275970"/>
                </a:lnTo>
                <a:lnTo>
                  <a:pt x="524421" y="273456"/>
                </a:lnTo>
                <a:lnTo>
                  <a:pt x="522224" y="266420"/>
                </a:lnTo>
                <a:lnTo>
                  <a:pt x="520077" y="259359"/>
                </a:lnTo>
                <a:lnTo>
                  <a:pt x="515848" y="245186"/>
                </a:lnTo>
                <a:lnTo>
                  <a:pt x="513765" y="238074"/>
                </a:lnTo>
                <a:lnTo>
                  <a:pt x="511721" y="230924"/>
                </a:lnTo>
                <a:close/>
              </a:path>
              <a:path w="10660380" h="325120">
                <a:moveTo>
                  <a:pt x="546049" y="46951"/>
                </a:moveTo>
                <a:lnTo>
                  <a:pt x="537032" y="48361"/>
                </a:lnTo>
                <a:lnTo>
                  <a:pt x="538162" y="55676"/>
                </a:lnTo>
                <a:lnTo>
                  <a:pt x="539330" y="63017"/>
                </a:lnTo>
                <a:lnTo>
                  <a:pt x="541807" y="77711"/>
                </a:lnTo>
                <a:lnTo>
                  <a:pt x="543077" y="85039"/>
                </a:lnTo>
                <a:lnTo>
                  <a:pt x="544410" y="92405"/>
                </a:lnTo>
                <a:lnTo>
                  <a:pt x="553237" y="90779"/>
                </a:lnTo>
                <a:lnTo>
                  <a:pt x="551954" y="83527"/>
                </a:lnTo>
                <a:lnTo>
                  <a:pt x="550697" y="76225"/>
                </a:lnTo>
                <a:lnTo>
                  <a:pt x="548309" y="61607"/>
                </a:lnTo>
                <a:lnTo>
                  <a:pt x="547154" y="54292"/>
                </a:lnTo>
                <a:lnTo>
                  <a:pt x="546049" y="46951"/>
                </a:lnTo>
                <a:close/>
              </a:path>
              <a:path w="10660380" h="325120">
                <a:moveTo>
                  <a:pt x="529996" y="290855"/>
                </a:moveTo>
                <a:lnTo>
                  <a:pt x="522147" y="293484"/>
                </a:lnTo>
                <a:lnTo>
                  <a:pt x="524484" y="300507"/>
                </a:lnTo>
                <a:lnTo>
                  <a:pt x="526884" y="307530"/>
                </a:lnTo>
                <a:lnTo>
                  <a:pt x="531761" y="321563"/>
                </a:lnTo>
                <a:lnTo>
                  <a:pt x="532967" y="324959"/>
                </a:lnTo>
                <a:lnTo>
                  <a:pt x="541610" y="324959"/>
                </a:lnTo>
                <a:lnTo>
                  <a:pt x="539483" y="318909"/>
                </a:lnTo>
                <a:lnTo>
                  <a:pt x="534682" y="304901"/>
                </a:lnTo>
                <a:lnTo>
                  <a:pt x="532307" y="297903"/>
                </a:lnTo>
                <a:lnTo>
                  <a:pt x="529996" y="290855"/>
                </a:lnTo>
                <a:close/>
              </a:path>
              <a:path w="10660380" h="325120">
                <a:moveTo>
                  <a:pt x="438175" y="232168"/>
                </a:moveTo>
                <a:lnTo>
                  <a:pt x="429971" y="234530"/>
                </a:lnTo>
                <a:lnTo>
                  <a:pt x="432015" y="241655"/>
                </a:lnTo>
                <a:lnTo>
                  <a:pt x="434098" y="248767"/>
                </a:lnTo>
                <a:lnTo>
                  <a:pt x="438365" y="262991"/>
                </a:lnTo>
                <a:lnTo>
                  <a:pt x="440537" y="270116"/>
                </a:lnTo>
                <a:lnTo>
                  <a:pt x="442747" y="277228"/>
                </a:lnTo>
                <a:lnTo>
                  <a:pt x="450761" y="274713"/>
                </a:lnTo>
                <a:lnTo>
                  <a:pt x="448576" y="267690"/>
                </a:lnTo>
                <a:lnTo>
                  <a:pt x="446430" y="260616"/>
                </a:lnTo>
                <a:lnTo>
                  <a:pt x="444347" y="253517"/>
                </a:lnTo>
                <a:lnTo>
                  <a:pt x="442239" y="246443"/>
                </a:lnTo>
                <a:lnTo>
                  <a:pt x="438175" y="232168"/>
                </a:lnTo>
                <a:close/>
              </a:path>
              <a:path w="10660380" h="325120">
                <a:moveTo>
                  <a:pt x="409575" y="110007"/>
                </a:moveTo>
                <a:lnTo>
                  <a:pt x="400773" y="111734"/>
                </a:lnTo>
                <a:lnTo>
                  <a:pt x="402183" y="119024"/>
                </a:lnTo>
                <a:lnTo>
                  <a:pt x="403644" y="126301"/>
                </a:lnTo>
                <a:lnTo>
                  <a:pt x="406666" y="140842"/>
                </a:lnTo>
                <a:lnTo>
                  <a:pt x="408228" y="148145"/>
                </a:lnTo>
                <a:lnTo>
                  <a:pt x="409854" y="155435"/>
                </a:lnTo>
                <a:lnTo>
                  <a:pt x="418464" y="153517"/>
                </a:lnTo>
                <a:lnTo>
                  <a:pt x="416890" y="146316"/>
                </a:lnTo>
                <a:lnTo>
                  <a:pt x="412394" y="124586"/>
                </a:lnTo>
                <a:lnTo>
                  <a:pt x="410972" y="117309"/>
                </a:lnTo>
                <a:lnTo>
                  <a:pt x="409575" y="110007"/>
                </a:lnTo>
                <a:close/>
              </a:path>
              <a:path w="10660380" h="325120">
                <a:moveTo>
                  <a:pt x="482854" y="109105"/>
                </a:moveTo>
                <a:lnTo>
                  <a:pt x="474065" y="110870"/>
                </a:lnTo>
                <a:lnTo>
                  <a:pt x="475513" y="118109"/>
                </a:lnTo>
                <a:lnTo>
                  <a:pt x="476999" y="125399"/>
                </a:lnTo>
                <a:lnTo>
                  <a:pt x="478523" y="132676"/>
                </a:lnTo>
                <a:lnTo>
                  <a:pt x="481660" y="147218"/>
                </a:lnTo>
                <a:lnTo>
                  <a:pt x="483311" y="154495"/>
                </a:lnTo>
                <a:lnTo>
                  <a:pt x="491883" y="152565"/>
                </a:lnTo>
                <a:lnTo>
                  <a:pt x="490270" y="145338"/>
                </a:lnTo>
                <a:lnTo>
                  <a:pt x="488721" y="138137"/>
                </a:lnTo>
                <a:lnTo>
                  <a:pt x="485724" y="123659"/>
                </a:lnTo>
                <a:lnTo>
                  <a:pt x="484276" y="116395"/>
                </a:lnTo>
                <a:lnTo>
                  <a:pt x="482854" y="109105"/>
                </a:lnTo>
                <a:close/>
              </a:path>
              <a:path w="10660380" h="325120">
                <a:moveTo>
                  <a:pt x="422554" y="171411"/>
                </a:moveTo>
                <a:lnTo>
                  <a:pt x="414058" y="173494"/>
                </a:lnTo>
                <a:lnTo>
                  <a:pt x="415772" y="180682"/>
                </a:lnTo>
                <a:lnTo>
                  <a:pt x="417563" y="187871"/>
                </a:lnTo>
                <a:lnTo>
                  <a:pt x="421233" y="202272"/>
                </a:lnTo>
                <a:lnTo>
                  <a:pt x="423100" y="209486"/>
                </a:lnTo>
                <a:lnTo>
                  <a:pt x="425018" y="216687"/>
                </a:lnTo>
                <a:lnTo>
                  <a:pt x="433336" y="214452"/>
                </a:lnTo>
                <a:lnTo>
                  <a:pt x="431444" y="207327"/>
                </a:lnTo>
                <a:lnTo>
                  <a:pt x="426008" y="185826"/>
                </a:lnTo>
                <a:lnTo>
                  <a:pt x="424256" y="178625"/>
                </a:lnTo>
                <a:lnTo>
                  <a:pt x="422554" y="171411"/>
                </a:lnTo>
                <a:close/>
              </a:path>
              <a:path w="10660380" h="325120">
                <a:moveTo>
                  <a:pt x="556577" y="108584"/>
                </a:moveTo>
                <a:lnTo>
                  <a:pt x="547852" y="110350"/>
                </a:lnTo>
                <a:lnTo>
                  <a:pt x="549300" y="117589"/>
                </a:lnTo>
                <a:lnTo>
                  <a:pt x="550824" y="124879"/>
                </a:lnTo>
                <a:lnTo>
                  <a:pt x="553961" y="139458"/>
                </a:lnTo>
                <a:lnTo>
                  <a:pt x="555586" y="146735"/>
                </a:lnTo>
                <a:lnTo>
                  <a:pt x="557237" y="153962"/>
                </a:lnTo>
                <a:lnTo>
                  <a:pt x="565759" y="152031"/>
                </a:lnTo>
                <a:lnTo>
                  <a:pt x="562546" y="137566"/>
                </a:lnTo>
                <a:lnTo>
                  <a:pt x="559485" y="123126"/>
                </a:lnTo>
                <a:lnTo>
                  <a:pt x="558012" y="115874"/>
                </a:lnTo>
                <a:lnTo>
                  <a:pt x="556577" y="108584"/>
                </a:lnTo>
                <a:close/>
              </a:path>
              <a:path w="10660380" h="325120">
                <a:moveTo>
                  <a:pt x="472528" y="47345"/>
                </a:moveTo>
                <a:lnTo>
                  <a:pt x="463486" y="48742"/>
                </a:lnTo>
                <a:lnTo>
                  <a:pt x="464578" y="56070"/>
                </a:lnTo>
                <a:lnTo>
                  <a:pt x="465721" y="63423"/>
                </a:lnTo>
                <a:lnTo>
                  <a:pt x="468122" y="78092"/>
                </a:lnTo>
                <a:lnTo>
                  <a:pt x="469366" y="85445"/>
                </a:lnTo>
                <a:lnTo>
                  <a:pt x="470674" y="92811"/>
                </a:lnTo>
                <a:lnTo>
                  <a:pt x="479539" y="91211"/>
                </a:lnTo>
                <a:lnTo>
                  <a:pt x="478282" y="83959"/>
                </a:lnTo>
                <a:lnTo>
                  <a:pt x="477062" y="76669"/>
                </a:lnTo>
                <a:lnTo>
                  <a:pt x="474738" y="62052"/>
                </a:lnTo>
                <a:lnTo>
                  <a:pt x="473608" y="54711"/>
                </a:lnTo>
                <a:lnTo>
                  <a:pt x="472528" y="47345"/>
                </a:lnTo>
                <a:close/>
              </a:path>
              <a:path w="10660380" h="325120">
                <a:moveTo>
                  <a:pt x="2398991" y="291871"/>
                </a:moveTo>
                <a:lnTo>
                  <a:pt x="2391791" y="293928"/>
                </a:lnTo>
                <a:lnTo>
                  <a:pt x="2393797" y="301066"/>
                </a:lnTo>
                <a:lnTo>
                  <a:pt x="2400799" y="324959"/>
                </a:lnTo>
                <a:lnTo>
                  <a:pt x="2408474" y="324959"/>
                </a:lnTo>
                <a:lnTo>
                  <a:pt x="2407119" y="320370"/>
                </a:lnTo>
                <a:lnTo>
                  <a:pt x="2403005" y="306158"/>
                </a:lnTo>
                <a:lnTo>
                  <a:pt x="2400973" y="299021"/>
                </a:lnTo>
                <a:lnTo>
                  <a:pt x="2398991" y="291871"/>
                </a:lnTo>
                <a:close/>
              </a:path>
              <a:path w="10660380" h="325120">
                <a:moveTo>
                  <a:pt x="2553296" y="305841"/>
                </a:moveTo>
                <a:lnTo>
                  <a:pt x="2546172" y="307809"/>
                </a:lnTo>
                <a:lnTo>
                  <a:pt x="2550134" y="322110"/>
                </a:lnTo>
                <a:lnTo>
                  <a:pt x="2550961" y="324959"/>
                </a:lnTo>
                <a:lnTo>
                  <a:pt x="2558561" y="324959"/>
                </a:lnTo>
                <a:lnTo>
                  <a:pt x="2557208" y="320154"/>
                </a:lnTo>
                <a:lnTo>
                  <a:pt x="2555240" y="313004"/>
                </a:lnTo>
                <a:lnTo>
                  <a:pt x="2553296" y="305841"/>
                </a:lnTo>
                <a:close/>
              </a:path>
              <a:path w="10660380" h="325120">
                <a:moveTo>
                  <a:pt x="2578290" y="21069"/>
                </a:moveTo>
                <a:lnTo>
                  <a:pt x="2569705" y="22009"/>
                </a:lnTo>
                <a:lnTo>
                  <a:pt x="2574925" y="66230"/>
                </a:lnTo>
                <a:lnTo>
                  <a:pt x="2583307" y="65176"/>
                </a:lnTo>
                <a:lnTo>
                  <a:pt x="2578290" y="21069"/>
                </a:lnTo>
                <a:close/>
              </a:path>
              <a:path w="10660380" h="325120">
                <a:moveTo>
                  <a:pt x="2538831" y="248005"/>
                </a:moveTo>
                <a:lnTo>
                  <a:pt x="2531376" y="249796"/>
                </a:lnTo>
                <a:lnTo>
                  <a:pt x="2533103" y="257009"/>
                </a:lnTo>
                <a:lnTo>
                  <a:pt x="2534869" y="264210"/>
                </a:lnTo>
                <a:lnTo>
                  <a:pt x="2538488" y="278612"/>
                </a:lnTo>
                <a:lnTo>
                  <a:pt x="2542209" y="293027"/>
                </a:lnTo>
                <a:lnTo>
                  <a:pt x="2549436" y="291134"/>
                </a:lnTo>
                <a:lnTo>
                  <a:pt x="2545791" y="276809"/>
                </a:lnTo>
                <a:lnTo>
                  <a:pt x="2542247" y="262445"/>
                </a:lnTo>
                <a:lnTo>
                  <a:pt x="2538831" y="248005"/>
                </a:lnTo>
                <a:close/>
              </a:path>
              <a:path w="10660380" h="325120">
                <a:moveTo>
                  <a:pt x="2506751" y="72199"/>
                </a:moveTo>
                <a:lnTo>
                  <a:pt x="2498420" y="73393"/>
                </a:lnTo>
                <a:lnTo>
                  <a:pt x="2505049" y="117424"/>
                </a:lnTo>
                <a:lnTo>
                  <a:pt x="2513177" y="116116"/>
                </a:lnTo>
                <a:lnTo>
                  <a:pt x="2506751" y="72199"/>
                </a:lnTo>
                <a:close/>
              </a:path>
              <a:path w="10660380" h="325120">
                <a:moveTo>
                  <a:pt x="2499639" y="12992"/>
                </a:moveTo>
                <a:lnTo>
                  <a:pt x="2491028" y="13982"/>
                </a:lnTo>
                <a:lnTo>
                  <a:pt x="2496362" y="58191"/>
                </a:lnTo>
                <a:lnTo>
                  <a:pt x="2504782" y="57099"/>
                </a:lnTo>
                <a:lnTo>
                  <a:pt x="2499639" y="12992"/>
                </a:lnTo>
                <a:close/>
              </a:path>
              <a:path w="10660380" h="325120">
                <a:moveTo>
                  <a:pt x="2526271" y="189725"/>
                </a:moveTo>
                <a:lnTo>
                  <a:pt x="2518511" y="191338"/>
                </a:lnTo>
                <a:lnTo>
                  <a:pt x="2519997" y="198602"/>
                </a:lnTo>
                <a:lnTo>
                  <a:pt x="2521521" y="205841"/>
                </a:lnTo>
                <a:lnTo>
                  <a:pt x="2524658" y="220370"/>
                </a:lnTo>
                <a:lnTo>
                  <a:pt x="2527909" y="234899"/>
                </a:lnTo>
                <a:lnTo>
                  <a:pt x="2535440" y="233184"/>
                </a:lnTo>
                <a:lnTo>
                  <a:pt x="2533840" y="225971"/>
                </a:lnTo>
                <a:lnTo>
                  <a:pt x="2530741" y="211518"/>
                </a:lnTo>
                <a:lnTo>
                  <a:pt x="2529217" y="204254"/>
                </a:lnTo>
                <a:lnTo>
                  <a:pt x="2527731" y="197002"/>
                </a:lnTo>
                <a:lnTo>
                  <a:pt x="2526271" y="189725"/>
                </a:lnTo>
                <a:close/>
              </a:path>
              <a:path w="10660380" h="325120">
                <a:moveTo>
                  <a:pt x="2476030" y="298640"/>
                </a:moveTo>
                <a:lnTo>
                  <a:pt x="2468841" y="300659"/>
                </a:lnTo>
                <a:lnTo>
                  <a:pt x="2470848" y="307809"/>
                </a:lnTo>
                <a:lnTo>
                  <a:pt x="2475777" y="324959"/>
                </a:lnTo>
                <a:lnTo>
                  <a:pt x="2483397" y="324959"/>
                </a:lnTo>
                <a:lnTo>
                  <a:pt x="2477973" y="305815"/>
                </a:lnTo>
                <a:lnTo>
                  <a:pt x="2476030" y="298640"/>
                </a:lnTo>
                <a:close/>
              </a:path>
              <a:path w="10660380" h="325120">
                <a:moveTo>
                  <a:pt x="2515590" y="131114"/>
                </a:moveTo>
                <a:lnTo>
                  <a:pt x="2507551" y="132499"/>
                </a:lnTo>
                <a:lnTo>
                  <a:pt x="2508796" y="139801"/>
                </a:lnTo>
                <a:lnTo>
                  <a:pt x="2511425" y="154419"/>
                </a:lnTo>
                <a:lnTo>
                  <a:pt x="2514117" y="169024"/>
                </a:lnTo>
                <a:lnTo>
                  <a:pt x="2515527" y="176326"/>
                </a:lnTo>
                <a:lnTo>
                  <a:pt x="2523375" y="174828"/>
                </a:lnTo>
                <a:lnTo>
                  <a:pt x="2522016" y="167576"/>
                </a:lnTo>
                <a:lnTo>
                  <a:pt x="2520683" y="160312"/>
                </a:lnTo>
                <a:lnTo>
                  <a:pt x="2518079" y="145732"/>
                </a:lnTo>
                <a:lnTo>
                  <a:pt x="2516822" y="138429"/>
                </a:lnTo>
                <a:lnTo>
                  <a:pt x="2515590" y="131114"/>
                </a:lnTo>
                <a:close/>
              </a:path>
              <a:path w="10660380" h="325120">
                <a:moveTo>
                  <a:pt x="2585224" y="80175"/>
                </a:moveTo>
                <a:lnTo>
                  <a:pt x="2576906" y="81330"/>
                </a:lnTo>
                <a:lnTo>
                  <a:pt x="2583395" y="125399"/>
                </a:lnTo>
                <a:lnTo>
                  <a:pt x="2591498" y="124117"/>
                </a:lnTo>
                <a:lnTo>
                  <a:pt x="2585224" y="80175"/>
                </a:lnTo>
                <a:close/>
              </a:path>
              <a:path w="10660380" h="325120">
                <a:moveTo>
                  <a:pt x="2663952" y="88366"/>
                </a:moveTo>
                <a:lnTo>
                  <a:pt x="2655697" y="89496"/>
                </a:lnTo>
                <a:lnTo>
                  <a:pt x="2662021" y="133603"/>
                </a:lnTo>
                <a:lnTo>
                  <a:pt x="2670073" y="132346"/>
                </a:lnTo>
                <a:lnTo>
                  <a:pt x="2663952" y="88366"/>
                </a:lnTo>
                <a:close/>
              </a:path>
              <a:path w="10660380" h="325120">
                <a:moveTo>
                  <a:pt x="2672359" y="147116"/>
                </a:moveTo>
                <a:lnTo>
                  <a:pt x="2664371" y="148462"/>
                </a:lnTo>
                <a:lnTo>
                  <a:pt x="2665564" y="155765"/>
                </a:lnTo>
                <a:lnTo>
                  <a:pt x="2668092" y="170383"/>
                </a:lnTo>
                <a:lnTo>
                  <a:pt x="2670683" y="185013"/>
                </a:lnTo>
                <a:lnTo>
                  <a:pt x="2672054" y="192341"/>
                </a:lnTo>
                <a:lnTo>
                  <a:pt x="2679814" y="190919"/>
                </a:lnTo>
                <a:lnTo>
                  <a:pt x="2678480" y="183629"/>
                </a:lnTo>
                <a:lnTo>
                  <a:pt x="2674734" y="161772"/>
                </a:lnTo>
                <a:lnTo>
                  <a:pt x="2673527" y="154444"/>
                </a:lnTo>
                <a:lnTo>
                  <a:pt x="2672359" y="147116"/>
                </a:lnTo>
                <a:close/>
              </a:path>
              <a:path w="10660380" h="325120">
                <a:moveTo>
                  <a:pt x="2694635" y="263740"/>
                </a:moveTo>
                <a:lnTo>
                  <a:pt x="2687256" y="265468"/>
                </a:lnTo>
                <a:lnTo>
                  <a:pt x="2688920" y="272681"/>
                </a:lnTo>
                <a:lnTo>
                  <a:pt x="2690634" y="279907"/>
                </a:lnTo>
                <a:lnTo>
                  <a:pt x="2694127" y="294335"/>
                </a:lnTo>
                <a:lnTo>
                  <a:pt x="2695905" y="301574"/>
                </a:lnTo>
                <a:lnTo>
                  <a:pt x="2697734" y="308787"/>
                </a:lnTo>
                <a:lnTo>
                  <a:pt x="2704896" y="306959"/>
                </a:lnTo>
                <a:lnTo>
                  <a:pt x="2703106" y="299808"/>
                </a:lnTo>
                <a:lnTo>
                  <a:pt x="2701353" y="292607"/>
                </a:lnTo>
                <a:lnTo>
                  <a:pt x="2697937" y="278206"/>
                </a:lnTo>
                <a:lnTo>
                  <a:pt x="2696273" y="270979"/>
                </a:lnTo>
                <a:lnTo>
                  <a:pt x="2694635" y="263740"/>
                </a:lnTo>
                <a:close/>
              </a:path>
              <a:path w="10660380" h="325120">
                <a:moveTo>
                  <a:pt x="2461310" y="240753"/>
                </a:moveTo>
                <a:lnTo>
                  <a:pt x="2453830" y="242582"/>
                </a:lnTo>
                <a:lnTo>
                  <a:pt x="2457361" y="256984"/>
                </a:lnTo>
                <a:lnTo>
                  <a:pt x="2461031" y="271386"/>
                </a:lnTo>
                <a:lnTo>
                  <a:pt x="2462898" y="278587"/>
                </a:lnTo>
                <a:lnTo>
                  <a:pt x="2464803" y="285775"/>
                </a:lnTo>
                <a:lnTo>
                  <a:pt x="2472067" y="283857"/>
                </a:lnTo>
                <a:lnTo>
                  <a:pt x="2470213" y="276720"/>
                </a:lnTo>
                <a:lnTo>
                  <a:pt x="2466581" y="262369"/>
                </a:lnTo>
                <a:lnTo>
                  <a:pt x="2464790" y="255168"/>
                </a:lnTo>
                <a:lnTo>
                  <a:pt x="2463038" y="247967"/>
                </a:lnTo>
                <a:lnTo>
                  <a:pt x="2461310" y="240753"/>
                </a:lnTo>
                <a:close/>
              </a:path>
              <a:path w="10660380" h="325120">
                <a:moveTo>
                  <a:pt x="2593835" y="139001"/>
                </a:moveTo>
                <a:lnTo>
                  <a:pt x="2585834" y="140347"/>
                </a:lnTo>
                <a:lnTo>
                  <a:pt x="2588323" y="154978"/>
                </a:lnTo>
                <a:lnTo>
                  <a:pt x="2589644" y="162267"/>
                </a:lnTo>
                <a:lnTo>
                  <a:pt x="2590927" y="169583"/>
                </a:lnTo>
                <a:lnTo>
                  <a:pt x="2593670" y="184213"/>
                </a:lnTo>
                <a:lnTo>
                  <a:pt x="2601468" y="182740"/>
                </a:lnTo>
                <a:lnTo>
                  <a:pt x="2600121" y="175488"/>
                </a:lnTo>
                <a:lnTo>
                  <a:pt x="2598813" y="168224"/>
                </a:lnTo>
                <a:lnTo>
                  <a:pt x="2597556" y="160921"/>
                </a:lnTo>
                <a:lnTo>
                  <a:pt x="2596273" y="153631"/>
                </a:lnTo>
                <a:lnTo>
                  <a:pt x="2595041" y="146329"/>
                </a:lnTo>
                <a:lnTo>
                  <a:pt x="2593835" y="139001"/>
                </a:lnTo>
                <a:close/>
              </a:path>
              <a:path w="10660380" h="325120">
                <a:moveTo>
                  <a:pt x="2682557" y="205600"/>
                </a:moveTo>
                <a:lnTo>
                  <a:pt x="2674874" y="207136"/>
                </a:lnTo>
                <a:lnTo>
                  <a:pt x="2677756" y="221678"/>
                </a:lnTo>
                <a:lnTo>
                  <a:pt x="2680804" y="236207"/>
                </a:lnTo>
                <a:lnTo>
                  <a:pt x="2683929" y="250761"/>
                </a:lnTo>
                <a:lnTo>
                  <a:pt x="2691422" y="249135"/>
                </a:lnTo>
                <a:lnTo>
                  <a:pt x="2689860" y="241909"/>
                </a:lnTo>
                <a:lnTo>
                  <a:pt x="2688336" y="234683"/>
                </a:lnTo>
                <a:lnTo>
                  <a:pt x="2685402" y="220167"/>
                </a:lnTo>
                <a:lnTo>
                  <a:pt x="2683967" y="212890"/>
                </a:lnTo>
                <a:lnTo>
                  <a:pt x="2682557" y="205600"/>
                </a:lnTo>
                <a:close/>
              </a:path>
              <a:path w="10660380" h="325120">
                <a:moveTo>
                  <a:pt x="2604300" y="197548"/>
                </a:moveTo>
                <a:lnTo>
                  <a:pt x="2596578" y="199123"/>
                </a:lnTo>
                <a:lnTo>
                  <a:pt x="2598039" y="206374"/>
                </a:lnTo>
                <a:lnTo>
                  <a:pt x="2599537" y="213652"/>
                </a:lnTo>
                <a:lnTo>
                  <a:pt x="2602623" y="228168"/>
                </a:lnTo>
                <a:lnTo>
                  <a:pt x="2605811" y="242709"/>
                </a:lnTo>
                <a:lnTo>
                  <a:pt x="2613317" y="241045"/>
                </a:lnTo>
                <a:lnTo>
                  <a:pt x="2611742" y="233832"/>
                </a:lnTo>
                <a:lnTo>
                  <a:pt x="2610205" y="226580"/>
                </a:lnTo>
                <a:lnTo>
                  <a:pt x="2607195" y="212102"/>
                </a:lnTo>
                <a:lnTo>
                  <a:pt x="2605722" y="204825"/>
                </a:lnTo>
                <a:lnTo>
                  <a:pt x="2604300" y="197548"/>
                </a:lnTo>
                <a:close/>
              </a:path>
              <a:path w="10660380" h="325120">
                <a:moveTo>
                  <a:pt x="2616619" y="255739"/>
                </a:moveTo>
                <a:lnTo>
                  <a:pt x="2609202" y="257517"/>
                </a:lnTo>
                <a:lnTo>
                  <a:pt x="2610904" y="264731"/>
                </a:lnTo>
                <a:lnTo>
                  <a:pt x="2612644" y="271932"/>
                </a:lnTo>
                <a:lnTo>
                  <a:pt x="2618016" y="293573"/>
                </a:lnTo>
                <a:lnTo>
                  <a:pt x="2619883" y="300799"/>
                </a:lnTo>
                <a:lnTo>
                  <a:pt x="2627058" y="298945"/>
                </a:lnTo>
                <a:lnTo>
                  <a:pt x="2625255" y="291769"/>
                </a:lnTo>
                <a:lnTo>
                  <a:pt x="2623489" y="284594"/>
                </a:lnTo>
                <a:lnTo>
                  <a:pt x="2620010" y="270192"/>
                </a:lnTo>
                <a:lnTo>
                  <a:pt x="2618295" y="262978"/>
                </a:lnTo>
                <a:lnTo>
                  <a:pt x="2616619" y="255739"/>
                </a:lnTo>
                <a:close/>
              </a:path>
              <a:path w="10660380" h="325120">
                <a:moveTo>
                  <a:pt x="2657259" y="29375"/>
                </a:moveTo>
                <a:lnTo>
                  <a:pt x="2648699" y="30289"/>
                </a:lnTo>
                <a:lnTo>
                  <a:pt x="2653753" y="74523"/>
                </a:lnTo>
                <a:lnTo>
                  <a:pt x="2662097" y="73507"/>
                </a:lnTo>
                <a:lnTo>
                  <a:pt x="2657259" y="29375"/>
                </a:lnTo>
                <a:close/>
              </a:path>
              <a:path w="10660380" h="325120">
                <a:moveTo>
                  <a:pt x="2630843" y="313537"/>
                </a:moveTo>
                <a:lnTo>
                  <a:pt x="2623743" y="315455"/>
                </a:lnTo>
                <a:lnTo>
                  <a:pt x="2626328" y="324959"/>
                </a:lnTo>
                <a:lnTo>
                  <a:pt x="2633914" y="324959"/>
                </a:lnTo>
                <a:lnTo>
                  <a:pt x="2630843" y="313537"/>
                </a:lnTo>
                <a:close/>
              </a:path>
              <a:path w="10660380" h="325120">
                <a:moveTo>
                  <a:pt x="2216924" y="162674"/>
                </a:moveTo>
                <a:lnTo>
                  <a:pt x="2209025" y="164426"/>
                </a:lnTo>
                <a:lnTo>
                  <a:pt x="2212213" y="178892"/>
                </a:lnTo>
                <a:lnTo>
                  <a:pt x="2215515" y="193382"/>
                </a:lnTo>
                <a:lnTo>
                  <a:pt x="2218944" y="207886"/>
                </a:lnTo>
                <a:lnTo>
                  <a:pt x="2226627" y="206032"/>
                </a:lnTo>
                <a:lnTo>
                  <a:pt x="2224938" y="198869"/>
                </a:lnTo>
                <a:lnTo>
                  <a:pt x="2220036" y="177190"/>
                </a:lnTo>
                <a:lnTo>
                  <a:pt x="2216924" y="162674"/>
                </a:lnTo>
                <a:close/>
              </a:path>
              <a:path w="10660380" h="325120">
                <a:moveTo>
                  <a:pt x="2273211" y="50799"/>
                </a:moveTo>
                <a:lnTo>
                  <a:pt x="2264778" y="52082"/>
                </a:lnTo>
                <a:lnTo>
                  <a:pt x="2271737" y="96088"/>
                </a:lnTo>
                <a:lnTo>
                  <a:pt x="2279967" y="94703"/>
                </a:lnTo>
                <a:lnTo>
                  <a:pt x="2273211" y="50799"/>
                </a:lnTo>
                <a:close/>
              </a:path>
              <a:path w="10660380" h="325120">
                <a:moveTo>
                  <a:pt x="2293823" y="168846"/>
                </a:moveTo>
                <a:lnTo>
                  <a:pt x="2285974" y="170560"/>
                </a:lnTo>
                <a:lnTo>
                  <a:pt x="2287524" y="177787"/>
                </a:lnTo>
                <a:lnTo>
                  <a:pt x="2289111" y="185038"/>
                </a:lnTo>
                <a:lnTo>
                  <a:pt x="2292375" y="199516"/>
                </a:lnTo>
                <a:lnTo>
                  <a:pt x="2294051" y="206781"/>
                </a:lnTo>
                <a:lnTo>
                  <a:pt x="2295766" y="214020"/>
                </a:lnTo>
                <a:lnTo>
                  <a:pt x="2303411" y="212216"/>
                </a:lnTo>
                <a:lnTo>
                  <a:pt x="2301735" y="205028"/>
                </a:lnTo>
                <a:lnTo>
                  <a:pt x="2300109" y="197827"/>
                </a:lnTo>
                <a:lnTo>
                  <a:pt x="2296909" y="183362"/>
                </a:lnTo>
                <a:lnTo>
                  <a:pt x="2295347" y="176123"/>
                </a:lnTo>
                <a:lnTo>
                  <a:pt x="2293823" y="168846"/>
                </a:lnTo>
                <a:close/>
              </a:path>
              <a:path w="10660380" h="325120">
                <a:moveTo>
                  <a:pt x="2282583" y="109994"/>
                </a:moveTo>
                <a:lnTo>
                  <a:pt x="2274430" y="111480"/>
                </a:lnTo>
                <a:lnTo>
                  <a:pt x="2277097" y="126060"/>
                </a:lnTo>
                <a:lnTo>
                  <a:pt x="2279878" y="140652"/>
                </a:lnTo>
                <a:lnTo>
                  <a:pt x="2281313" y="147954"/>
                </a:lnTo>
                <a:lnTo>
                  <a:pt x="2282786" y="155244"/>
                </a:lnTo>
                <a:lnTo>
                  <a:pt x="2290724" y="153644"/>
                </a:lnTo>
                <a:lnTo>
                  <a:pt x="2289302" y="146418"/>
                </a:lnTo>
                <a:lnTo>
                  <a:pt x="2286546" y="131876"/>
                </a:lnTo>
                <a:lnTo>
                  <a:pt x="2285187" y="124599"/>
                </a:lnTo>
                <a:lnTo>
                  <a:pt x="2283866" y="117309"/>
                </a:lnTo>
                <a:lnTo>
                  <a:pt x="2282583" y="109994"/>
                </a:lnTo>
                <a:close/>
              </a:path>
              <a:path w="10660380" h="325120">
                <a:moveTo>
                  <a:pt x="2205520" y="103733"/>
                </a:moveTo>
                <a:lnTo>
                  <a:pt x="2197328" y="105257"/>
                </a:lnTo>
                <a:lnTo>
                  <a:pt x="2198662" y="112534"/>
                </a:lnTo>
                <a:lnTo>
                  <a:pt x="2200033" y="119824"/>
                </a:lnTo>
                <a:lnTo>
                  <a:pt x="2202853" y="134404"/>
                </a:lnTo>
                <a:lnTo>
                  <a:pt x="2204300" y="141706"/>
                </a:lnTo>
                <a:lnTo>
                  <a:pt x="2205786" y="148996"/>
                </a:lnTo>
                <a:lnTo>
                  <a:pt x="2213775" y="147370"/>
                </a:lnTo>
                <a:lnTo>
                  <a:pt x="2212327" y="140144"/>
                </a:lnTo>
                <a:lnTo>
                  <a:pt x="2210917" y="132867"/>
                </a:lnTo>
                <a:lnTo>
                  <a:pt x="2208161" y="118338"/>
                </a:lnTo>
                <a:lnTo>
                  <a:pt x="2206828" y="111048"/>
                </a:lnTo>
                <a:lnTo>
                  <a:pt x="2205520" y="103733"/>
                </a:lnTo>
                <a:close/>
              </a:path>
              <a:path w="10660380" h="325120">
                <a:moveTo>
                  <a:pt x="2245614" y="279349"/>
                </a:moveTo>
                <a:lnTo>
                  <a:pt x="2238336" y="281457"/>
                </a:lnTo>
                <a:lnTo>
                  <a:pt x="2240394" y="288569"/>
                </a:lnTo>
                <a:lnTo>
                  <a:pt x="2244623" y="302806"/>
                </a:lnTo>
                <a:lnTo>
                  <a:pt x="2246769" y="309930"/>
                </a:lnTo>
                <a:lnTo>
                  <a:pt x="2251151" y="324129"/>
                </a:lnTo>
                <a:lnTo>
                  <a:pt x="2258225" y="321945"/>
                </a:lnTo>
                <a:lnTo>
                  <a:pt x="2256053" y="314883"/>
                </a:lnTo>
                <a:lnTo>
                  <a:pt x="2253919" y="307797"/>
                </a:lnTo>
                <a:lnTo>
                  <a:pt x="2249716" y="293611"/>
                </a:lnTo>
                <a:lnTo>
                  <a:pt x="2247646" y="286473"/>
                </a:lnTo>
                <a:lnTo>
                  <a:pt x="2245614" y="279349"/>
                </a:lnTo>
                <a:close/>
              </a:path>
              <a:path w="10660380" h="325120">
                <a:moveTo>
                  <a:pt x="2307018" y="227329"/>
                </a:moveTo>
                <a:lnTo>
                  <a:pt x="2299449" y="229234"/>
                </a:lnTo>
                <a:lnTo>
                  <a:pt x="2301252" y="236435"/>
                </a:lnTo>
                <a:lnTo>
                  <a:pt x="2303081" y="243611"/>
                </a:lnTo>
                <a:lnTo>
                  <a:pt x="2306840" y="257987"/>
                </a:lnTo>
                <a:lnTo>
                  <a:pt x="2310701" y="272376"/>
                </a:lnTo>
                <a:lnTo>
                  <a:pt x="2318029" y="270370"/>
                </a:lnTo>
                <a:lnTo>
                  <a:pt x="2314270" y="256082"/>
                </a:lnTo>
                <a:lnTo>
                  <a:pt x="2310587" y="241744"/>
                </a:lnTo>
                <a:lnTo>
                  <a:pt x="2308783" y="234543"/>
                </a:lnTo>
                <a:lnTo>
                  <a:pt x="2307018" y="227329"/>
                </a:lnTo>
                <a:close/>
              </a:path>
              <a:path w="10660380" h="325120">
                <a:moveTo>
                  <a:pt x="2196020" y="44449"/>
                </a:moveTo>
                <a:lnTo>
                  <a:pt x="2187549" y="45758"/>
                </a:lnTo>
                <a:lnTo>
                  <a:pt x="2188641" y="53073"/>
                </a:lnTo>
                <a:lnTo>
                  <a:pt x="2189772" y="60388"/>
                </a:lnTo>
                <a:lnTo>
                  <a:pt x="2190965" y="67729"/>
                </a:lnTo>
                <a:lnTo>
                  <a:pt x="2192121" y="75069"/>
                </a:lnTo>
                <a:lnTo>
                  <a:pt x="2193340" y="82410"/>
                </a:lnTo>
                <a:lnTo>
                  <a:pt x="2194585" y="89738"/>
                </a:lnTo>
                <a:lnTo>
                  <a:pt x="2202865" y="88353"/>
                </a:lnTo>
                <a:lnTo>
                  <a:pt x="2200478" y="73761"/>
                </a:lnTo>
                <a:lnTo>
                  <a:pt x="2198204" y="59131"/>
                </a:lnTo>
                <a:lnTo>
                  <a:pt x="2197100" y="51803"/>
                </a:lnTo>
                <a:lnTo>
                  <a:pt x="2196020" y="44449"/>
                </a:lnTo>
                <a:close/>
              </a:path>
              <a:path w="10660380" h="325120">
                <a:moveTo>
                  <a:pt x="2708605" y="321475"/>
                </a:moveTo>
                <a:lnTo>
                  <a:pt x="2701531" y="323367"/>
                </a:lnTo>
                <a:lnTo>
                  <a:pt x="2701956" y="324959"/>
                </a:lnTo>
                <a:lnTo>
                  <a:pt x="2709518" y="324959"/>
                </a:lnTo>
                <a:lnTo>
                  <a:pt x="2708605" y="321475"/>
                </a:lnTo>
                <a:close/>
              </a:path>
              <a:path w="10660380" h="325120">
                <a:moveTo>
                  <a:pt x="2230285" y="221233"/>
                </a:moveTo>
                <a:lnTo>
                  <a:pt x="2222715" y="223189"/>
                </a:lnTo>
                <a:lnTo>
                  <a:pt x="2224519" y="230352"/>
                </a:lnTo>
                <a:lnTo>
                  <a:pt x="2226373" y="237540"/>
                </a:lnTo>
                <a:lnTo>
                  <a:pt x="2230158" y="251904"/>
                </a:lnTo>
                <a:lnTo>
                  <a:pt x="2232101" y="259092"/>
                </a:lnTo>
                <a:lnTo>
                  <a:pt x="2234069" y="266268"/>
                </a:lnTo>
                <a:lnTo>
                  <a:pt x="2241435" y="264248"/>
                </a:lnTo>
                <a:lnTo>
                  <a:pt x="2237613" y="249974"/>
                </a:lnTo>
                <a:lnTo>
                  <a:pt x="2233904" y="235635"/>
                </a:lnTo>
                <a:lnTo>
                  <a:pt x="2232075" y="228447"/>
                </a:lnTo>
                <a:lnTo>
                  <a:pt x="2230285" y="221233"/>
                </a:lnTo>
                <a:close/>
              </a:path>
              <a:path w="10660380" h="325120">
                <a:moveTo>
                  <a:pt x="2421318" y="5422"/>
                </a:moveTo>
                <a:lnTo>
                  <a:pt x="2412657" y="6426"/>
                </a:lnTo>
                <a:lnTo>
                  <a:pt x="2418105" y="50634"/>
                </a:lnTo>
                <a:lnTo>
                  <a:pt x="2426576" y="49517"/>
                </a:lnTo>
                <a:lnTo>
                  <a:pt x="2421318" y="5422"/>
                </a:lnTo>
                <a:close/>
              </a:path>
              <a:path w="10660380" h="325120">
                <a:moveTo>
                  <a:pt x="2448521" y="182422"/>
                </a:moveTo>
                <a:lnTo>
                  <a:pt x="2440724" y="184048"/>
                </a:lnTo>
                <a:lnTo>
                  <a:pt x="2442235" y="191287"/>
                </a:lnTo>
                <a:lnTo>
                  <a:pt x="2445385" y="205828"/>
                </a:lnTo>
                <a:lnTo>
                  <a:pt x="2448610" y="220332"/>
                </a:lnTo>
                <a:lnTo>
                  <a:pt x="2450274" y="227583"/>
                </a:lnTo>
                <a:lnTo>
                  <a:pt x="2457843" y="225856"/>
                </a:lnTo>
                <a:lnTo>
                  <a:pt x="2454617" y="211429"/>
                </a:lnTo>
                <a:lnTo>
                  <a:pt x="2451519" y="196938"/>
                </a:lnTo>
                <a:lnTo>
                  <a:pt x="2450007" y="189699"/>
                </a:lnTo>
                <a:lnTo>
                  <a:pt x="2448521" y="182422"/>
                </a:lnTo>
                <a:close/>
              </a:path>
              <a:path w="10660380" h="325120">
                <a:moveTo>
                  <a:pt x="2437638" y="123723"/>
                </a:moveTo>
                <a:lnTo>
                  <a:pt x="2429560" y="125133"/>
                </a:lnTo>
                <a:lnTo>
                  <a:pt x="2432138" y="139725"/>
                </a:lnTo>
                <a:lnTo>
                  <a:pt x="2434856" y="154343"/>
                </a:lnTo>
                <a:lnTo>
                  <a:pt x="2436241" y="161645"/>
                </a:lnTo>
                <a:lnTo>
                  <a:pt x="2437688" y="168948"/>
                </a:lnTo>
                <a:lnTo>
                  <a:pt x="2441625" y="168198"/>
                </a:lnTo>
                <a:lnTo>
                  <a:pt x="2445550" y="167398"/>
                </a:lnTo>
                <a:lnTo>
                  <a:pt x="2442806" y="152895"/>
                </a:lnTo>
                <a:lnTo>
                  <a:pt x="2440178" y="138328"/>
                </a:lnTo>
                <a:lnTo>
                  <a:pt x="2438895" y="131038"/>
                </a:lnTo>
                <a:lnTo>
                  <a:pt x="2437638" y="123723"/>
                </a:lnTo>
                <a:close/>
              </a:path>
              <a:path w="10660380" h="325120">
                <a:moveTo>
                  <a:pt x="2428608" y="64719"/>
                </a:moveTo>
                <a:lnTo>
                  <a:pt x="2420226" y="65938"/>
                </a:lnTo>
                <a:lnTo>
                  <a:pt x="2426982" y="109981"/>
                </a:lnTo>
                <a:lnTo>
                  <a:pt x="2435161" y="108635"/>
                </a:lnTo>
                <a:lnTo>
                  <a:pt x="2428608" y="64719"/>
                </a:lnTo>
                <a:close/>
              </a:path>
              <a:path w="10660380" h="325120">
                <a:moveTo>
                  <a:pt x="2371051" y="175488"/>
                </a:moveTo>
                <a:lnTo>
                  <a:pt x="2363228" y="177177"/>
                </a:lnTo>
                <a:lnTo>
                  <a:pt x="2364765" y="184416"/>
                </a:lnTo>
                <a:lnTo>
                  <a:pt x="2367953" y="198920"/>
                </a:lnTo>
                <a:lnTo>
                  <a:pt x="2369578" y="206171"/>
                </a:lnTo>
                <a:lnTo>
                  <a:pt x="2372906" y="220675"/>
                </a:lnTo>
                <a:lnTo>
                  <a:pt x="2380526" y="218897"/>
                </a:lnTo>
                <a:lnTo>
                  <a:pt x="2377262" y="204482"/>
                </a:lnTo>
                <a:lnTo>
                  <a:pt x="2375700" y="197269"/>
                </a:lnTo>
                <a:lnTo>
                  <a:pt x="2374099" y="190017"/>
                </a:lnTo>
                <a:lnTo>
                  <a:pt x="2372563" y="182765"/>
                </a:lnTo>
                <a:lnTo>
                  <a:pt x="2371051" y="175488"/>
                </a:lnTo>
                <a:close/>
              </a:path>
              <a:path w="10660380" h="325120">
                <a:moveTo>
                  <a:pt x="2350770" y="57632"/>
                </a:moveTo>
                <a:lnTo>
                  <a:pt x="2342362" y="58877"/>
                </a:lnTo>
                <a:lnTo>
                  <a:pt x="2349233" y="102895"/>
                </a:lnTo>
                <a:lnTo>
                  <a:pt x="2357437" y="101536"/>
                </a:lnTo>
                <a:lnTo>
                  <a:pt x="2350770" y="57632"/>
                </a:lnTo>
                <a:close/>
              </a:path>
              <a:path w="10660380" h="325120">
                <a:moveTo>
                  <a:pt x="2384044" y="233908"/>
                </a:moveTo>
                <a:lnTo>
                  <a:pt x="2376538" y="235762"/>
                </a:lnTo>
                <a:lnTo>
                  <a:pt x="2378303" y="242950"/>
                </a:lnTo>
                <a:lnTo>
                  <a:pt x="2380132" y="250164"/>
                </a:lnTo>
                <a:lnTo>
                  <a:pt x="2383828" y="264566"/>
                </a:lnTo>
                <a:lnTo>
                  <a:pt x="2385733" y="271741"/>
                </a:lnTo>
                <a:lnTo>
                  <a:pt x="2387676" y="278930"/>
                </a:lnTo>
                <a:lnTo>
                  <a:pt x="2394966" y="276974"/>
                </a:lnTo>
                <a:lnTo>
                  <a:pt x="2393061" y="269836"/>
                </a:lnTo>
                <a:lnTo>
                  <a:pt x="2391219" y="262686"/>
                </a:lnTo>
                <a:lnTo>
                  <a:pt x="2387587" y="248310"/>
                </a:lnTo>
                <a:lnTo>
                  <a:pt x="2384044" y="233908"/>
                </a:lnTo>
                <a:close/>
              </a:path>
              <a:path w="10660380" h="325120">
                <a:moveTo>
                  <a:pt x="2359977" y="116725"/>
                </a:moveTo>
                <a:lnTo>
                  <a:pt x="2351862" y="118173"/>
                </a:lnTo>
                <a:lnTo>
                  <a:pt x="2354503" y="132765"/>
                </a:lnTo>
                <a:lnTo>
                  <a:pt x="2357247" y="147370"/>
                </a:lnTo>
                <a:lnTo>
                  <a:pt x="2358644" y="154673"/>
                </a:lnTo>
                <a:lnTo>
                  <a:pt x="2360117" y="161963"/>
                </a:lnTo>
                <a:lnTo>
                  <a:pt x="2368016" y="160388"/>
                </a:lnTo>
                <a:lnTo>
                  <a:pt x="2366606" y="153136"/>
                </a:lnTo>
                <a:lnTo>
                  <a:pt x="2365235" y="145884"/>
                </a:lnTo>
                <a:lnTo>
                  <a:pt x="2363889" y="138607"/>
                </a:lnTo>
                <a:lnTo>
                  <a:pt x="2361260" y="124028"/>
                </a:lnTo>
                <a:lnTo>
                  <a:pt x="2359977" y="116725"/>
                </a:lnTo>
                <a:close/>
              </a:path>
              <a:path w="10660380" h="325120">
                <a:moveTo>
                  <a:pt x="2322144" y="285356"/>
                </a:moveTo>
                <a:lnTo>
                  <a:pt x="2314905" y="287426"/>
                </a:lnTo>
                <a:lnTo>
                  <a:pt x="2316949" y="294563"/>
                </a:lnTo>
                <a:lnTo>
                  <a:pt x="2319020" y="301688"/>
                </a:lnTo>
                <a:lnTo>
                  <a:pt x="2323249" y="315925"/>
                </a:lnTo>
                <a:lnTo>
                  <a:pt x="2325395" y="323049"/>
                </a:lnTo>
                <a:lnTo>
                  <a:pt x="2325987" y="324959"/>
                </a:lnTo>
                <a:lnTo>
                  <a:pt x="2333690" y="324959"/>
                </a:lnTo>
                <a:lnTo>
                  <a:pt x="2332469" y="320941"/>
                </a:lnTo>
                <a:lnTo>
                  <a:pt x="2330348" y="313842"/>
                </a:lnTo>
                <a:lnTo>
                  <a:pt x="2326208" y="299631"/>
                </a:lnTo>
                <a:lnTo>
                  <a:pt x="2324163" y="292506"/>
                </a:lnTo>
                <a:lnTo>
                  <a:pt x="2322144" y="285356"/>
                </a:lnTo>
                <a:close/>
              </a:path>
              <a:path w="10660380" h="325120">
                <a:moveTo>
                  <a:pt x="2830220" y="165074"/>
                </a:moveTo>
                <a:lnTo>
                  <a:pt x="2822308" y="166319"/>
                </a:lnTo>
                <a:lnTo>
                  <a:pt x="2823451" y="173634"/>
                </a:lnTo>
                <a:lnTo>
                  <a:pt x="2825838" y="188277"/>
                </a:lnTo>
                <a:lnTo>
                  <a:pt x="2827070" y="195618"/>
                </a:lnTo>
                <a:lnTo>
                  <a:pt x="2829610" y="210248"/>
                </a:lnTo>
                <a:lnTo>
                  <a:pt x="2837307" y="208902"/>
                </a:lnTo>
                <a:lnTo>
                  <a:pt x="2836049" y="201625"/>
                </a:lnTo>
                <a:lnTo>
                  <a:pt x="2834830" y="194335"/>
                </a:lnTo>
                <a:lnTo>
                  <a:pt x="2832481" y="179730"/>
                </a:lnTo>
                <a:lnTo>
                  <a:pt x="2831325" y="172415"/>
                </a:lnTo>
                <a:lnTo>
                  <a:pt x="2830220" y="165074"/>
                </a:lnTo>
                <a:close/>
              </a:path>
              <a:path w="10660380" h="325120">
                <a:moveTo>
                  <a:pt x="2822321" y="106425"/>
                </a:moveTo>
                <a:lnTo>
                  <a:pt x="2814116" y="107467"/>
                </a:lnTo>
                <a:lnTo>
                  <a:pt x="2820085" y="151599"/>
                </a:lnTo>
                <a:lnTo>
                  <a:pt x="2828074" y="150444"/>
                </a:lnTo>
                <a:lnTo>
                  <a:pt x="2822321" y="106425"/>
                </a:lnTo>
                <a:close/>
              </a:path>
              <a:path w="10660380" h="325120">
                <a:moveTo>
                  <a:pt x="2816110" y="47561"/>
                </a:moveTo>
                <a:lnTo>
                  <a:pt x="2807614" y="48399"/>
                </a:lnTo>
                <a:lnTo>
                  <a:pt x="2812338" y="92709"/>
                </a:lnTo>
                <a:lnTo>
                  <a:pt x="2820631" y="91770"/>
                </a:lnTo>
                <a:lnTo>
                  <a:pt x="2816110" y="47561"/>
                </a:lnTo>
                <a:close/>
              </a:path>
              <a:path w="10660380" h="325120">
                <a:moveTo>
                  <a:pt x="2736608" y="38328"/>
                </a:moveTo>
                <a:lnTo>
                  <a:pt x="2728087" y="39217"/>
                </a:lnTo>
                <a:lnTo>
                  <a:pt x="2733027" y="83477"/>
                </a:lnTo>
                <a:lnTo>
                  <a:pt x="2741333" y="82473"/>
                </a:lnTo>
                <a:lnTo>
                  <a:pt x="2736608" y="38328"/>
                </a:lnTo>
                <a:close/>
              </a:path>
              <a:path w="10660380" h="325120">
                <a:moveTo>
                  <a:pt x="2743136" y="97256"/>
                </a:moveTo>
                <a:lnTo>
                  <a:pt x="2734894" y="98348"/>
                </a:lnTo>
                <a:lnTo>
                  <a:pt x="2741079" y="142443"/>
                </a:lnTo>
                <a:lnTo>
                  <a:pt x="2749105" y="141262"/>
                </a:lnTo>
                <a:lnTo>
                  <a:pt x="2743136" y="97256"/>
                </a:lnTo>
                <a:close/>
              </a:path>
              <a:path w="10660380" h="325120">
                <a:moveTo>
                  <a:pt x="2773108" y="272440"/>
                </a:moveTo>
                <a:lnTo>
                  <a:pt x="2765767" y="274116"/>
                </a:lnTo>
                <a:lnTo>
                  <a:pt x="2769095" y="288569"/>
                </a:lnTo>
                <a:lnTo>
                  <a:pt x="2772537" y="303034"/>
                </a:lnTo>
                <a:lnTo>
                  <a:pt x="2776093" y="317487"/>
                </a:lnTo>
                <a:lnTo>
                  <a:pt x="2783205" y="315709"/>
                </a:lnTo>
                <a:lnTo>
                  <a:pt x="2781439" y="308533"/>
                </a:lnTo>
                <a:lnTo>
                  <a:pt x="2779725" y="301345"/>
                </a:lnTo>
                <a:lnTo>
                  <a:pt x="2776359" y="286918"/>
                </a:lnTo>
                <a:lnTo>
                  <a:pt x="2774721" y="279692"/>
                </a:lnTo>
                <a:lnTo>
                  <a:pt x="2773108" y="272440"/>
                </a:lnTo>
                <a:close/>
              </a:path>
              <a:path w="10660380" h="325120">
                <a:moveTo>
                  <a:pt x="2761284" y="214363"/>
                </a:moveTo>
                <a:lnTo>
                  <a:pt x="2753639" y="215874"/>
                </a:lnTo>
                <a:lnTo>
                  <a:pt x="2756471" y="230403"/>
                </a:lnTo>
                <a:lnTo>
                  <a:pt x="2757982" y="237667"/>
                </a:lnTo>
                <a:lnTo>
                  <a:pt x="2759456" y="244957"/>
                </a:lnTo>
                <a:lnTo>
                  <a:pt x="2762542" y="259524"/>
                </a:lnTo>
                <a:lnTo>
                  <a:pt x="2769984" y="257924"/>
                </a:lnTo>
                <a:lnTo>
                  <a:pt x="2768460" y="250697"/>
                </a:lnTo>
                <a:lnTo>
                  <a:pt x="2766961" y="243458"/>
                </a:lnTo>
                <a:lnTo>
                  <a:pt x="2764066" y="228942"/>
                </a:lnTo>
                <a:lnTo>
                  <a:pt x="2762656" y="221665"/>
                </a:lnTo>
                <a:lnTo>
                  <a:pt x="2761284" y="214363"/>
                </a:lnTo>
                <a:close/>
              </a:path>
              <a:path w="10660380" h="325120">
                <a:moveTo>
                  <a:pt x="2751302" y="155955"/>
                </a:moveTo>
                <a:lnTo>
                  <a:pt x="2743365" y="157251"/>
                </a:lnTo>
                <a:lnTo>
                  <a:pt x="2745778" y="171894"/>
                </a:lnTo>
                <a:lnTo>
                  <a:pt x="2748267" y="186512"/>
                </a:lnTo>
                <a:lnTo>
                  <a:pt x="2750896" y="201155"/>
                </a:lnTo>
                <a:lnTo>
                  <a:pt x="2758617" y="199770"/>
                </a:lnTo>
                <a:lnTo>
                  <a:pt x="2757335" y="192519"/>
                </a:lnTo>
                <a:lnTo>
                  <a:pt x="2756077" y="185216"/>
                </a:lnTo>
                <a:lnTo>
                  <a:pt x="2753639" y="170611"/>
                </a:lnTo>
                <a:lnTo>
                  <a:pt x="2751302" y="155955"/>
                </a:lnTo>
                <a:close/>
              </a:path>
              <a:path w="10660380" h="325120">
                <a:moveTo>
                  <a:pt x="2839897" y="223392"/>
                </a:moveTo>
                <a:lnTo>
                  <a:pt x="2832277" y="224866"/>
                </a:lnTo>
                <a:lnTo>
                  <a:pt x="2835071" y="239420"/>
                </a:lnTo>
                <a:lnTo>
                  <a:pt x="2837967" y="253974"/>
                </a:lnTo>
                <a:lnTo>
                  <a:pt x="2839453" y="261264"/>
                </a:lnTo>
                <a:lnTo>
                  <a:pt x="2840977" y="268554"/>
                </a:lnTo>
                <a:lnTo>
                  <a:pt x="2848381" y="267004"/>
                </a:lnTo>
                <a:lnTo>
                  <a:pt x="2846895" y="259778"/>
                </a:lnTo>
                <a:lnTo>
                  <a:pt x="2844025" y="245249"/>
                </a:lnTo>
                <a:lnTo>
                  <a:pt x="2842615" y="237985"/>
                </a:lnTo>
                <a:lnTo>
                  <a:pt x="2841244" y="230695"/>
                </a:lnTo>
                <a:lnTo>
                  <a:pt x="2839897" y="223392"/>
                </a:lnTo>
                <a:close/>
              </a:path>
              <a:path w="10660380" h="325120">
                <a:moveTo>
                  <a:pt x="2851416" y="281431"/>
                </a:moveTo>
                <a:lnTo>
                  <a:pt x="2847771" y="282232"/>
                </a:lnTo>
                <a:lnTo>
                  <a:pt x="2844126" y="283070"/>
                </a:lnTo>
                <a:lnTo>
                  <a:pt x="2845727" y="290296"/>
                </a:lnTo>
                <a:lnTo>
                  <a:pt x="2849067" y="304774"/>
                </a:lnTo>
                <a:lnTo>
                  <a:pt x="2852496" y="319227"/>
                </a:lnTo>
                <a:lnTo>
                  <a:pt x="2853894" y="324959"/>
                </a:lnTo>
                <a:lnTo>
                  <a:pt x="2860419" y="324959"/>
                </a:lnTo>
                <a:lnTo>
                  <a:pt x="2861322" y="324738"/>
                </a:lnTo>
                <a:lnTo>
                  <a:pt x="2857919" y="310349"/>
                </a:lnTo>
                <a:lnTo>
                  <a:pt x="2854617" y="295909"/>
                </a:lnTo>
                <a:lnTo>
                  <a:pt x="2851416" y="281431"/>
                </a:lnTo>
                <a:close/>
              </a:path>
              <a:path w="10660380" h="325120">
                <a:moveTo>
                  <a:pt x="6762229" y="0"/>
                </a:moveTo>
                <a:lnTo>
                  <a:pt x="6754698" y="0"/>
                </a:lnTo>
                <a:lnTo>
                  <a:pt x="6749275" y="10185"/>
                </a:lnTo>
                <a:lnTo>
                  <a:pt x="6743915" y="20408"/>
                </a:lnTo>
                <a:lnTo>
                  <a:pt x="6741274" y="25539"/>
                </a:lnTo>
                <a:lnTo>
                  <a:pt x="6738670" y="30721"/>
                </a:lnTo>
                <a:lnTo>
                  <a:pt x="6741706" y="32257"/>
                </a:lnTo>
                <a:lnTo>
                  <a:pt x="6744754" y="33756"/>
                </a:lnTo>
                <a:lnTo>
                  <a:pt x="6747573" y="28092"/>
                </a:lnTo>
                <a:lnTo>
                  <a:pt x="6750443" y="22478"/>
                </a:lnTo>
                <a:lnTo>
                  <a:pt x="6756273" y="11226"/>
                </a:lnTo>
                <a:lnTo>
                  <a:pt x="6762229" y="0"/>
                </a:lnTo>
                <a:close/>
              </a:path>
              <a:path w="10660380" h="325120">
                <a:moveTo>
                  <a:pt x="4423410" y="0"/>
                </a:moveTo>
                <a:lnTo>
                  <a:pt x="4414570" y="0"/>
                </a:lnTo>
                <a:lnTo>
                  <a:pt x="4413398" y="19405"/>
                </a:lnTo>
                <a:lnTo>
                  <a:pt x="4413237" y="22885"/>
                </a:lnTo>
                <a:lnTo>
                  <a:pt x="4422140" y="23266"/>
                </a:lnTo>
                <a:lnTo>
                  <a:pt x="4422324" y="19049"/>
                </a:lnTo>
                <a:lnTo>
                  <a:pt x="4422952" y="7759"/>
                </a:lnTo>
                <a:lnTo>
                  <a:pt x="4423410" y="0"/>
                </a:lnTo>
                <a:close/>
              </a:path>
              <a:path w="10660380" h="325120">
                <a:moveTo>
                  <a:pt x="4940642" y="0"/>
                </a:moveTo>
                <a:lnTo>
                  <a:pt x="4932248" y="0"/>
                </a:lnTo>
                <a:lnTo>
                  <a:pt x="4931486" y="4559"/>
                </a:lnTo>
                <a:lnTo>
                  <a:pt x="4939690" y="5778"/>
                </a:lnTo>
                <a:lnTo>
                  <a:pt x="4940642" y="0"/>
                </a:lnTo>
                <a:close/>
              </a:path>
              <a:path w="10660380" h="325120">
                <a:moveTo>
                  <a:pt x="5111356" y="0"/>
                </a:moveTo>
                <a:lnTo>
                  <a:pt x="5103152" y="0"/>
                </a:lnTo>
                <a:lnTo>
                  <a:pt x="5101796" y="7238"/>
                </a:lnTo>
                <a:lnTo>
                  <a:pt x="5100513" y="14477"/>
                </a:lnTo>
                <a:lnTo>
                  <a:pt x="5098173" y="28016"/>
                </a:lnTo>
                <a:lnTo>
                  <a:pt x="5097005" y="35051"/>
                </a:lnTo>
                <a:lnTo>
                  <a:pt x="5095900" y="42113"/>
                </a:lnTo>
                <a:lnTo>
                  <a:pt x="5104053" y="43370"/>
                </a:lnTo>
                <a:lnTo>
                  <a:pt x="5105171" y="36156"/>
                </a:lnTo>
                <a:lnTo>
                  <a:pt x="5106339" y="28930"/>
                </a:lnTo>
                <a:lnTo>
                  <a:pt x="5108864" y="13982"/>
                </a:lnTo>
                <a:lnTo>
                  <a:pt x="5110084" y="6972"/>
                </a:lnTo>
                <a:lnTo>
                  <a:pt x="5111356" y="0"/>
                </a:lnTo>
                <a:close/>
              </a:path>
              <a:path w="10660380" h="325120">
                <a:moveTo>
                  <a:pt x="5054422" y="0"/>
                </a:moveTo>
                <a:lnTo>
                  <a:pt x="5046179" y="0"/>
                </a:lnTo>
                <a:lnTo>
                  <a:pt x="5042725" y="19608"/>
                </a:lnTo>
                <a:lnTo>
                  <a:pt x="5041887" y="24536"/>
                </a:lnTo>
                <a:lnTo>
                  <a:pt x="5041138" y="29489"/>
                </a:lnTo>
                <a:lnTo>
                  <a:pt x="5049304" y="30708"/>
                </a:lnTo>
                <a:lnTo>
                  <a:pt x="5050066" y="25603"/>
                </a:lnTo>
                <a:lnTo>
                  <a:pt x="5051767" y="15354"/>
                </a:lnTo>
                <a:lnTo>
                  <a:pt x="5053520" y="5130"/>
                </a:lnTo>
                <a:lnTo>
                  <a:pt x="5054422" y="0"/>
                </a:lnTo>
                <a:close/>
              </a:path>
              <a:path w="10660380" h="325120">
                <a:moveTo>
                  <a:pt x="4484268" y="0"/>
                </a:moveTo>
                <a:lnTo>
                  <a:pt x="4475505" y="0"/>
                </a:lnTo>
                <a:lnTo>
                  <a:pt x="4474719" y="11518"/>
                </a:lnTo>
                <a:lnTo>
                  <a:pt x="4474032" y="22720"/>
                </a:lnTo>
                <a:lnTo>
                  <a:pt x="4473698" y="28752"/>
                </a:lnTo>
                <a:lnTo>
                  <a:pt x="4473448" y="34099"/>
                </a:lnTo>
                <a:lnTo>
                  <a:pt x="4482325" y="34480"/>
                </a:lnTo>
                <a:lnTo>
                  <a:pt x="4482599" y="28397"/>
                </a:lnTo>
                <a:lnTo>
                  <a:pt x="4483555" y="11341"/>
                </a:lnTo>
                <a:lnTo>
                  <a:pt x="4484268" y="0"/>
                </a:lnTo>
                <a:close/>
              </a:path>
              <a:path w="10660380" h="325120">
                <a:moveTo>
                  <a:pt x="4656709" y="0"/>
                </a:moveTo>
                <a:lnTo>
                  <a:pt x="4648098" y="0"/>
                </a:lnTo>
                <a:lnTo>
                  <a:pt x="4647476" y="5460"/>
                </a:lnTo>
                <a:lnTo>
                  <a:pt x="4647374" y="6540"/>
                </a:lnTo>
                <a:lnTo>
                  <a:pt x="4655934" y="7353"/>
                </a:lnTo>
                <a:lnTo>
                  <a:pt x="4656122" y="5460"/>
                </a:lnTo>
                <a:lnTo>
                  <a:pt x="4656594" y="1219"/>
                </a:lnTo>
                <a:lnTo>
                  <a:pt x="4656709" y="0"/>
                </a:lnTo>
                <a:close/>
              </a:path>
              <a:path w="10660380" h="325120">
                <a:moveTo>
                  <a:pt x="5226532" y="0"/>
                </a:moveTo>
                <a:lnTo>
                  <a:pt x="5218366" y="0"/>
                </a:lnTo>
                <a:lnTo>
                  <a:pt x="5217261" y="4813"/>
                </a:lnTo>
                <a:lnTo>
                  <a:pt x="5225084" y="6438"/>
                </a:lnTo>
                <a:lnTo>
                  <a:pt x="5226532" y="0"/>
                </a:lnTo>
                <a:close/>
              </a:path>
              <a:path w="10660380" h="325120">
                <a:moveTo>
                  <a:pt x="4770577" y="0"/>
                </a:moveTo>
                <a:lnTo>
                  <a:pt x="4762068" y="0"/>
                </a:lnTo>
                <a:lnTo>
                  <a:pt x="4760849" y="10071"/>
                </a:lnTo>
                <a:lnTo>
                  <a:pt x="4759051" y="25920"/>
                </a:lnTo>
                <a:lnTo>
                  <a:pt x="4758613" y="30289"/>
                </a:lnTo>
                <a:lnTo>
                  <a:pt x="4767135" y="31102"/>
                </a:lnTo>
                <a:lnTo>
                  <a:pt x="4767707" y="25222"/>
                </a:lnTo>
                <a:lnTo>
                  <a:pt x="4768773" y="15570"/>
                </a:lnTo>
                <a:lnTo>
                  <a:pt x="4770577" y="0"/>
                </a:lnTo>
                <a:close/>
              </a:path>
              <a:path w="10660380" h="325120">
                <a:moveTo>
                  <a:pt x="4827143" y="0"/>
                </a:moveTo>
                <a:lnTo>
                  <a:pt x="4818710" y="0"/>
                </a:lnTo>
                <a:lnTo>
                  <a:pt x="4816904" y="14439"/>
                </a:lnTo>
                <a:lnTo>
                  <a:pt x="4815249" y="28854"/>
                </a:lnTo>
                <a:lnTo>
                  <a:pt x="4814468" y="36042"/>
                </a:lnTo>
                <a:lnTo>
                  <a:pt x="4813820" y="42405"/>
                </a:lnTo>
                <a:lnTo>
                  <a:pt x="4822342" y="43230"/>
                </a:lnTo>
                <a:lnTo>
                  <a:pt x="4823107" y="35293"/>
                </a:lnTo>
                <a:lnTo>
                  <a:pt x="4823860" y="28219"/>
                </a:lnTo>
                <a:lnTo>
                  <a:pt x="4825433" y="14084"/>
                </a:lnTo>
                <a:lnTo>
                  <a:pt x="4827143" y="0"/>
                </a:lnTo>
                <a:close/>
              </a:path>
              <a:path w="10660380" h="325120">
                <a:moveTo>
                  <a:pt x="4713795" y="0"/>
                </a:moveTo>
                <a:lnTo>
                  <a:pt x="4705223" y="0"/>
                </a:lnTo>
                <a:lnTo>
                  <a:pt x="4704892" y="3086"/>
                </a:lnTo>
                <a:lnTo>
                  <a:pt x="4704511" y="6159"/>
                </a:lnTo>
                <a:lnTo>
                  <a:pt x="4703445" y="15354"/>
                </a:lnTo>
                <a:lnTo>
                  <a:pt x="4703152" y="18453"/>
                </a:lnTo>
                <a:lnTo>
                  <a:pt x="4711712" y="19253"/>
                </a:lnTo>
                <a:lnTo>
                  <a:pt x="4712094" y="15354"/>
                </a:lnTo>
                <a:lnTo>
                  <a:pt x="4713795" y="0"/>
                </a:lnTo>
                <a:close/>
              </a:path>
              <a:path w="10660380" h="325120">
                <a:moveTo>
                  <a:pt x="4997513" y="0"/>
                </a:moveTo>
                <a:lnTo>
                  <a:pt x="4989182" y="0"/>
                </a:lnTo>
                <a:lnTo>
                  <a:pt x="4988725" y="2844"/>
                </a:lnTo>
                <a:lnTo>
                  <a:pt x="4986743" y="14135"/>
                </a:lnTo>
                <a:lnTo>
                  <a:pt x="4986312" y="16979"/>
                </a:lnTo>
                <a:lnTo>
                  <a:pt x="4994503" y="18211"/>
                </a:lnTo>
                <a:lnTo>
                  <a:pt x="4994948" y="15189"/>
                </a:lnTo>
                <a:lnTo>
                  <a:pt x="4997513" y="0"/>
                </a:lnTo>
                <a:close/>
              </a:path>
              <a:path w="10660380" h="325120">
                <a:moveTo>
                  <a:pt x="5284698" y="0"/>
                </a:moveTo>
                <a:lnTo>
                  <a:pt x="5276596" y="0"/>
                </a:lnTo>
                <a:lnTo>
                  <a:pt x="5275871" y="3187"/>
                </a:lnTo>
                <a:lnTo>
                  <a:pt x="5273878" y="11620"/>
                </a:lnTo>
                <a:lnTo>
                  <a:pt x="5272570" y="17487"/>
                </a:lnTo>
                <a:lnTo>
                  <a:pt x="5280367" y="19113"/>
                </a:lnTo>
                <a:lnTo>
                  <a:pt x="5281041" y="15925"/>
                </a:lnTo>
                <a:lnTo>
                  <a:pt x="5282501" y="9550"/>
                </a:lnTo>
                <a:lnTo>
                  <a:pt x="5284046" y="2920"/>
                </a:lnTo>
                <a:lnTo>
                  <a:pt x="5284698" y="0"/>
                </a:lnTo>
                <a:close/>
              </a:path>
              <a:path w="10660380" h="325120">
                <a:moveTo>
                  <a:pt x="6166523" y="0"/>
                </a:moveTo>
                <a:lnTo>
                  <a:pt x="6158788" y="0"/>
                </a:lnTo>
                <a:lnTo>
                  <a:pt x="6158471" y="812"/>
                </a:lnTo>
                <a:lnTo>
                  <a:pt x="6157391" y="3162"/>
                </a:lnTo>
                <a:lnTo>
                  <a:pt x="6156718" y="4762"/>
                </a:lnTo>
                <a:lnTo>
                  <a:pt x="6163297" y="7467"/>
                </a:lnTo>
                <a:lnTo>
                  <a:pt x="6165443" y="2501"/>
                </a:lnTo>
                <a:lnTo>
                  <a:pt x="6166002" y="1257"/>
                </a:lnTo>
                <a:lnTo>
                  <a:pt x="6166523" y="0"/>
                </a:lnTo>
                <a:close/>
              </a:path>
              <a:path w="10660380" h="325120">
                <a:moveTo>
                  <a:pt x="5963297" y="0"/>
                </a:moveTo>
                <a:lnTo>
                  <a:pt x="5955550" y="0"/>
                </a:lnTo>
                <a:lnTo>
                  <a:pt x="5951804" y="10058"/>
                </a:lnTo>
                <a:lnTo>
                  <a:pt x="5949950" y="15112"/>
                </a:lnTo>
                <a:lnTo>
                  <a:pt x="5948070" y="20154"/>
                </a:lnTo>
                <a:lnTo>
                  <a:pt x="5946254" y="25209"/>
                </a:lnTo>
                <a:lnTo>
                  <a:pt x="5944476" y="30302"/>
                </a:lnTo>
                <a:lnTo>
                  <a:pt x="5951461" y="32715"/>
                </a:lnTo>
                <a:lnTo>
                  <a:pt x="5953353" y="27241"/>
                </a:lnTo>
                <a:lnTo>
                  <a:pt x="5957265" y="16344"/>
                </a:lnTo>
                <a:lnTo>
                  <a:pt x="5959246" y="10896"/>
                </a:lnTo>
                <a:lnTo>
                  <a:pt x="5963297" y="0"/>
                </a:lnTo>
                <a:close/>
              </a:path>
              <a:path w="10660380" h="325120">
                <a:moveTo>
                  <a:pt x="5832830" y="0"/>
                </a:moveTo>
                <a:lnTo>
                  <a:pt x="5825007" y="0"/>
                </a:lnTo>
                <a:lnTo>
                  <a:pt x="5823115" y="5168"/>
                </a:lnTo>
                <a:lnTo>
                  <a:pt x="5822759" y="6222"/>
                </a:lnTo>
                <a:lnTo>
                  <a:pt x="5829757" y="8585"/>
                </a:lnTo>
                <a:lnTo>
                  <a:pt x="5830252" y="7150"/>
                </a:lnTo>
                <a:lnTo>
                  <a:pt x="5832830" y="0"/>
                </a:lnTo>
                <a:close/>
              </a:path>
              <a:path w="10660380" h="325120">
                <a:moveTo>
                  <a:pt x="5897638" y="0"/>
                </a:moveTo>
                <a:lnTo>
                  <a:pt x="5889853" y="0"/>
                </a:lnTo>
                <a:lnTo>
                  <a:pt x="5888761" y="3086"/>
                </a:lnTo>
                <a:lnTo>
                  <a:pt x="5887618" y="6121"/>
                </a:lnTo>
                <a:lnTo>
                  <a:pt x="5884265" y="15290"/>
                </a:lnTo>
                <a:lnTo>
                  <a:pt x="5883186" y="18389"/>
                </a:lnTo>
                <a:lnTo>
                  <a:pt x="5890183" y="20764"/>
                </a:lnTo>
                <a:lnTo>
                  <a:pt x="5891364" y="17310"/>
                </a:lnTo>
                <a:lnTo>
                  <a:pt x="5895111" y="6934"/>
                </a:lnTo>
                <a:lnTo>
                  <a:pt x="5897638" y="0"/>
                </a:lnTo>
                <a:close/>
              </a:path>
              <a:path w="10660380" h="325120">
                <a:moveTo>
                  <a:pt x="5643841" y="0"/>
                </a:moveTo>
                <a:lnTo>
                  <a:pt x="5635980" y="0"/>
                </a:lnTo>
                <a:lnTo>
                  <a:pt x="5632869" y="10236"/>
                </a:lnTo>
                <a:lnTo>
                  <a:pt x="5629808" y="20510"/>
                </a:lnTo>
                <a:lnTo>
                  <a:pt x="5628297" y="25666"/>
                </a:lnTo>
                <a:lnTo>
                  <a:pt x="5626836" y="30835"/>
                </a:lnTo>
                <a:lnTo>
                  <a:pt x="5634240" y="32867"/>
                </a:lnTo>
                <a:lnTo>
                  <a:pt x="5635752" y="27393"/>
                </a:lnTo>
                <a:lnTo>
                  <a:pt x="5637314" y="21907"/>
                </a:lnTo>
                <a:lnTo>
                  <a:pt x="5638939" y="16433"/>
                </a:lnTo>
                <a:lnTo>
                  <a:pt x="5640527" y="10972"/>
                </a:lnTo>
                <a:lnTo>
                  <a:pt x="5643841" y="0"/>
                </a:lnTo>
                <a:close/>
              </a:path>
              <a:path w="10660380" h="325120">
                <a:moveTo>
                  <a:pt x="5397119" y="0"/>
                </a:moveTo>
                <a:lnTo>
                  <a:pt x="5393931" y="0"/>
                </a:lnTo>
                <a:lnTo>
                  <a:pt x="5392166" y="7086"/>
                </a:lnTo>
                <a:lnTo>
                  <a:pt x="5390451" y="14185"/>
                </a:lnTo>
                <a:lnTo>
                  <a:pt x="5387136" y="28422"/>
                </a:lnTo>
                <a:lnTo>
                  <a:pt x="5385523" y="35559"/>
                </a:lnTo>
                <a:lnTo>
                  <a:pt x="5383961" y="42748"/>
                </a:lnTo>
                <a:lnTo>
                  <a:pt x="5391734" y="44399"/>
                </a:lnTo>
                <a:lnTo>
                  <a:pt x="5393283" y="37185"/>
                </a:lnTo>
                <a:lnTo>
                  <a:pt x="5396534" y="22758"/>
                </a:lnTo>
                <a:lnTo>
                  <a:pt x="5398198" y="15544"/>
                </a:lnTo>
                <a:lnTo>
                  <a:pt x="5399900" y="8331"/>
                </a:lnTo>
                <a:lnTo>
                  <a:pt x="5401678" y="1104"/>
                </a:lnTo>
                <a:lnTo>
                  <a:pt x="5397119" y="0"/>
                </a:lnTo>
                <a:close/>
              </a:path>
              <a:path w="10660380" h="325120">
                <a:moveTo>
                  <a:pt x="5343118" y="0"/>
                </a:moveTo>
                <a:lnTo>
                  <a:pt x="5335079" y="0"/>
                </a:lnTo>
                <a:lnTo>
                  <a:pt x="5331523" y="15011"/>
                </a:lnTo>
                <a:lnTo>
                  <a:pt x="5330355" y="20027"/>
                </a:lnTo>
                <a:lnTo>
                  <a:pt x="5329212" y="25057"/>
                </a:lnTo>
                <a:lnTo>
                  <a:pt x="5328119" y="30111"/>
                </a:lnTo>
                <a:lnTo>
                  <a:pt x="5335905" y="31749"/>
                </a:lnTo>
                <a:lnTo>
                  <a:pt x="5337022" y="26454"/>
                </a:lnTo>
                <a:lnTo>
                  <a:pt x="5340642" y="10579"/>
                </a:lnTo>
                <a:lnTo>
                  <a:pt x="5341899" y="5295"/>
                </a:lnTo>
                <a:lnTo>
                  <a:pt x="5343118" y="0"/>
                </a:lnTo>
                <a:close/>
              </a:path>
              <a:path w="10660380" h="325120">
                <a:moveTo>
                  <a:pt x="5582475" y="0"/>
                </a:moveTo>
                <a:lnTo>
                  <a:pt x="5574563" y="0"/>
                </a:lnTo>
                <a:lnTo>
                  <a:pt x="5573573" y="3403"/>
                </a:lnTo>
                <a:lnTo>
                  <a:pt x="5572747" y="6095"/>
                </a:lnTo>
                <a:lnTo>
                  <a:pt x="5571858" y="9143"/>
                </a:lnTo>
                <a:lnTo>
                  <a:pt x="5570042" y="15227"/>
                </a:lnTo>
                <a:lnTo>
                  <a:pt x="5569191" y="18313"/>
                </a:lnTo>
                <a:lnTo>
                  <a:pt x="5576582" y="20332"/>
                </a:lnTo>
                <a:lnTo>
                  <a:pt x="5577509" y="16929"/>
                </a:lnTo>
                <a:lnTo>
                  <a:pt x="5579478" y="10159"/>
                </a:lnTo>
                <a:lnTo>
                  <a:pt x="5581603" y="3073"/>
                </a:lnTo>
                <a:lnTo>
                  <a:pt x="5582475" y="0"/>
                </a:lnTo>
                <a:close/>
              </a:path>
              <a:path w="10660380" h="325120">
                <a:moveTo>
                  <a:pt x="5521642" y="0"/>
                </a:moveTo>
                <a:lnTo>
                  <a:pt x="5513666" y="0"/>
                </a:lnTo>
                <a:lnTo>
                  <a:pt x="5513315" y="1295"/>
                </a:lnTo>
                <a:lnTo>
                  <a:pt x="5512244" y="4800"/>
                </a:lnTo>
                <a:lnTo>
                  <a:pt x="5511990" y="5778"/>
                </a:lnTo>
                <a:lnTo>
                  <a:pt x="5519407" y="7785"/>
                </a:lnTo>
                <a:lnTo>
                  <a:pt x="5520893" y="2590"/>
                </a:lnTo>
                <a:lnTo>
                  <a:pt x="5521374" y="977"/>
                </a:lnTo>
                <a:lnTo>
                  <a:pt x="5521642" y="0"/>
                </a:lnTo>
                <a:close/>
              </a:path>
              <a:path w="10660380" h="325120">
                <a:moveTo>
                  <a:pt x="2343531" y="0"/>
                </a:moveTo>
                <a:lnTo>
                  <a:pt x="2334742" y="0"/>
                </a:lnTo>
                <a:lnTo>
                  <a:pt x="2340178" y="43459"/>
                </a:lnTo>
                <a:lnTo>
                  <a:pt x="2348674" y="42316"/>
                </a:lnTo>
                <a:lnTo>
                  <a:pt x="2343531" y="0"/>
                </a:lnTo>
                <a:close/>
              </a:path>
              <a:path w="10660380" h="325120">
                <a:moveTo>
                  <a:pt x="2899943" y="0"/>
                </a:moveTo>
                <a:lnTo>
                  <a:pt x="2891167" y="0"/>
                </a:lnTo>
                <a:lnTo>
                  <a:pt x="2894291" y="37299"/>
                </a:lnTo>
                <a:lnTo>
                  <a:pt x="2902864" y="36512"/>
                </a:lnTo>
                <a:lnTo>
                  <a:pt x="2899943" y="0"/>
                </a:lnTo>
                <a:close/>
              </a:path>
              <a:path w="10660380" h="325120">
                <a:moveTo>
                  <a:pt x="2812262" y="0"/>
                </a:moveTo>
                <a:lnTo>
                  <a:pt x="2803499" y="0"/>
                </a:lnTo>
                <a:lnTo>
                  <a:pt x="2806217" y="33578"/>
                </a:lnTo>
                <a:lnTo>
                  <a:pt x="2814789" y="32816"/>
                </a:lnTo>
                <a:lnTo>
                  <a:pt x="2812262" y="0"/>
                </a:lnTo>
                <a:close/>
              </a:path>
              <a:path w="10660380" h="325120">
                <a:moveTo>
                  <a:pt x="2985846" y="0"/>
                </a:moveTo>
                <a:lnTo>
                  <a:pt x="2977007" y="0"/>
                </a:lnTo>
                <a:lnTo>
                  <a:pt x="2980563" y="41300"/>
                </a:lnTo>
                <a:lnTo>
                  <a:pt x="2989135" y="40500"/>
                </a:lnTo>
                <a:lnTo>
                  <a:pt x="2985846" y="0"/>
                </a:lnTo>
                <a:close/>
              </a:path>
              <a:path w="10660380" h="325120">
                <a:moveTo>
                  <a:pt x="3312528" y="0"/>
                </a:moveTo>
                <a:lnTo>
                  <a:pt x="3303562" y="0"/>
                </a:lnTo>
                <a:lnTo>
                  <a:pt x="3303714" y="2743"/>
                </a:lnTo>
                <a:lnTo>
                  <a:pt x="3312617" y="2146"/>
                </a:lnTo>
                <a:lnTo>
                  <a:pt x="3312528" y="0"/>
                </a:lnTo>
                <a:close/>
              </a:path>
              <a:path w="10660380" h="325120">
                <a:moveTo>
                  <a:pt x="2266721" y="0"/>
                </a:moveTo>
                <a:lnTo>
                  <a:pt x="2257907" y="0"/>
                </a:lnTo>
                <a:lnTo>
                  <a:pt x="2262568" y="36601"/>
                </a:lnTo>
                <a:lnTo>
                  <a:pt x="2271102" y="35432"/>
                </a:lnTo>
                <a:lnTo>
                  <a:pt x="2266721" y="0"/>
                </a:lnTo>
                <a:close/>
              </a:path>
              <a:path w="10660380" h="325120">
                <a:moveTo>
                  <a:pt x="3390366" y="0"/>
                </a:moveTo>
                <a:lnTo>
                  <a:pt x="3381375" y="0"/>
                </a:lnTo>
                <a:lnTo>
                  <a:pt x="3381781" y="7785"/>
                </a:lnTo>
                <a:lnTo>
                  <a:pt x="3381883" y="9347"/>
                </a:lnTo>
                <a:lnTo>
                  <a:pt x="3390798" y="8737"/>
                </a:lnTo>
                <a:lnTo>
                  <a:pt x="3390506" y="2908"/>
                </a:lnTo>
                <a:lnTo>
                  <a:pt x="3390455" y="1460"/>
                </a:lnTo>
                <a:lnTo>
                  <a:pt x="3390366" y="0"/>
                </a:lnTo>
                <a:close/>
              </a:path>
              <a:path w="10660380" h="325120">
                <a:moveTo>
                  <a:pt x="6236589" y="0"/>
                </a:moveTo>
                <a:lnTo>
                  <a:pt x="6228930" y="0"/>
                </a:lnTo>
                <a:lnTo>
                  <a:pt x="6224181" y="10693"/>
                </a:lnTo>
                <a:lnTo>
                  <a:pt x="6223025" y="13373"/>
                </a:lnTo>
                <a:lnTo>
                  <a:pt x="6221895" y="16065"/>
                </a:lnTo>
                <a:lnTo>
                  <a:pt x="6228461" y="18795"/>
                </a:lnTo>
                <a:lnTo>
                  <a:pt x="6229756" y="15646"/>
                </a:lnTo>
                <a:lnTo>
                  <a:pt x="6235255" y="3149"/>
                </a:lnTo>
                <a:lnTo>
                  <a:pt x="6236589" y="0"/>
                </a:lnTo>
                <a:close/>
              </a:path>
              <a:path w="10660380" h="325120">
                <a:moveTo>
                  <a:pt x="2733294" y="0"/>
                </a:moveTo>
                <a:lnTo>
                  <a:pt x="2724518" y="0"/>
                </a:lnTo>
                <a:lnTo>
                  <a:pt x="2726613" y="24320"/>
                </a:lnTo>
                <a:lnTo>
                  <a:pt x="2735224" y="23520"/>
                </a:lnTo>
                <a:lnTo>
                  <a:pt x="2733294" y="0"/>
                </a:lnTo>
                <a:close/>
              </a:path>
              <a:path w="10660380" h="325120">
                <a:moveTo>
                  <a:pt x="2654592" y="0"/>
                </a:moveTo>
                <a:lnTo>
                  <a:pt x="2645829" y="0"/>
                </a:lnTo>
                <a:lnTo>
                  <a:pt x="2647175" y="15278"/>
                </a:lnTo>
                <a:lnTo>
                  <a:pt x="2655811" y="14439"/>
                </a:lnTo>
                <a:lnTo>
                  <a:pt x="2654592" y="0"/>
                </a:lnTo>
                <a:close/>
              </a:path>
              <a:path w="10660380" h="325120">
                <a:moveTo>
                  <a:pt x="2576258" y="0"/>
                </a:moveTo>
                <a:lnTo>
                  <a:pt x="2567508" y="0"/>
                </a:lnTo>
                <a:lnTo>
                  <a:pt x="2568130" y="6883"/>
                </a:lnTo>
                <a:lnTo>
                  <a:pt x="2576779" y="6045"/>
                </a:lnTo>
                <a:lnTo>
                  <a:pt x="2576258" y="0"/>
                </a:lnTo>
                <a:close/>
              </a:path>
              <a:path w="10660380" h="325120">
                <a:moveTo>
                  <a:pt x="3615563" y="0"/>
                </a:moveTo>
                <a:lnTo>
                  <a:pt x="3606419" y="0"/>
                </a:lnTo>
                <a:lnTo>
                  <a:pt x="3606863" y="10274"/>
                </a:lnTo>
                <a:lnTo>
                  <a:pt x="3607625" y="25679"/>
                </a:lnTo>
                <a:lnTo>
                  <a:pt x="3607968" y="30822"/>
                </a:lnTo>
                <a:lnTo>
                  <a:pt x="3616947" y="30225"/>
                </a:lnTo>
                <a:lnTo>
                  <a:pt x="3616617" y="25209"/>
                </a:lnTo>
                <a:lnTo>
                  <a:pt x="3615918" y="10096"/>
                </a:lnTo>
                <a:lnTo>
                  <a:pt x="3615563" y="0"/>
                </a:lnTo>
                <a:close/>
              </a:path>
              <a:path w="10660380" h="325120">
                <a:moveTo>
                  <a:pt x="4101122" y="0"/>
                </a:moveTo>
                <a:lnTo>
                  <a:pt x="4092041" y="0"/>
                </a:lnTo>
                <a:lnTo>
                  <a:pt x="4091901" y="10642"/>
                </a:lnTo>
                <a:lnTo>
                  <a:pt x="4091813" y="31991"/>
                </a:lnTo>
                <a:lnTo>
                  <a:pt x="4101033" y="31889"/>
                </a:lnTo>
                <a:lnTo>
                  <a:pt x="4101122" y="0"/>
                </a:lnTo>
                <a:close/>
              </a:path>
              <a:path w="10660380" h="325120">
                <a:moveTo>
                  <a:pt x="3466782" y="0"/>
                </a:moveTo>
                <a:lnTo>
                  <a:pt x="3457752" y="0"/>
                </a:lnTo>
                <a:lnTo>
                  <a:pt x="3457917" y="2692"/>
                </a:lnTo>
                <a:lnTo>
                  <a:pt x="3458425" y="13411"/>
                </a:lnTo>
                <a:lnTo>
                  <a:pt x="3458616" y="16103"/>
                </a:lnTo>
                <a:lnTo>
                  <a:pt x="3467544" y="15506"/>
                </a:lnTo>
                <a:lnTo>
                  <a:pt x="3467366" y="12941"/>
                </a:lnTo>
                <a:lnTo>
                  <a:pt x="3466934" y="2590"/>
                </a:lnTo>
                <a:lnTo>
                  <a:pt x="3466782" y="0"/>
                </a:lnTo>
                <a:close/>
              </a:path>
              <a:path w="10660380" h="325120">
                <a:moveTo>
                  <a:pt x="4034624" y="0"/>
                </a:moveTo>
                <a:lnTo>
                  <a:pt x="4025493" y="0"/>
                </a:lnTo>
                <a:lnTo>
                  <a:pt x="4025366" y="22174"/>
                </a:lnTo>
                <a:lnTo>
                  <a:pt x="4034586" y="22072"/>
                </a:lnTo>
                <a:lnTo>
                  <a:pt x="4034624" y="0"/>
                </a:lnTo>
                <a:close/>
              </a:path>
              <a:path w="10660380" h="325120">
                <a:moveTo>
                  <a:pt x="4296156" y="0"/>
                </a:moveTo>
                <a:lnTo>
                  <a:pt x="4287240" y="0"/>
                </a:lnTo>
                <a:lnTo>
                  <a:pt x="4287164" y="1130"/>
                </a:lnTo>
                <a:lnTo>
                  <a:pt x="4296092" y="1485"/>
                </a:lnTo>
                <a:lnTo>
                  <a:pt x="4296156" y="0"/>
                </a:lnTo>
                <a:close/>
              </a:path>
              <a:path w="10660380" h="325120">
                <a:moveTo>
                  <a:pt x="4166768" y="0"/>
                </a:moveTo>
                <a:lnTo>
                  <a:pt x="4157738" y="0"/>
                </a:lnTo>
                <a:lnTo>
                  <a:pt x="4157599" y="6984"/>
                </a:lnTo>
                <a:lnTo>
                  <a:pt x="4157484" y="13982"/>
                </a:lnTo>
                <a:lnTo>
                  <a:pt x="4157357" y="42062"/>
                </a:lnTo>
                <a:lnTo>
                  <a:pt x="4166577" y="41973"/>
                </a:lnTo>
                <a:lnTo>
                  <a:pt x="4166673" y="6984"/>
                </a:lnTo>
                <a:lnTo>
                  <a:pt x="4166768" y="0"/>
                </a:lnTo>
                <a:close/>
              </a:path>
              <a:path w="10660380" h="325120">
                <a:moveTo>
                  <a:pt x="3541814" y="0"/>
                </a:moveTo>
                <a:lnTo>
                  <a:pt x="3532746" y="0"/>
                </a:lnTo>
                <a:lnTo>
                  <a:pt x="3532936" y="3860"/>
                </a:lnTo>
                <a:lnTo>
                  <a:pt x="3533089" y="7734"/>
                </a:lnTo>
                <a:lnTo>
                  <a:pt x="3533673" y="19316"/>
                </a:lnTo>
                <a:lnTo>
                  <a:pt x="3533927" y="23177"/>
                </a:lnTo>
                <a:lnTo>
                  <a:pt x="3542880" y="22580"/>
                </a:lnTo>
                <a:lnTo>
                  <a:pt x="3542639" y="18821"/>
                </a:lnTo>
                <a:lnTo>
                  <a:pt x="3542449" y="15074"/>
                </a:lnTo>
                <a:lnTo>
                  <a:pt x="3541991" y="3771"/>
                </a:lnTo>
                <a:lnTo>
                  <a:pt x="3541814" y="0"/>
                </a:lnTo>
                <a:close/>
              </a:path>
              <a:path w="10660380" h="325120">
                <a:moveTo>
                  <a:pt x="3967238" y="0"/>
                </a:moveTo>
                <a:lnTo>
                  <a:pt x="3958043" y="0"/>
                </a:lnTo>
                <a:lnTo>
                  <a:pt x="3957980" y="12725"/>
                </a:lnTo>
                <a:lnTo>
                  <a:pt x="3967238" y="12611"/>
                </a:lnTo>
                <a:lnTo>
                  <a:pt x="3967238" y="0"/>
                </a:lnTo>
                <a:close/>
              </a:path>
              <a:path w="10660380" h="325120">
                <a:moveTo>
                  <a:pt x="4360113" y="0"/>
                </a:moveTo>
                <a:lnTo>
                  <a:pt x="4351235" y="0"/>
                </a:lnTo>
                <a:lnTo>
                  <a:pt x="4351147" y="1993"/>
                </a:lnTo>
                <a:lnTo>
                  <a:pt x="4350880" y="5943"/>
                </a:lnTo>
                <a:lnTo>
                  <a:pt x="4350651" y="9918"/>
                </a:lnTo>
                <a:lnTo>
                  <a:pt x="4350562" y="11899"/>
                </a:lnTo>
                <a:lnTo>
                  <a:pt x="4359465" y="12242"/>
                </a:lnTo>
                <a:lnTo>
                  <a:pt x="4360113" y="0"/>
                </a:lnTo>
                <a:close/>
              </a:path>
              <a:path w="10660380" h="325120">
                <a:moveTo>
                  <a:pt x="3688016" y="0"/>
                </a:moveTo>
                <a:lnTo>
                  <a:pt x="3678834" y="0"/>
                </a:lnTo>
                <a:lnTo>
                  <a:pt x="3679329" y="12877"/>
                </a:lnTo>
                <a:lnTo>
                  <a:pt x="3679647" y="19316"/>
                </a:lnTo>
                <a:lnTo>
                  <a:pt x="3679926" y="25755"/>
                </a:lnTo>
                <a:lnTo>
                  <a:pt x="3680294" y="32207"/>
                </a:lnTo>
                <a:lnTo>
                  <a:pt x="3680739" y="38646"/>
                </a:lnTo>
                <a:lnTo>
                  <a:pt x="3689718" y="38061"/>
                </a:lnTo>
                <a:lnTo>
                  <a:pt x="3689299" y="31737"/>
                </a:lnTo>
                <a:lnTo>
                  <a:pt x="3688981" y="25399"/>
                </a:lnTo>
                <a:lnTo>
                  <a:pt x="3688461" y="12712"/>
                </a:lnTo>
                <a:lnTo>
                  <a:pt x="3688219" y="6349"/>
                </a:lnTo>
                <a:lnTo>
                  <a:pt x="3688016" y="0"/>
                </a:lnTo>
                <a:close/>
              </a:path>
              <a:path w="10660380" h="325120">
                <a:moveTo>
                  <a:pt x="3898874" y="0"/>
                </a:moveTo>
                <a:lnTo>
                  <a:pt x="3889629" y="0"/>
                </a:lnTo>
                <a:lnTo>
                  <a:pt x="3889629" y="3530"/>
                </a:lnTo>
                <a:lnTo>
                  <a:pt x="3898874" y="3403"/>
                </a:lnTo>
                <a:lnTo>
                  <a:pt x="3898874" y="0"/>
                </a:lnTo>
                <a:close/>
              </a:path>
              <a:path w="10660380" h="325120">
                <a:moveTo>
                  <a:pt x="9227058" y="0"/>
                </a:moveTo>
                <a:lnTo>
                  <a:pt x="9219476" y="0"/>
                </a:lnTo>
                <a:lnTo>
                  <a:pt x="9217520" y="2806"/>
                </a:lnTo>
                <a:lnTo>
                  <a:pt x="9213545" y="8356"/>
                </a:lnTo>
                <a:lnTo>
                  <a:pt x="9209608" y="13931"/>
                </a:lnTo>
                <a:lnTo>
                  <a:pt x="9207677" y="16763"/>
                </a:lnTo>
                <a:lnTo>
                  <a:pt x="9212884" y="20269"/>
                </a:lnTo>
                <a:lnTo>
                  <a:pt x="9215259" y="16763"/>
                </a:lnTo>
                <a:lnTo>
                  <a:pt x="9217545" y="13487"/>
                </a:lnTo>
                <a:lnTo>
                  <a:pt x="9224683" y="3390"/>
                </a:lnTo>
                <a:lnTo>
                  <a:pt x="9227058" y="0"/>
                </a:lnTo>
                <a:close/>
              </a:path>
              <a:path w="10660380" h="325120">
                <a:moveTo>
                  <a:pt x="10106634" y="0"/>
                </a:moveTo>
                <a:lnTo>
                  <a:pt x="10099065" y="0"/>
                </a:lnTo>
                <a:lnTo>
                  <a:pt x="10097617" y="2971"/>
                </a:lnTo>
                <a:lnTo>
                  <a:pt x="10096855" y="4432"/>
                </a:lnTo>
                <a:lnTo>
                  <a:pt x="10095395" y="7378"/>
                </a:lnTo>
                <a:lnTo>
                  <a:pt x="10094683" y="8864"/>
                </a:lnTo>
                <a:lnTo>
                  <a:pt x="10100856" y="11772"/>
                </a:lnTo>
                <a:lnTo>
                  <a:pt x="10101783" y="9804"/>
                </a:lnTo>
                <a:lnTo>
                  <a:pt x="10105694" y="1981"/>
                </a:lnTo>
                <a:lnTo>
                  <a:pt x="10106634" y="0"/>
                </a:lnTo>
                <a:close/>
              </a:path>
              <a:path w="10660380" h="325120">
                <a:moveTo>
                  <a:pt x="9837737" y="0"/>
                </a:moveTo>
                <a:lnTo>
                  <a:pt x="9830142" y="0"/>
                </a:lnTo>
                <a:lnTo>
                  <a:pt x="9823907" y="10858"/>
                </a:lnTo>
                <a:lnTo>
                  <a:pt x="9822688" y="13055"/>
                </a:lnTo>
                <a:lnTo>
                  <a:pt x="9828517" y="16217"/>
                </a:lnTo>
                <a:lnTo>
                  <a:pt x="9830003" y="13500"/>
                </a:lnTo>
                <a:lnTo>
                  <a:pt x="9837737" y="0"/>
                </a:lnTo>
                <a:close/>
              </a:path>
              <a:path w="10660380" h="325120">
                <a:moveTo>
                  <a:pt x="9695129" y="0"/>
                </a:moveTo>
                <a:lnTo>
                  <a:pt x="9687496" y="0"/>
                </a:lnTo>
                <a:lnTo>
                  <a:pt x="9687382" y="177"/>
                </a:lnTo>
                <a:lnTo>
                  <a:pt x="9692919" y="3530"/>
                </a:lnTo>
                <a:lnTo>
                  <a:pt x="9693262" y="2933"/>
                </a:lnTo>
                <a:lnTo>
                  <a:pt x="9694024" y="1777"/>
                </a:lnTo>
                <a:lnTo>
                  <a:pt x="9694367" y="1193"/>
                </a:lnTo>
                <a:lnTo>
                  <a:pt x="9695129" y="0"/>
                </a:lnTo>
                <a:close/>
              </a:path>
              <a:path w="10660380" h="325120">
                <a:moveTo>
                  <a:pt x="10041166" y="0"/>
                </a:moveTo>
                <a:lnTo>
                  <a:pt x="10033660" y="0"/>
                </a:lnTo>
                <a:lnTo>
                  <a:pt x="10027132" y="12966"/>
                </a:lnTo>
                <a:lnTo>
                  <a:pt x="10022840" y="21640"/>
                </a:lnTo>
                <a:lnTo>
                  <a:pt x="10020757" y="26009"/>
                </a:lnTo>
                <a:lnTo>
                  <a:pt x="10026942" y="28917"/>
                </a:lnTo>
                <a:lnTo>
                  <a:pt x="10029215" y="24066"/>
                </a:lnTo>
                <a:lnTo>
                  <a:pt x="10031564" y="19253"/>
                </a:lnTo>
                <a:lnTo>
                  <a:pt x="10041166" y="0"/>
                </a:lnTo>
                <a:close/>
              </a:path>
              <a:path w="10660380" h="325120">
                <a:moveTo>
                  <a:pt x="9767138" y="0"/>
                </a:moveTo>
                <a:lnTo>
                  <a:pt x="9759632" y="0"/>
                </a:lnTo>
                <a:lnTo>
                  <a:pt x="9754095" y="9512"/>
                </a:lnTo>
                <a:lnTo>
                  <a:pt x="9748596" y="19075"/>
                </a:lnTo>
                <a:lnTo>
                  <a:pt x="9745878" y="23888"/>
                </a:lnTo>
                <a:lnTo>
                  <a:pt x="9743186" y="28740"/>
                </a:lnTo>
                <a:lnTo>
                  <a:pt x="9749015" y="31915"/>
                </a:lnTo>
                <a:lnTo>
                  <a:pt x="9751949" y="26555"/>
                </a:lnTo>
                <a:lnTo>
                  <a:pt x="9754933" y="21247"/>
                </a:lnTo>
                <a:lnTo>
                  <a:pt x="9760991" y="10617"/>
                </a:lnTo>
                <a:lnTo>
                  <a:pt x="9767138" y="0"/>
                </a:lnTo>
                <a:close/>
              </a:path>
              <a:path w="10660380" h="325120">
                <a:moveTo>
                  <a:pt x="8964218" y="0"/>
                </a:moveTo>
                <a:lnTo>
                  <a:pt x="8960396" y="0"/>
                </a:lnTo>
                <a:lnTo>
                  <a:pt x="8962859" y="1816"/>
                </a:lnTo>
                <a:lnTo>
                  <a:pt x="8963088" y="1523"/>
                </a:lnTo>
                <a:lnTo>
                  <a:pt x="8963291" y="1206"/>
                </a:lnTo>
                <a:lnTo>
                  <a:pt x="8963545" y="914"/>
                </a:lnTo>
                <a:lnTo>
                  <a:pt x="8963761" y="609"/>
                </a:lnTo>
                <a:lnTo>
                  <a:pt x="8964002" y="317"/>
                </a:lnTo>
                <a:lnTo>
                  <a:pt x="8964218" y="0"/>
                </a:lnTo>
                <a:close/>
              </a:path>
              <a:path w="10660380" h="325120">
                <a:moveTo>
                  <a:pt x="2190242" y="0"/>
                </a:moveTo>
                <a:lnTo>
                  <a:pt x="2181390" y="0"/>
                </a:lnTo>
                <a:lnTo>
                  <a:pt x="2185289" y="30162"/>
                </a:lnTo>
                <a:lnTo>
                  <a:pt x="2193861" y="29006"/>
                </a:lnTo>
                <a:lnTo>
                  <a:pt x="2190242" y="0"/>
                </a:lnTo>
                <a:close/>
              </a:path>
              <a:path w="10660380" h="325120">
                <a:moveTo>
                  <a:pt x="8871800" y="0"/>
                </a:moveTo>
                <a:lnTo>
                  <a:pt x="8864142" y="0"/>
                </a:lnTo>
                <a:lnTo>
                  <a:pt x="8863723" y="584"/>
                </a:lnTo>
                <a:lnTo>
                  <a:pt x="8861983" y="2844"/>
                </a:lnTo>
                <a:lnTo>
                  <a:pt x="8861564" y="3416"/>
                </a:lnTo>
                <a:lnTo>
                  <a:pt x="8866492" y="7023"/>
                </a:lnTo>
                <a:lnTo>
                  <a:pt x="8867355" y="5841"/>
                </a:lnTo>
                <a:lnTo>
                  <a:pt x="8870924" y="1181"/>
                </a:lnTo>
                <a:lnTo>
                  <a:pt x="8871800" y="0"/>
                </a:lnTo>
                <a:close/>
              </a:path>
              <a:path w="10660380" h="325120">
                <a:moveTo>
                  <a:pt x="9546501" y="0"/>
                </a:moveTo>
                <a:lnTo>
                  <a:pt x="9538970" y="0"/>
                </a:lnTo>
                <a:lnTo>
                  <a:pt x="9526943" y="18986"/>
                </a:lnTo>
                <a:lnTo>
                  <a:pt x="9523958" y="23761"/>
                </a:lnTo>
                <a:lnTo>
                  <a:pt x="9521050" y="28562"/>
                </a:lnTo>
                <a:lnTo>
                  <a:pt x="9526600" y="31915"/>
                </a:lnTo>
                <a:lnTo>
                  <a:pt x="9529838" y="26555"/>
                </a:lnTo>
                <a:lnTo>
                  <a:pt x="9533115" y="21221"/>
                </a:lnTo>
                <a:lnTo>
                  <a:pt x="9539757" y="10604"/>
                </a:lnTo>
                <a:lnTo>
                  <a:pt x="9546501" y="0"/>
                </a:lnTo>
                <a:close/>
              </a:path>
              <a:path w="10660380" h="325120">
                <a:moveTo>
                  <a:pt x="9621774" y="0"/>
                </a:moveTo>
                <a:lnTo>
                  <a:pt x="9614217" y="0"/>
                </a:lnTo>
                <a:lnTo>
                  <a:pt x="9612668" y="2476"/>
                </a:lnTo>
                <a:lnTo>
                  <a:pt x="9611106" y="4902"/>
                </a:lnTo>
                <a:lnTo>
                  <a:pt x="9609556" y="7378"/>
                </a:lnTo>
                <a:lnTo>
                  <a:pt x="9606432" y="12268"/>
                </a:lnTo>
                <a:lnTo>
                  <a:pt x="9604933" y="14770"/>
                </a:lnTo>
                <a:lnTo>
                  <a:pt x="9610496" y="18097"/>
                </a:lnTo>
                <a:lnTo>
                  <a:pt x="9612325" y="15074"/>
                </a:lnTo>
                <a:lnTo>
                  <a:pt x="9616097" y="9029"/>
                </a:lnTo>
                <a:lnTo>
                  <a:pt x="9619894" y="3022"/>
                </a:lnTo>
                <a:lnTo>
                  <a:pt x="9621774" y="0"/>
                </a:lnTo>
                <a:close/>
              </a:path>
              <a:path w="10660380" h="325120">
                <a:moveTo>
                  <a:pt x="9309912" y="0"/>
                </a:moveTo>
                <a:lnTo>
                  <a:pt x="9302305" y="0"/>
                </a:lnTo>
                <a:lnTo>
                  <a:pt x="9300781" y="2197"/>
                </a:lnTo>
                <a:lnTo>
                  <a:pt x="9299968" y="3276"/>
                </a:lnTo>
                <a:lnTo>
                  <a:pt x="9299219" y="4368"/>
                </a:lnTo>
                <a:lnTo>
                  <a:pt x="9298432" y="5460"/>
                </a:lnTo>
                <a:lnTo>
                  <a:pt x="9297682" y="6565"/>
                </a:lnTo>
                <a:lnTo>
                  <a:pt x="9302864" y="10071"/>
                </a:lnTo>
                <a:lnTo>
                  <a:pt x="9305296" y="6565"/>
                </a:lnTo>
                <a:lnTo>
                  <a:pt x="9308757" y="1689"/>
                </a:lnTo>
                <a:lnTo>
                  <a:pt x="9309912" y="0"/>
                </a:lnTo>
                <a:close/>
              </a:path>
              <a:path w="10660380" h="325120">
                <a:moveTo>
                  <a:pt x="10652658" y="0"/>
                </a:moveTo>
                <a:lnTo>
                  <a:pt x="10645025" y="0"/>
                </a:lnTo>
                <a:lnTo>
                  <a:pt x="10644301" y="2298"/>
                </a:lnTo>
                <a:lnTo>
                  <a:pt x="10642066" y="9143"/>
                </a:lnTo>
                <a:lnTo>
                  <a:pt x="10641342" y="11417"/>
                </a:lnTo>
                <a:lnTo>
                  <a:pt x="10640644" y="13728"/>
                </a:lnTo>
                <a:lnTo>
                  <a:pt x="10647654" y="15811"/>
                </a:lnTo>
                <a:lnTo>
                  <a:pt x="10648454" y="13169"/>
                </a:lnTo>
                <a:lnTo>
                  <a:pt x="10652658" y="0"/>
                </a:lnTo>
                <a:close/>
              </a:path>
              <a:path w="10660380" h="325120">
                <a:moveTo>
                  <a:pt x="10296601" y="0"/>
                </a:moveTo>
                <a:lnTo>
                  <a:pt x="10288981" y="0"/>
                </a:lnTo>
                <a:lnTo>
                  <a:pt x="10288320" y="1536"/>
                </a:lnTo>
                <a:lnTo>
                  <a:pt x="10294759" y="4216"/>
                </a:lnTo>
                <a:lnTo>
                  <a:pt x="10295039" y="3517"/>
                </a:lnTo>
                <a:lnTo>
                  <a:pt x="10296309" y="698"/>
                </a:lnTo>
                <a:lnTo>
                  <a:pt x="10296601" y="0"/>
                </a:lnTo>
                <a:close/>
              </a:path>
              <a:path w="10660380" h="325120">
                <a:moveTo>
                  <a:pt x="10418635" y="0"/>
                </a:moveTo>
                <a:lnTo>
                  <a:pt x="10411091" y="0"/>
                </a:lnTo>
                <a:lnTo>
                  <a:pt x="10406862" y="11099"/>
                </a:lnTo>
                <a:lnTo>
                  <a:pt x="10402747" y="22237"/>
                </a:lnTo>
                <a:lnTo>
                  <a:pt x="10400703" y="27838"/>
                </a:lnTo>
                <a:lnTo>
                  <a:pt x="10398721" y="33477"/>
                </a:lnTo>
                <a:lnTo>
                  <a:pt x="10405503" y="35839"/>
                </a:lnTo>
                <a:lnTo>
                  <a:pt x="10407586" y="29857"/>
                </a:lnTo>
                <a:lnTo>
                  <a:pt x="10409732" y="23863"/>
                </a:lnTo>
                <a:lnTo>
                  <a:pt x="10414139" y="11925"/>
                </a:lnTo>
                <a:lnTo>
                  <a:pt x="10418635" y="0"/>
                </a:lnTo>
                <a:close/>
              </a:path>
              <a:path w="10660380" h="325120">
                <a:moveTo>
                  <a:pt x="10478465" y="0"/>
                </a:moveTo>
                <a:lnTo>
                  <a:pt x="10470896" y="0"/>
                </a:lnTo>
                <a:lnTo>
                  <a:pt x="10469867" y="2806"/>
                </a:lnTo>
                <a:lnTo>
                  <a:pt x="10465689" y="13957"/>
                </a:lnTo>
                <a:lnTo>
                  <a:pt x="10464698" y="16763"/>
                </a:lnTo>
                <a:lnTo>
                  <a:pt x="10471480" y="19113"/>
                </a:lnTo>
                <a:lnTo>
                  <a:pt x="10472585" y="15925"/>
                </a:lnTo>
                <a:lnTo>
                  <a:pt x="10474934" y="9550"/>
                </a:lnTo>
                <a:lnTo>
                  <a:pt x="10477309" y="3187"/>
                </a:lnTo>
                <a:lnTo>
                  <a:pt x="10478465" y="0"/>
                </a:lnTo>
                <a:close/>
              </a:path>
              <a:path w="10660380" h="325120">
                <a:moveTo>
                  <a:pt x="10234358" y="0"/>
                </a:moveTo>
                <a:lnTo>
                  <a:pt x="10226814" y="0"/>
                </a:lnTo>
                <a:lnTo>
                  <a:pt x="10225430" y="3149"/>
                </a:lnTo>
                <a:lnTo>
                  <a:pt x="10224008" y="6273"/>
                </a:lnTo>
                <a:lnTo>
                  <a:pt x="10219829" y="15646"/>
                </a:lnTo>
                <a:lnTo>
                  <a:pt x="10218483" y="18821"/>
                </a:lnTo>
                <a:lnTo>
                  <a:pt x="10224909" y="21526"/>
                </a:lnTo>
                <a:lnTo>
                  <a:pt x="10226421" y="17932"/>
                </a:lnTo>
                <a:lnTo>
                  <a:pt x="10231170" y="7162"/>
                </a:lnTo>
                <a:lnTo>
                  <a:pt x="10232783" y="3594"/>
                </a:lnTo>
                <a:lnTo>
                  <a:pt x="10234358" y="0"/>
                </a:lnTo>
                <a:close/>
              </a:path>
              <a:path w="10660380" h="325120">
                <a:moveTo>
                  <a:pt x="10537151" y="0"/>
                </a:moveTo>
                <a:lnTo>
                  <a:pt x="10529519" y="0"/>
                </a:lnTo>
                <a:lnTo>
                  <a:pt x="10529404" y="330"/>
                </a:lnTo>
                <a:lnTo>
                  <a:pt x="10536186" y="2654"/>
                </a:lnTo>
                <a:lnTo>
                  <a:pt x="10537151" y="0"/>
                </a:lnTo>
                <a:close/>
              </a:path>
              <a:path w="10660380" h="325120">
                <a:moveTo>
                  <a:pt x="6683057" y="0"/>
                </a:moveTo>
                <a:lnTo>
                  <a:pt x="6675501" y="0"/>
                </a:lnTo>
                <a:lnTo>
                  <a:pt x="6673697" y="3467"/>
                </a:lnTo>
                <a:lnTo>
                  <a:pt x="6671868" y="6896"/>
                </a:lnTo>
                <a:lnTo>
                  <a:pt x="6670078" y="10375"/>
                </a:lnTo>
                <a:lnTo>
                  <a:pt x="6668249" y="13817"/>
                </a:lnTo>
                <a:lnTo>
                  <a:pt x="6664706" y="20777"/>
                </a:lnTo>
                <a:lnTo>
                  <a:pt x="6667754" y="22301"/>
                </a:lnTo>
                <a:lnTo>
                  <a:pt x="6670827" y="23799"/>
                </a:lnTo>
                <a:lnTo>
                  <a:pt x="6672795" y="19824"/>
                </a:lnTo>
                <a:lnTo>
                  <a:pt x="6683057" y="0"/>
                </a:lnTo>
                <a:close/>
              </a:path>
              <a:path w="10660380" h="325120">
                <a:moveTo>
                  <a:pt x="7094512" y="0"/>
                </a:moveTo>
                <a:lnTo>
                  <a:pt x="7086917" y="0"/>
                </a:lnTo>
                <a:lnTo>
                  <a:pt x="7086015" y="1536"/>
                </a:lnTo>
                <a:lnTo>
                  <a:pt x="7082332" y="7543"/>
                </a:lnTo>
                <a:lnTo>
                  <a:pt x="7081431" y="9080"/>
                </a:lnTo>
                <a:lnTo>
                  <a:pt x="7087120" y="12357"/>
                </a:lnTo>
                <a:lnTo>
                  <a:pt x="7088301" y="10286"/>
                </a:lnTo>
                <a:lnTo>
                  <a:pt x="7093292" y="2070"/>
                </a:lnTo>
                <a:lnTo>
                  <a:pt x="7094512" y="0"/>
                </a:lnTo>
                <a:close/>
              </a:path>
              <a:path w="10660380" h="325120">
                <a:moveTo>
                  <a:pt x="7181583" y="0"/>
                </a:moveTo>
                <a:lnTo>
                  <a:pt x="7174052" y="0"/>
                </a:lnTo>
                <a:lnTo>
                  <a:pt x="7170470" y="5841"/>
                </a:lnTo>
                <a:lnTo>
                  <a:pt x="7168705" y="8762"/>
                </a:lnTo>
                <a:lnTo>
                  <a:pt x="7166902" y="11683"/>
                </a:lnTo>
                <a:lnTo>
                  <a:pt x="7165136" y="14617"/>
                </a:lnTo>
                <a:lnTo>
                  <a:pt x="7163396" y="17576"/>
                </a:lnTo>
                <a:lnTo>
                  <a:pt x="7169035" y="20853"/>
                </a:lnTo>
                <a:lnTo>
                  <a:pt x="7171080" y="17360"/>
                </a:lnTo>
                <a:lnTo>
                  <a:pt x="7173163" y="13881"/>
                </a:lnTo>
                <a:lnTo>
                  <a:pt x="7177366" y="6934"/>
                </a:lnTo>
                <a:lnTo>
                  <a:pt x="7179487" y="3492"/>
                </a:lnTo>
                <a:lnTo>
                  <a:pt x="7181583" y="0"/>
                </a:lnTo>
                <a:close/>
              </a:path>
              <a:path w="10660380" h="325120">
                <a:moveTo>
                  <a:pt x="7270292" y="0"/>
                </a:moveTo>
                <a:lnTo>
                  <a:pt x="7262774" y="0"/>
                </a:lnTo>
                <a:lnTo>
                  <a:pt x="7252233" y="17094"/>
                </a:lnTo>
                <a:lnTo>
                  <a:pt x="7249642" y="21386"/>
                </a:lnTo>
                <a:lnTo>
                  <a:pt x="7247077" y="25730"/>
                </a:lnTo>
                <a:lnTo>
                  <a:pt x="7252716" y="29019"/>
                </a:lnTo>
                <a:lnTo>
                  <a:pt x="7255560" y="24155"/>
                </a:lnTo>
                <a:lnTo>
                  <a:pt x="7258456" y="19316"/>
                </a:lnTo>
                <a:lnTo>
                  <a:pt x="7264336" y="9639"/>
                </a:lnTo>
                <a:lnTo>
                  <a:pt x="7270292" y="0"/>
                </a:lnTo>
                <a:close/>
              </a:path>
              <a:path w="10660380" h="325120">
                <a:moveTo>
                  <a:pt x="7008977" y="0"/>
                </a:moveTo>
                <a:lnTo>
                  <a:pt x="7001357" y="0"/>
                </a:lnTo>
                <a:lnTo>
                  <a:pt x="7001129" y="393"/>
                </a:lnTo>
                <a:lnTo>
                  <a:pt x="7003973" y="2006"/>
                </a:lnTo>
                <a:lnTo>
                  <a:pt x="7006805" y="3657"/>
                </a:lnTo>
                <a:lnTo>
                  <a:pt x="7007517" y="2425"/>
                </a:lnTo>
                <a:lnTo>
                  <a:pt x="7008977" y="0"/>
                </a:lnTo>
                <a:close/>
              </a:path>
              <a:path w="10660380" h="325120">
                <a:moveTo>
                  <a:pt x="6307747" y="0"/>
                </a:moveTo>
                <a:lnTo>
                  <a:pt x="6300114" y="0"/>
                </a:lnTo>
                <a:lnTo>
                  <a:pt x="6294018" y="13639"/>
                </a:lnTo>
                <a:lnTo>
                  <a:pt x="6290030" y="22758"/>
                </a:lnTo>
                <a:lnTo>
                  <a:pt x="6288087" y="27368"/>
                </a:lnTo>
                <a:lnTo>
                  <a:pt x="6294640" y="30086"/>
                </a:lnTo>
                <a:lnTo>
                  <a:pt x="6296736" y="25057"/>
                </a:lnTo>
                <a:lnTo>
                  <a:pt x="6298895" y="20040"/>
                </a:lnTo>
                <a:lnTo>
                  <a:pt x="6303289" y="10020"/>
                </a:lnTo>
                <a:lnTo>
                  <a:pt x="6307747" y="0"/>
                </a:lnTo>
                <a:close/>
              </a:path>
              <a:path w="10660380" h="325120">
                <a:moveTo>
                  <a:pt x="6378689" y="0"/>
                </a:moveTo>
                <a:lnTo>
                  <a:pt x="6372415" y="0"/>
                </a:lnTo>
                <a:lnTo>
                  <a:pt x="6369507" y="6349"/>
                </a:lnTo>
                <a:lnTo>
                  <a:pt x="6366624" y="12725"/>
                </a:lnTo>
                <a:lnTo>
                  <a:pt x="6360934" y="25539"/>
                </a:lnTo>
                <a:lnTo>
                  <a:pt x="6358153" y="31991"/>
                </a:lnTo>
                <a:lnTo>
                  <a:pt x="6355397" y="38455"/>
                </a:lnTo>
                <a:lnTo>
                  <a:pt x="6361925" y="41173"/>
                </a:lnTo>
                <a:lnTo>
                  <a:pt x="6364782" y="34378"/>
                </a:lnTo>
                <a:lnTo>
                  <a:pt x="6367691" y="27571"/>
                </a:lnTo>
                <a:lnTo>
                  <a:pt x="6370688" y="20802"/>
                </a:lnTo>
                <a:lnTo>
                  <a:pt x="6373647" y="14020"/>
                </a:lnTo>
                <a:lnTo>
                  <a:pt x="6376682" y="7264"/>
                </a:lnTo>
                <a:lnTo>
                  <a:pt x="6379768" y="507"/>
                </a:lnTo>
                <a:lnTo>
                  <a:pt x="6378689" y="0"/>
                </a:lnTo>
                <a:close/>
              </a:path>
              <a:path w="10660380" h="325120">
                <a:moveTo>
                  <a:pt x="6528739" y="0"/>
                </a:moveTo>
                <a:lnTo>
                  <a:pt x="6521056" y="0"/>
                </a:lnTo>
                <a:lnTo>
                  <a:pt x="6520980" y="177"/>
                </a:lnTo>
                <a:lnTo>
                  <a:pt x="6524040" y="1689"/>
                </a:lnTo>
                <a:lnTo>
                  <a:pt x="6527114" y="3174"/>
                </a:lnTo>
                <a:lnTo>
                  <a:pt x="6528739" y="0"/>
                </a:lnTo>
                <a:close/>
              </a:path>
              <a:path w="10660380" h="325120">
                <a:moveTo>
                  <a:pt x="7360793" y="0"/>
                </a:moveTo>
                <a:lnTo>
                  <a:pt x="7353223" y="0"/>
                </a:lnTo>
                <a:lnTo>
                  <a:pt x="7351712" y="2412"/>
                </a:lnTo>
                <a:lnTo>
                  <a:pt x="7345540" y="12014"/>
                </a:lnTo>
                <a:lnTo>
                  <a:pt x="7344041" y="14452"/>
                </a:lnTo>
                <a:lnTo>
                  <a:pt x="7349528" y="17805"/>
                </a:lnTo>
                <a:lnTo>
                  <a:pt x="7351356" y="14820"/>
                </a:lnTo>
                <a:lnTo>
                  <a:pt x="7353223" y="11861"/>
                </a:lnTo>
                <a:lnTo>
                  <a:pt x="7355128" y="8902"/>
                </a:lnTo>
                <a:lnTo>
                  <a:pt x="7356995" y="5930"/>
                </a:lnTo>
                <a:lnTo>
                  <a:pt x="7358913" y="2984"/>
                </a:lnTo>
                <a:lnTo>
                  <a:pt x="7360793" y="0"/>
                </a:lnTo>
                <a:close/>
              </a:path>
              <a:path w="10660380" h="325120">
                <a:moveTo>
                  <a:pt x="6605270" y="0"/>
                </a:moveTo>
                <a:lnTo>
                  <a:pt x="6597637" y="0"/>
                </a:lnTo>
                <a:lnTo>
                  <a:pt x="6593979" y="7048"/>
                </a:lnTo>
                <a:lnTo>
                  <a:pt x="6593039" y="8813"/>
                </a:lnTo>
                <a:lnTo>
                  <a:pt x="6592176" y="10579"/>
                </a:lnTo>
                <a:lnTo>
                  <a:pt x="6598310" y="13614"/>
                </a:lnTo>
                <a:lnTo>
                  <a:pt x="6599428" y="11328"/>
                </a:lnTo>
                <a:lnTo>
                  <a:pt x="6604114" y="2273"/>
                </a:lnTo>
                <a:lnTo>
                  <a:pt x="6605270" y="0"/>
                </a:lnTo>
                <a:close/>
              </a:path>
              <a:path w="10660380" h="325120">
                <a:moveTo>
                  <a:pt x="7736255" y="0"/>
                </a:moveTo>
                <a:lnTo>
                  <a:pt x="7732674" y="0"/>
                </a:lnTo>
                <a:lnTo>
                  <a:pt x="7728724" y="5829"/>
                </a:lnTo>
                <a:lnTo>
                  <a:pt x="7724813" y="11671"/>
                </a:lnTo>
                <a:lnTo>
                  <a:pt x="7717066" y="23431"/>
                </a:lnTo>
                <a:lnTo>
                  <a:pt x="7713218" y="29349"/>
                </a:lnTo>
                <a:lnTo>
                  <a:pt x="7709433" y="35305"/>
                </a:lnTo>
                <a:lnTo>
                  <a:pt x="7714830" y="38709"/>
                </a:lnTo>
                <a:lnTo>
                  <a:pt x="7718755" y="32524"/>
                </a:lnTo>
                <a:lnTo>
                  <a:pt x="7726730" y="20192"/>
                </a:lnTo>
                <a:lnTo>
                  <a:pt x="7730756" y="14058"/>
                </a:lnTo>
                <a:lnTo>
                  <a:pt x="7734846" y="7924"/>
                </a:lnTo>
                <a:lnTo>
                  <a:pt x="7738960" y="1803"/>
                </a:lnTo>
                <a:lnTo>
                  <a:pt x="7736255" y="0"/>
                </a:lnTo>
                <a:close/>
              </a:path>
              <a:path w="10660380" h="325120">
                <a:moveTo>
                  <a:pt x="8474252" y="0"/>
                </a:moveTo>
                <a:lnTo>
                  <a:pt x="8466658" y="0"/>
                </a:lnTo>
                <a:lnTo>
                  <a:pt x="8465566" y="1473"/>
                </a:lnTo>
                <a:lnTo>
                  <a:pt x="8463330" y="4356"/>
                </a:lnTo>
                <a:lnTo>
                  <a:pt x="8460066" y="8724"/>
                </a:lnTo>
                <a:lnTo>
                  <a:pt x="8462518" y="10540"/>
                </a:lnTo>
                <a:lnTo>
                  <a:pt x="8464994" y="12331"/>
                </a:lnTo>
                <a:lnTo>
                  <a:pt x="8466493" y="10261"/>
                </a:lnTo>
                <a:lnTo>
                  <a:pt x="8472728" y="2070"/>
                </a:lnTo>
                <a:lnTo>
                  <a:pt x="8474252" y="0"/>
                </a:lnTo>
                <a:close/>
              </a:path>
              <a:path w="10660380" h="325120">
                <a:moveTo>
                  <a:pt x="7452931" y="0"/>
                </a:moveTo>
                <a:lnTo>
                  <a:pt x="7445413" y="0"/>
                </a:lnTo>
                <a:lnTo>
                  <a:pt x="7442834" y="4013"/>
                </a:lnTo>
                <a:lnTo>
                  <a:pt x="7440256" y="7975"/>
                </a:lnTo>
                <a:lnTo>
                  <a:pt x="7437716" y="11976"/>
                </a:lnTo>
                <a:lnTo>
                  <a:pt x="7435126" y="15976"/>
                </a:lnTo>
                <a:lnTo>
                  <a:pt x="7432586" y="20002"/>
                </a:lnTo>
                <a:lnTo>
                  <a:pt x="7430084" y="24053"/>
                </a:lnTo>
                <a:lnTo>
                  <a:pt x="7435583" y="27419"/>
                </a:lnTo>
                <a:lnTo>
                  <a:pt x="7438402" y="22821"/>
                </a:lnTo>
                <a:lnTo>
                  <a:pt x="7447064" y="9105"/>
                </a:lnTo>
                <a:lnTo>
                  <a:pt x="7452931" y="0"/>
                </a:lnTo>
                <a:close/>
              </a:path>
              <a:path w="10660380" h="325120">
                <a:moveTo>
                  <a:pt x="8577935" y="0"/>
                </a:moveTo>
                <a:lnTo>
                  <a:pt x="8570341" y="0"/>
                </a:lnTo>
                <a:lnTo>
                  <a:pt x="8562860" y="9880"/>
                </a:lnTo>
                <a:lnTo>
                  <a:pt x="8567801" y="13487"/>
                </a:lnTo>
                <a:lnTo>
                  <a:pt x="8569439" y="11226"/>
                </a:lnTo>
                <a:lnTo>
                  <a:pt x="8576259" y="2247"/>
                </a:lnTo>
                <a:lnTo>
                  <a:pt x="8577935" y="0"/>
                </a:lnTo>
                <a:close/>
              </a:path>
              <a:path w="10660380" h="325120">
                <a:moveTo>
                  <a:pt x="8367610" y="0"/>
                </a:moveTo>
                <a:lnTo>
                  <a:pt x="8360041" y="0"/>
                </a:lnTo>
                <a:lnTo>
                  <a:pt x="8348129" y="16078"/>
                </a:lnTo>
                <a:lnTo>
                  <a:pt x="8345779" y="19342"/>
                </a:lnTo>
                <a:lnTo>
                  <a:pt x="8350821" y="22910"/>
                </a:lnTo>
                <a:lnTo>
                  <a:pt x="8353564" y="19062"/>
                </a:lnTo>
                <a:lnTo>
                  <a:pt x="8359152" y="11429"/>
                </a:lnTo>
                <a:lnTo>
                  <a:pt x="8367610" y="0"/>
                </a:lnTo>
                <a:close/>
              </a:path>
              <a:path w="10660380" h="325120">
                <a:moveTo>
                  <a:pt x="8678748" y="0"/>
                </a:moveTo>
                <a:lnTo>
                  <a:pt x="8671128" y="0"/>
                </a:lnTo>
                <a:lnTo>
                  <a:pt x="8669959" y="1574"/>
                </a:lnTo>
                <a:lnTo>
                  <a:pt x="8668766" y="3111"/>
                </a:lnTo>
                <a:lnTo>
                  <a:pt x="8666403" y="6222"/>
                </a:lnTo>
                <a:lnTo>
                  <a:pt x="8665222" y="7746"/>
                </a:lnTo>
                <a:lnTo>
                  <a:pt x="8664054" y="9334"/>
                </a:lnTo>
                <a:lnTo>
                  <a:pt x="8669007" y="12941"/>
                </a:lnTo>
                <a:lnTo>
                  <a:pt x="8670594" y="10756"/>
                </a:lnTo>
                <a:lnTo>
                  <a:pt x="8678748" y="0"/>
                </a:lnTo>
                <a:close/>
              </a:path>
              <a:path w="10660380" h="325120">
                <a:moveTo>
                  <a:pt x="8776665" y="0"/>
                </a:moveTo>
                <a:lnTo>
                  <a:pt x="8769057" y="0"/>
                </a:lnTo>
                <a:lnTo>
                  <a:pt x="8768156" y="1206"/>
                </a:lnTo>
                <a:lnTo>
                  <a:pt x="8764498" y="5943"/>
                </a:lnTo>
                <a:lnTo>
                  <a:pt x="8763609" y="7150"/>
                </a:lnTo>
                <a:lnTo>
                  <a:pt x="8766086" y="8978"/>
                </a:lnTo>
                <a:lnTo>
                  <a:pt x="8768549" y="10756"/>
                </a:lnTo>
                <a:lnTo>
                  <a:pt x="8771239" y="7150"/>
                </a:lnTo>
                <a:lnTo>
                  <a:pt x="8776665" y="0"/>
                </a:lnTo>
                <a:close/>
              </a:path>
              <a:path w="10660380" h="325120">
                <a:moveTo>
                  <a:pt x="7546746" y="0"/>
                </a:moveTo>
                <a:lnTo>
                  <a:pt x="7539266" y="0"/>
                </a:lnTo>
                <a:lnTo>
                  <a:pt x="7535672" y="5499"/>
                </a:lnTo>
                <a:lnTo>
                  <a:pt x="7532103" y="11010"/>
                </a:lnTo>
                <a:lnTo>
                  <a:pt x="7525016" y="22097"/>
                </a:lnTo>
                <a:lnTo>
                  <a:pt x="7521498" y="27660"/>
                </a:lnTo>
                <a:lnTo>
                  <a:pt x="7518044" y="33299"/>
                </a:lnTo>
                <a:lnTo>
                  <a:pt x="7523556" y="36639"/>
                </a:lnTo>
                <a:lnTo>
                  <a:pt x="7527315" y="30505"/>
                </a:lnTo>
                <a:lnTo>
                  <a:pt x="7531138" y="24371"/>
                </a:lnTo>
                <a:lnTo>
                  <a:pt x="7538859" y="12166"/>
                </a:lnTo>
                <a:lnTo>
                  <a:pt x="7542771" y="6083"/>
                </a:lnTo>
                <a:lnTo>
                  <a:pt x="7546746" y="0"/>
                </a:lnTo>
                <a:close/>
              </a:path>
              <a:path w="10660380" h="325120">
                <a:moveTo>
                  <a:pt x="8257908" y="0"/>
                </a:moveTo>
                <a:lnTo>
                  <a:pt x="8250339" y="0"/>
                </a:lnTo>
                <a:lnTo>
                  <a:pt x="8248573" y="2412"/>
                </a:lnTo>
                <a:lnTo>
                  <a:pt x="8241436" y="12014"/>
                </a:lnTo>
                <a:lnTo>
                  <a:pt x="8239696" y="14452"/>
                </a:lnTo>
                <a:lnTo>
                  <a:pt x="8244713" y="18021"/>
                </a:lnTo>
                <a:lnTo>
                  <a:pt x="8246859" y="14998"/>
                </a:lnTo>
                <a:lnTo>
                  <a:pt x="8257908" y="0"/>
                </a:lnTo>
                <a:close/>
              </a:path>
              <a:path w="10660380" h="325120">
                <a:moveTo>
                  <a:pt x="8150110" y="0"/>
                </a:moveTo>
                <a:lnTo>
                  <a:pt x="8142516" y="0"/>
                </a:lnTo>
                <a:lnTo>
                  <a:pt x="8141500" y="1409"/>
                </a:lnTo>
                <a:lnTo>
                  <a:pt x="8137359" y="6959"/>
                </a:lnTo>
                <a:lnTo>
                  <a:pt x="8136343" y="8394"/>
                </a:lnTo>
                <a:lnTo>
                  <a:pt x="8138871" y="10159"/>
                </a:lnTo>
                <a:lnTo>
                  <a:pt x="8141373" y="11950"/>
                </a:lnTo>
                <a:lnTo>
                  <a:pt x="8144256" y="7962"/>
                </a:lnTo>
                <a:lnTo>
                  <a:pt x="8148662" y="2006"/>
                </a:lnTo>
                <a:lnTo>
                  <a:pt x="8150110" y="0"/>
                </a:lnTo>
                <a:close/>
              </a:path>
              <a:path w="10660380" h="325120">
                <a:moveTo>
                  <a:pt x="8044649" y="0"/>
                </a:moveTo>
                <a:lnTo>
                  <a:pt x="8037004" y="0"/>
                </a:lnTo>
                <a:lnTo>
                  <a:pt x="8035594" y="1917"/>
                </a:lnTo>
                <a:lnTo>
                  <a:pt x="8040649" y="5486"/>
                </a:lnTo>
                <a:lnTo>
                  <a:pt x="8041284" y="4559"/>
                </a:lnTo>
                <a:lnTo>
                  <a:pt x="8044649" y="0"/>
                </a:lnTo>
                <a:close/>
              </a:path>
              <a:path w="10660380" h="325120">
                <a:moveTo>
                  <a:pt x="249059" y="0"/>
                </a:moveTo>
                <a:lnTo>
                  <a:pt x="239890" y="0"/>
                </a:lnTo>
                <a:lnTo>
                  <a:pt x="240398" y="5422"/>
                </a:lnTo>
                <a:lnTo>
                  <a:pt x="240880" y="10858"/>
                </a:lnTo>
                <a:lnTo>
                  <a:pt x="241922" y="21704"/>
                </a:lnTo>
                <a:lnTo>
                  <a:pt x="242493" y="27139"/>
                </a:lnTo>
                <a:lnTo>
                  <a:pt x="243116" y="32575"/>
                </a:lnTo>
                <a:lnTo>
                  <a:pt x="252285" y="31495"/>
                </a:lnTo>
                <a:lnTo>
                  <a:pt x="251675" y="26276"/>
                </a:lnTo>
                <a:lnTo>
                  <a:pt x="251117" y="21031"/>
                </a:lnTo>
                <a:lnTo>
                  <a:pt x="249059" y="0"/>
                </a:lnTo>
                <a:close/>
              </a:path>
              <a:path w="10660380" h="325120">
                <a:moveTo>
                  <a:pt x="762838" y="0"/>
                </a:moveTo>
                <a:lnTo>
                  <a:pt x="753579" y="0"/>
                </a:lnTo>
                <a:lnTo>
                  <a:pt x="754202" y="5118"/>
                </a:lnTo>
                <a:lnTo>
                  <a:pt x="756158" y="20408"/>
                </a:lnTo>
                <a:lnTo>
                  <a:pt x="756831" y="25501"/>
                </a:lnTo>
                <a:lnTo>
                  <a:pt x="757580" y="30632"/>
                </a:lnTo>
                <a:lnTo>
                  <a:pt x="766559" y="29311"/>
                </a:lnTo>
                <a:lnTo>
                  <a:pt x="765873" y="24460"/>
                </a:lnTo>
                <a:lnTo>
                  <a:pt x="764654" y="14693"/>
                </a:lnTo>
                <a:lnTo>
                  <a:pt x="764019" y="9804"/>
                </a:lnTo>
                <a:lnTo>
                  <a:pt x="762838" y="0"/>
                </a:lnTo>
                <a:close/>
              </a:path>
              <a:path w="10660380" h="325120">
                <a:moveTo>
                  <a:pt x="913244" y="0"/>
                </a:moveTo>
                <a:lnTo>
                  <a:pt x="904036" y="0"/>
                </a:lnTo>
                <a:lnTo>
                  <a:pt x="905433" y="10693"/>
                </a:lnTo>
                <a:lnTo>
                  <a:pt x="906881" y="21386"/>
                </a:lnTo>
                <a:lnTo>
                  <a:pt x="907630" y="26733"/>
                </a:lnTo>
                <a:lnTo>
                  <a:pt x="908456" y="32105"/>
                </a:lnTo>
                <a:lnTo>
                  <a:pt x="917371" y="30721"/>
                </a:lnTo>
                <a:lnTo>
                  <a:pt x="916622" y="25641"/>
                </a:lnTo>
                <a:lnTo>
                  <a:pt x="915225" y="15392"/>
                </a:lnTo>
                <a:lnTo>
                  <a:pt x="913892" y="5143"/>
                </a:lnTo>
                <a:lnTo>
                  <a:pt x="913244" y="0"/>
                </a:lnTo>
                <a:close/>
              </a:path>
              <a:path w="10660380" h="325120">
                <a:moveTo>
                  <a:pt x="989076" y="0"/>
                </a:moveTo>
                <a:lnTo>
                  <a:pt x="979881" y="0"/>
                </a:lnTo>
                <a:lnTo>
                  <a:pt x="981354" y="11061"/>
                </a:lnTo>
                <a:lnTo>
                  <a:pt x="982891" y="22136"/>
                </a:lnTo>
                <a:lnTo>
                  <a:pt x="983703" y="27660"/>
                </a:lnTo>
                <a:lnTo>
                  <a:pt x="984580" y="33210"/>
                </a:lnTo>
                <a:lnTo>
                  <a:pt x="993444" y="31813"/>
                </a:lnTo>
                <a:lnTo>
                  <a:pt x="992644" y="26530"/>
                </a:lnTo>
                <a:lnTo>
                  <a:pt x="990460" y="10629"/>
                </a:lnTo>
                <a:lnTo>
                  <a:pt x="989076" y="0"/>
                </a:lnTo>
                <a:close/>
              </a:path>
              <a:path w="10660380" h="325120">
                <a:moveTo>
                  <a:pt x="837844" y="0"/>
                </a:moveTo>
                <a:lnTo>
                  <a:pt x="828598" y="0"/>
                </a:lnTo>
                <a:lnTo>
                  <a:pt x="829932" y="10413"/>
                </a:lnTo>
                <a:lnTo>
                  <a:pt x="831303" y="20802"/>
                </a:lnTo>
                <a:lnTo>
                  <a:pt x="832015" y="26009"/>
                </a:lnTo>
                <a:lnTo>
                  <a:pt x="832802" y="31229"/>
                </a:lnTo>
                <a:lnTo>
                  <a:pt x="841756" y="29895"/>
                </a:lnTo>
                <a:lnTo>
                  <a:pt x="841044" y="24942"/>
                </a:lnTo>
                <a:lnTo>
                  <a:pt x="840371" y="19977"/>
                </a:lnTo>
                <a:lnTo>
                  <a:pt x="839088" y="10007"/>
                </a:lnTo>
                <a:lnTo>
                  <a:pt x="838479" y="4991"/>
                </a:lnTo>
                <a:lnTo>
                  <a:pt x="837844" y="0"/>
                </a:lnTo>
                <a:close/>
              </a:path>
              <a:path w="10660380" h="325120">
                <a:moveTo>
                  <a:pt x="688213" y="0"/>
                </a:moveTo>
                <a:lnTo>
                  <a:pt x="678916" y="0"/>
                </a:lnTo>
                <a:lnTo>
                  <a:pt x="681380" y="20167"/>
                </a:lnTo>
                <a:lnTo>
                  <a:pt x="682040" y="25222"/>
                </a:lnTo>
                <a:lnTo>
                  <a:pt x="682739" y="30276"/>
                </a:lnTo>
                <a:lnTo>
                  <a:pt x="691794" y="28968"/>
                </a:lnTo>
                <a:lnTo>
                  <a:pt x="691121" y="24180"/>
                </a:lnTo>
                <a:lnTo>
                  <a:pt x="690511" y="19342"/>
                </a:lnTo>
                <a:lnTo>
                  <a:pt x="688771" y="4851"/>
                </a:lnTo>
                <a:lnTo>
                  <a:pt x="688213" y="0"/>
                </a:lnTo>
                <a:close/>
              </a:path>
              <a:path w="10660380" h="325120">
                <a:moveTo>
                  <a:pt x="614006" y="0"/>
                </a:moveTo>
                <a:lnTo>
                  <a:pt x="604723" y="0"/>
                </a:lnTo>
                <a:lnTo>
                  <a:pt x="607085" y="20091"/>
                </a:lnTo>
                <a:lnTo>
                  <a:pt x="607720" y="25120"/>
                </a:lnTo>
                <a:lnTo>
                  <a:pt x="608406" y="30149"/>
                </a:lnTo>
                <a:lnTo>
                  <a:pt x="617474" y="28917"/>
                </a:lnTo>
                <a:lnTo>
                  <a:pt x="616826" y="24129"/>
                </a:lnTo>
                <a:lnTo>
                  <a:pt x="615657" y="14490"/>
                </a:lnTo>
                <a:lnTo>
                  <a:pt x="614006" y="0"/>
                </a:lnTo>
                <a:close/>
              </a:path>
              <a:path w="10660380" h="325120">
                <a:moveTo>
                  <a:pt x="393776" y="0"/>
                </a:moveTo>
                <a:lnTo>
                  <a:pt x="384543" y="0"/>
                </a:lnTo>
                <a:lnTo>
                  <a:pt x="386651" y="20650"/>
                </a:lnTo>
                <a:lnTo>
                  <a:pt x="387235" y="25831"/>
                </a:lnTo>
                <a:lnTo>
                  <a:pt x="387870" y="31000"/>
                </a:lnTo>
                <a:lnTo>
                  <a:pt x="397065" y="29832"/>
                </a:lnTo>
                <a:lnTo>
                  <a:pt x="396455" y="24891"/>
                </a:lnTo>
                <a:lnTo>
                  <a:pt x="395897" y="19926"/>
                </a:lnTo>
                <a:lnTo>
                  <a:pt x="394817" y="9982"/>
                </a:lnTo>
                <a:lnTo>
                  <a:pt x="393776" y="0"/>
                </a:lnTo>
                <a:close/>
              </a:path>
              <a:path w="10660380" h="325120">
                <a:moveTo>
                  <a:pt x="321195" y="0"/>
                </a:moveTo>
                <a:lnTo>
                  <a:pt x="311988" y="0"/>
                </a:lnTo>
                <a:lnTo>
                  <a:pt x="313004" y="10540"/>
                </a:lnTo>
                <a:lnTo>
                  <a:pt x="314058" y="21094"/>
                </a:lnTo>
                <a:lnTo>
                  <a:pt x="314629" y="26365"/>
                </a:lnTo>
                <a:lnTo>
                  <a:pt x="315252" y="31648"/>
                </a:lnTo>
                <a:lnTo>
                  <a:pt x="324446" y="30530"/>
                </a:lnTo>
                <a:lnTo>
                  <a:pt x="323837" y="25463"/>
                </a:lnTo>
                <a:lnTo>
                  <a:pt x="322211" y="10210"/>
                </a:lnTo>
                <a:lnTo>
                  <a:pt x="321195" y="0"/>
                </a:lnTo>
                <a:close/>
              </a:path>
              <a:path w="10660380" h="325120">
                <a:moveTo>
                  <a:pt x="540169" y="0"/>
                </a:moveTo>
                <a:lnTo>
                  <a:pt x="530885" y="0"/>
                </a:lnTo>
                <a:lnTo>
                  <a:pt x="532003" y="10058"/>
                </a:lnTo>
                <a:lnTo>
                  <a:pt x="533755" y="25158"/>
                </a:lnTo>
                <a:lnTo>
                  <a:pt x="534441" y="30200"/>
                </a:lnTo>
                <a:lnTo>
                  <a:pt x="543560" y="28994"/>
                </a:lnTo>
                <a:lnTo>
                  <a:pt x="542937" y="24193"/>
                </a:lnTo>
                <a:lnTo>
                  <a:pt x="541248" y="9690"/>
                </a:lnTo>
                <a:lnTo>
                  <a:pt x="540169" y="0"/>
                </a:lnTo>
                <a:close/>
              </a:path>
              <a:path w="10660380" h="325120">
                <a:moveTo>
                  <a:pt x="466763" y="0"/>
                </a:moveTo>
                <a:lnTo>
                  <a:pt x="457517" y="0"/>
                </a:lnTo>
                <a:lnTo>
                  <a:pt x="459117" y="15227"/>
                </a:lnTo>
                <a:lnTo>
                  <a:pt x="460260" y="25374"/>
                </a:lnTo>
                <a:lnTo>
                  <a:pt x="460933" y="30467"/>
                </a:lnTo>
                <a:lnTo>
                  <a:pt x="470077" y="29260"/>
                </a:lnTo>
                <a:lnTo>
                  <a:pt x="469480" y="24409"/>
                </a:lnTo>
                <a:lnTo>
                  <a:pt x="467829" y="9778"/>
                </a:lnTo>
                <a:lnTo>
                  <a:pt x="466763" y="0"/>
                </a:lnTo>
                <a:close/>
              </a:path>
              <a:path w="10660380" h="325120">
                <a:moveTo>
                  <a:pt x="1812594" y="0"/>
                </a:moveTo>
                <a:lnTo>
                  <a:pt x="1803704" y="0"/>
                </a:lnTo>
                <a:lnTo>
                  <a:pt x="1804009" y="2552"/>
                </a:lnTo>
                <a:lnTo>
                  <a:pt x="1804085" y="3060"/>
                </a:lnTo>
                <a:lnTo>
                  <a:pt x="1812823" y="1828"/>
                </a:lnTo>
                <a:lnTo>
                  <a:pt x="1812594" y="0"/>
                </a:lnTo>
                <a:close/>
              </a:path>
              <a:path w="10660380" h="325120">
                <a:moveTo>
                  <a:pt x="1065225" y="0"/>
                </a:moveTo>
                <a:lnTo>
                  <a:pt x="1056068" y="0"/>
                </a:lnTo>
                <a:lnTo>
                  <a:pt x="1057630" y="11493"/>
                </a:lnTo>
                <a:lnTo>
                  <a:pt x="1059281" y="22974"/>
                </a:lnTo>
                <a:lnTo>
                  <a:pt x="1061059" y="34480"/>
                </a:lnTo>
                <a:lnTo>
                  <a:pt x="1069898" y="33058"/>
                </a:lnTo>
                <a:lnTo>
                  <a:pt x="1069047" y="27571"/>
                </a:lnTo>
                <a:lnTo>
                  <a:pt x="1068247" y="22072"/>
                </a:lnTo>
                <a:lnTo>
                  <a:pt x="1066711" y="11061"/>
                </a:lnTo>
                <a:lnTo>
                  <a:pt x="1065225" y="0"/>
                </a:lnTo>
                <a:close/>
              </a:path>
              <a:path w="10660380" h="325120">
                <a:moveTo>
                  <a:pt x="2114054" y="0"/>
                </a:moveTo>
                <a:lnTo>
                  <a:pt x="2105202" y="0"/>
                </a:lnTo>
                <a:lnTo>
                  <a:pt x="2108339" y="24066"/>
                </a:lnTo>
                <a:lnTo>
                  <a:pt x="2116937" y="22859"/>
                </a:lnTo>
                <a:lnTo>
                  <a:pt x="2114054" y="0"/>
                </a:lnTo>
                <a:close/>
              </a:path>
              <a:path w="10660380" h="325120">
                <a:moveTo>
                  <a:pt x="2038210" y="0"/>
                </a:moveTo>
                <a:lnTo>
                  <a:pt x="2029358" y="0"/>
                </a:lnTo>
                <a:lnTo>
                  <a:pt x="2031746" y="18326"/>
                </a:lnTo>
                <a:lnTo>
                  <a:pt x="2040382" y="17106"/>
                </a:lnTo>
                <a:lnTo>
                  <a:pt x="2038210" y="0"/>
                </a:lnTo>
                <a:close/>
              </a:path>
              <a:path w="10660380" h="325120">
                <a:moveTo>
                  <a:pt x="1962683" y="0"/>
                </a:moveTo>
                <a:lnTo>
                  <a:pt x="1953818" y="0"/>
                </a:lnTo>
                <a:lnTo>
                  <a:pt x="1955495" y="12890"/>
                </a:lnTo>
                <a:lnTo>
                  <a:pt x="1964169" y="11671"/>
                </a:lnTo>
                <a:lnTo>
                  <a:pt x="1962683" y="0"/>
                </a:lnTo>
                <a:close/>
              </a:path>
              <a:path w="10660380" h="325120">
                <a:moveTo>
                  <a:pt x="1141793" y="0"/>
                </a:moveTo>
                <a:lnTo>
                  <a:pt x="1132636" y="0"/>
                </a:lnTo>
                <a:lnTo>
                  <a:pt x="1134325" y="12039"/>
                </a:lnTo>
                <a:lnTo>
                  <a:pt x="1137005" y="30111"/>
                </a:lnTo>
                <a:lnTo>
                  <a:pt x="1137996" y="36131"/>
                </a:lnTo>
                <a:lnTo>
                  <a:pt x="1146810" y="34696"/>
                </a:lnTo>
                <a:lnTo>
                  <a:pt x="1145895" y="28943"/>
                </a:lnTo>
                <a:lnTo>
                  <a:pt x="1144193" y="17398"/>
                </a:lnTo>
                <a:lnTo>
                  <a:pt x="1142580" y="5803"/>
                </a:lnTo>
                <a:lnTo>
                  <a:pt x="1141793" y="0"/>
                </a:lnTo>
                <a:close/>
              </a:path>
              <a:path w="10660380" h="325120">
                <a:moveTo>
                  <a:pt x="1218717" y="0"/>
                </a:moveTo>
                <a:lnTo>
                  <a:pt x="1209573" y="0"/>
                </a:lnTo>
                <a:lnTo>
                  <a:pt x="1210475" y="6337"/>
                </a:lnTo>
                <a:lnTo>
                  <a:pt x="1211402" y="12649"/>
                </a:lnTo>
                <a:lnTo>
                  <a:pt x="1214297" y="31622"/>
                </a:lnTo>
                <a:lnTo>
                  <a:pt x="1215339" y="37960"/>
                </a:lnTo>
                <a:lnTo>
                  <a:pt x="1224102" y="36487"/>
                </a:lnTo>
                <a:lnTo>
                  <a:pt x="1223124" y="30454"/>
                </a:lnTo>
                <a:lnTo>
                  <a:pt x="1222197" y="24371"/>
                </a:lnTo>
                <a:lnTo>
                  <a:pt x="1219542" y="6108"/>
                </a:lnTo>
                <a:lnTo>
                  <a:pt x="1218717" y="0"/>
                </a:lnTo>
                <a:close/>
              </a:path>
              <a:path w="10660380" h="325120">
                <a:moveTo>
                  <a:pt x="1370926" y="0"/>
                </a:moveTo>
                <a:lnTo>
                  <a:pt x="1361871" y="0"/>
                </a:lnTo>
                <a:lnTo>
                  <a:pt x="1362887" y="7061"/>
                </a:lnTo>
                <a:lnTo>
                  <a:pt x="1363954" y="14160"/>
                </a:lnTo>
                <a:lnTo>
                  <a:pt x="1366177" y="28333"/>
                </a:lnTo>
                <a:lnTo>
                  <a:pt x="1367332" y="35407"/>
                </a:lnTo>
                <a:lnTo>
                  <a:pt x="1368564" y="42443"/>
                </a:lnTo>
                <a:lnTo>
                  <a:pt x="1377238" y="40982"/>
                </a:lnTo>
                <a:lnTo>
                  <a:pt x="1376070" y="34162"/>
                </a:lnTo>
                <a:lnTo>
                  <a:pt x="1375003" y="27355"/>
                </a:lnTo>
                <a:lnTo>
                  <a:pt x="1372920" y="13715"/>
                </a:lnTo>
                <a:lnTo>
                  <a:pt x="1371904" y="6870"/>
                </a:lnTo>
                <a:lnTo>
                  <a:pt x="1370926" y="0"/>
                </a:lnTo>
                <a:close/>
              </a:path>
              <a:path w="10660380" h="325120">
                <a:moveTo>
                  <a:pt x="1443634" y="0"/>
                </a:moveTo>
                <a:lnTo>
                  <a:pt x="1442720" y="0"/>
                </a:lnTo>
                <a:lnTo>
                  <a:pt x="1434757" y="1219"/>
                </a:lnTo>
                <a:lnTo>
                  <a:pt x="1435849" y="8521"/>
                </a:lnTo>
                <a:lnTo>
                  <a:pt x="1439329" y="30568"/>
                </a:lnTo>
                <a:lnTo>
                  <a:pt x="1440548" y="37896"/>
                </a:lnTo>
                <a:lnTo>
                  <a:pt x="1441805" y="45199"/>
                </a:lnTo>
                <a:lnTo>
                  <a:pt x="1450467" y="43764"/>
                </a:lnTo>
                <a:lnTo>
                  <a:pt x="1449222" y="36474"/>
                </a:lnTo>
                <a:lnTo>
                  <a:pt x="1448041" y="29197"/>
                </a:lnTo>
                <a:lnTo>
                  <a:pt x="1445793" y="14655"/>
                </a:lnTo>
                <a:lnTo>
                  <a:pt x="1444701" y="7353"/>
                </a:lnTo>
                <a:lnTo>
                  <a:pt x="1443634" y="0"/>
                </a:lnTo>
                <a:close/>
              </a:path>
              <a:path w="10660380" h="325120">
                <a:moveTo>
                  <a:pt x="1295984" y="0"/>
                </a:moveTo>
                <a:lnTo>
                  <a:pt x="1286903" y="0"/>
                </a:lnTo>
                <a:lnTo>
                  <a:pt x="1288834" y="13373"/>
                </a:lnTo>
                <a:lnTo>
                  <a:pt x="1290904" y="26733"/>
                </a:lnTo>
                <a:lnTo>
                  <a:pt x="1291971" y="33426"/>
                </a:lnTo>
                <a:lnTo>
                  <a:pt x="1293101" y="40131"/>
                </a:lnTo>
                <a:lnTo>
                  <a:pt x="1301826" y="38633"/>
                </a:lnTo>
                <a:lnTo>
                  <a:pt x="1300772" y="32257"/>
                </a:lnTo>
                <a:lnTo>
                  <a:pt x="1298790" y="19380"/>
                </a:lnTo>
                <a:lnTo>
                  <a:pt x="1297825" y="12941"/>
                </a:lnTo>
                <a:lnTo>
                  <a:pt x="1295984" y="0"/>
                </a:lnTo>
                <a:close/>
              </a:path>
              <a:path w="10660380" h="325120">
                <a:moveTo>
                  <a:pt x="1887486" y="0"/>
                </a:moveTo>
                <a:lnTo>
                  <a:pt x="1878609" y="0"/>
                </a:lnTo>
                <a:lnTo>
                  <a:pt x="1879451" y="6680"/>
                </a:lnTo>
                <a:lnTo>
                  <a:pt x="1879625" y="7861"/>
                </a:lnTo>
                <a:lnTo>
                  <a:pt x="1888324" y="6680"/>
                </a:lnTo>
                <a:lnTo>
                  <a:pt x="1887880" y="3340"/>
                </a:lnTo>
                <a:lnTo>
                  <a:pt x="1887486" y="0"/>
                </a:lnTo>
                <a:close/>
              </a:path>
              <a:path w="10660380" h="325120">
                <a:moveTo>
                  <a:pt x="5270" y="242836"/>
                </a:moveTo>
                <a:lnTo>
                  <a:pt x="0" y="244259"/>
                </a:lnTo>
                <a:lnTo>
                  <a:pt x="0" y="256463"/>
                </a:lnTo>
                <a:lnTo>
                  <a:pt x="4356" y="272249"/>
                </a:lnTo>
                <a:lnTo>
                  <a:pt x="7315" y="282778"/>
                </a:lnTo>
                <a:lnTo>
                  <a:pt x="8864" y="288035"/>
                </a:lnTo>
                <a:lnTo>
                  <a:pt x="17119" y="285610"/>
                </a:lnTo>
                <a:lnTo>
                  <a:pt x="15062" y="278523"/>
                </a:lnTo>
                <a:lnTo>
                  <a:pt x="13042" y="271437"/>
                </a:lnTo>
                <a:lnTo>
                  <a:pt x="11074" y="264286"/>
                </a:lnTo>
                <a:lnTo>
                  <a:pt x="9080" y="257162"/>
                </a:lnTo>
                <a:lnTo>
                  <a:pt x="5270" y="242836"/>
                </a:lnTo>
                <a:close/>
              </a:path>
              <a:path w="10660380" h="325120">
                <a:moveTo>
                  <a:pt x="0" y="221843"/>
                </a:moveTo>
                <a:lnTo>
                  <a:pt x="0" y="224510"/>
                </a:lnTo>
                <a:lnTo>
                  <a:pt x="584" y="224370"/>
                </a:lnTo>
                <a:lnTo>
                  <a:pt x="368" y="223532"/>
                </a:lnTo>
                <a:lnTo>
                  <a:pt x="0" y="221843"/>
                </a:lnTo>
                <a:close/>
              </a:path>
              <a:path w="10660380" h="325120">
                <a:moveTo>
                  <a:pt x="106057" y="0"/>
                </a:moveTo>
                <a:lnTo>
                  <a:pt x="96977" y="0"/>
                </a:lnTo>
                <a:lnTo>
                  <a:pt x="97929" y="11607"/>
                </a:lnTo>
                <a:lnTo>
                  <a:pt x="98971" y="23240"/>
                </a:lnTo>
                <a:lnTo>
                  <a:pt x="99529" y="29057"/>
                </a:lnTo>
                <a:lnTo>
                  <a:pt x="100126" y="34886"/>
                </a:lnTo>
                <a:lnTo>
                  <a:pt x="109232" y="33883"/>
                </a:lnTo>
                <a:lnTo>
                  <a:pt x="108623" y="28270"/>
                </a:lnTo>
                <a:lnTo>
                  <a:pt x="108076" y="22644"/>
                </a:lnTo>
                <a:lnTo>
                  <a:pt x="107035" y="11341"/>
                </a:lnTo>
                <a:lnTo>
                  <a:pt x="106057" y="0"/>
                </a:lnTo>
                <a:close/>
              </a:path>
              <a:path w="10660380" h="325120">
                <a:moveTo>
                  <a:pt x="35242" y="0"/>
                </a:moveTo>
                <a:lnTo>
                  <a:pt x="26187" y="0"/>
                </a:lnTo>
                <a:lnTo>
                  <a:pt x="27127" y="12077"/>
                </a:lnTo>
                <a:lnTo>
                  <a:pt x="28143" y="24155"/>
                </a:lnTo>
                <a:lnTo>
                  <a:pt x="28701" y="30213"/>
                </a:lnTo>
                <a:lnTo>
                  <a:pt x="29311" y="36283"/>
                </a:lnTo>
                <a:lnTo>
                  <a:pt x="38392" y="35318"/>
                </a:lnTo>
                <a:lnTo>
                  <a:pt x="37782" y="29463"/>
                </a:lnTo>
                <a:lnTo>
                  <a:pt x="37236" y="23583"/>
                </a:lnTo>
                <a:lnTo>
                  <a:pt x="36207" y="11810"/>
                </a:lnTo>
                <a:lnTo>
                  <a:pt x="35242" y="0"/>
                </a:lnTo>
                <a:close/>
              </a:path>
              <a:path w="10660380" h="325120">
                <a:moveTo>
                  <a:pt x="177342" y="0"/>
                </a:moveTo>
                <a:lnTo>
                  <a:pt x="168224" y="0"/>
                </a:lnTo>
                <a:lnTo>
                  <a:pt x="168694" y="5600"/>
                </a:lnTo>
                <a:lnTo>
                  <a:pt x="170230" y="22364"/>
                </a:lnTo>
                <a:lnTo>
                  <a:pt x="170789" y="27990"/>
                </a:lnTo>
                <a:lnTo>
                  <a:pt x="171399" y="33591"/>
                </a:lnTo>
                <a:lnTo>
                  <a:pt x="180530" y="32550"/>
                </a:lnTo>
                <a:lnTo>
                  <a:pt x="179920" y="27152"/>
                </a:lnTo>
                <a:lnTo>
                  <a:pt x="178841" y="16319"/>
                </a:lnTo>
                <a:lnTo>
                  <a:pt x="178320" y="10883"/>
                </a:lnTo>
                <a:lnTo>
                  <a:pt x="177342" y="0"/>
                </a:lnTo>
                <a:close/>
              </a:path>
              <a:path w="10660380" h="325120">
                <a:moveTo>
                  <a:pt x="8996743" y="246633"/>
                </a:moveTo>
                <a:lnTo>
                  <a:pt x="8980385" y="288556"/>
                </a:lnTo>
                <a:lnTo>
                  <a:pt x="8987129" y="291020"/>
                </a:lnTo>
                <a:lnTo>
                  <a:pt x="8989707" y="284060"/>
                </a:lnTo>
                <a:lnTo>
                  <a:pt x="8992336" y="277075"/>
                </a:lnTo>
                <a:lnTo>
                  <a:pt x="8997734" y="263144"/>
                </a:lnTo>
                <a:lnTo>
                  <a:pt x="9000490" y="256184"/>
                </a:lnTo>
                <a:lnTo>
                  <a:pt x="9003309" y="249237"/>
                </a:lnTo>
                <a:lnTo>
                  <a:pt x="8996743" y="246633"/>
                </a:lnTo>
                <a:close/>
              </a:path>
              <a:path w="10660380" h="325120">
                <a:moveTo>
                  <a:pt x="7069391" y="218732"/>
                </a:moveTo>
                <a:lnTo>
                  <a:pt x="7055078" y="260997"/>
                </a:lnTo>
                <a:lnTo>
                  <a:pt x="7062152" y="263245"/>
                </a:lnTo>
                <a:lnTo>
                  <a:pt x="7064387" y="256222"/>
                </a:lnTo>
                <a:lnTo>
                  <a:pt x="7066673" y="249199"/>
                </a:lnTo>
                <a:lnTo>
                  <a:pt x="7071372" y="235153"/>
                </a:lnTo>
                <a:lnTo>
                  <a:pt x="7073798" y="228142"/>
                </a:lnTo>
                <a:lnTo>
                  <a:pt x="7076274" y="221132"/>
                </a:lnTo>
                <a:lnTo>
                  <a:pt x="7069391" y="218732"/>
                </a:lnTo>
                <a:close/>
              </a:path>
              <a:path w="10660380" h="325120">
                <a:moveTo>
                  <a:pt x="8904097" y="253491"/>
                </a:moveTo>
                <a:lnTo>
                  <a:pt x="8901264" y="260388"/>
                </a:lnTo>
                <a:lnTo>
                  <a:pt x="8898470" y="267322"/>
                </a:lnTo>
                <a:lnTo>
                  <a:pt x="8895753" y="274294"/>
                </a:lnTo>
                <a:lnTo>
                  <a:pt x="8893009" y="281254"/>
                </a:lnTo>
                <a:lnTo>
                  <a:pt x="8890342" y="288277"/>
                </a:lnTo>
                <a:lnTo>
                  <a:pt x="8887714" y="295300"/>
                </a:lnTo>
                <a:lnTo>
                  <a:pt x="8894470" y="297776"/>
                </a:lnTo>
                <a:lnTo>
                  <a:pt x="8897048" y="290817"/>
                </a:lnTo>
                <a:lnTo>
                  <a:pt x="8899677" y="283857"/>
                </a:lnTo>
                <a:lnTo>
                  <a:pt x="8905049" y="269976"/>
                </a:lnTo>
                <a:lnTo>
                  <a:pt x="8907805" y="263042"/>
                </a:lnTo>
                <a:lnTo>
                  <a:pt x="8910612" y="256108"/>
                </a:lnTo>
                <a:lnTo>
                  <a:pt x="8904097" y="253491"/>
                </a:lnTo>
                <a:close/>
              </a:path>
              <a:path w="10660380" h="325120">
                <a:moveTo>
                  <a:pt x="5822950" y="290791"/>
                </a:moveTo>
                <a:lnTo>
                  <a:pt x="5822075" y="299021"/>
                </a:lnTo>
                <a:lnTo>
                  <a:pt x="5821335" y="306400"/>
                </a:lnTo>
                <a:lnTo>
                  <a:pt x="5819984" y="321157"/>
                </a:lnTo>
                <a:lnTo>
                  <a:pt x="5819653" y="324959"/>
                </a:lnTo>
                <a:lnTo>
                  <a:pt x="5828191" y="324959"/>
                </a:lnTo>
                <a:lnTo>
                  <a:pt x="5828571" y="320357"/>
                </a:lnTo>
                <a:lnTo>
                  <a:pt x="5829902" y="305549"/>
                </a:lnTo>
                <a:lnTo>
                  <a:pt x="5830620" y="298157"/>
                </a:lnTo>
                <a:lnTo>
                  <a:pt x="5831293" y="291630"/>
                </a:lnTo>
                <a:lnTo>
                  <a:pt x="5822950" y="290791"/>
                </a:lnTo>
                <a:close/>
              </a:path>
              <a:path w="10660380" h="325120">
                <a:moveTo>
                  <a:pt x="5883617" y="303174"/>
                </a:moveTo>
                <a:lnTo>
                  <a:pt x="5882744" y="311403"/>
                </a:lnTo>
                <a:lnTo>
                  <a:pt x="5882093" y="317931"/>
                </a:lnTo>
                <a:lnTo>
                  <a:pt x="5881429" y="324959"/>
                </a:lnTo>
                <a:lnTo>
                  <a:pt x="5889913" y="324959"/>
                </a:lnTo>
                <a:lnTo>
                  <a:pt x="5891290" y="310540"/>
                </a:lnTo>
                <a:lnTo>
                  <a:pt x="5891974" y="304012"/>
                </a:lnTo>
                <a:lnTo>
                  <a:pt x="5883617" y="303174"/>
                </a:lnTo>
                <a:close/>
              </a:path>
              <a:path w="10660380" h="325120">
                <a:moveTo>
                  <a:pt x="5703925" y="265518"/>
                </a:moveTo>
                <a:lnTo>
                  <a:pt x="5699912" y="309930"/>
                </a:lnTo>
                <a:lnTo>
                  <a:pt x="5708459" y="310553"/>
                </a:lnTo>
                <a:lnTo>
                  <a:pt x="5709050" y="302488"/>
                </a:lnTo>
                <a:lnTo>
                  <a:pt x="5709655" y="295071"/>
                </a:lnTo>
                <a:lnTo>
                  <a:pt x="5710937" y="280263"/>
                </a:lnTo>
                <a:lnTo>
                  <a:pt x="5711643" y="272872"/>
                </a:lnTo>
                <a:lnTo>
                  <a:pt x="5712307" y="266306"/>
                </a:lnTo>
                <a:lnTo>
                  <a:pt x="5703925" y="265518"/>
                </a:lnTo>
                <a:close/>
              </a:path>
              <a:path w="10660380" h="325120">
                <a:moveTo>
                  <a:pt x="6144450" y="287058"/>
                </a:moveTo>
                <a:lnTo>
                  <a:pt x="6143244" y="294347"/>
                </a:lnTo>
                <a:lnTo>
                  <a:pt x="6142101" y="301688"/>
                </a:lnTo>
                <a:lnTo>
                  <a:pt x="6139916" y="316395"/>
                </a:lnTo>
                <a:lnTo>
                  <a:pt x="6138701" y="324959"/>
                </a:lnTo>
                <a:lnTo>
                  <a:pt x="6147008" y="324959"/>
                </a:lnTo>
                <a:lnTo>
                  <a:pt x="6148031" y="317588"/>
                </a:lnTo>
                <a:lnTo>
                  <a:pt x="6150140" y="302971"/>
                </a:lnTo>
                <a:lnTo>
                  <a:pt x="6151270" y="295630"/>
                </a:lnTo>
                <a:lnTo>
                  <a:pt x="6152451" y="288302"/>
                </a:lnTo>
                <a:lnTo>
                  <a:pt x="6144450" y="287058"/>
                </a:lnTo>
                <a:close/>
              </a:path>
              <a:path w="10660380" h="325120">
                <a:moveTo>
                  <a:pt x="6210007" y="298742"/>
                </a:moveTo>
                <a:lnTo>
                  <a:pt x="6208788" y="306044"/>
                </a:lnTo>
                <a:lnTo>
                  <a:pt x="6207633" y="313359"/>
                </a:lnTo>
                <a:lnTo>
                  <a:pt x="6205881" y="324959"/>
                </a:lnTo>
                <a:lnTo>
                  <a:pt x="6214155" y="324959"/>
                </a:lnTo>
                <a:lnTo>
                  <a:pt x="6215672" y="314655"/>
                </a:lnTo>
                <a:lnTo>
                  <a:pt x="6216789" y="307327"/>
                </a:lnTo>
                <a:lnTo>
                  <a:pt x="6217983" y="299986"/>
                </a:lnTo>
                <a:lnTo>
                  <a:pt x="6210007" y="298742"/>
                </a:lnTo>
                <a:close/>
              </a:path>
              <a:path w="10660380" h="325120">
                <a:moveTo>
                  <a:pt x="6016498" y="263270"/>
                </a:moveTo>
                <a:lnTo>
                  <a:pt x="6010033" y="307378"/>
                </a:lnTo>
                <a:lnTo>
                  <a:pt x="6018237" y="308432"/>
                </a:lnTo>
                <a:lnTo>
                  <a:pt x="6019177" y="301104"/>
                </a:lnTo>
                <a:lnTo>
                  <a:pt x="6020168" y="293801"/>
                </a:lnTo>
                <a:lnTo>
                  <a:pt x="6022263" y="279171"/>
                </a:lnTo>
                <a:lnTo>
                  <a:pt x="6023368" y="271830"/>
                </a:lnTo>
                <a:lnTo>
                  <a:pt x="6024524" y="264502"/>
                </a:lnTo>
                <a:lnTo>
                  <a:pt x="6016498" y="263270"/>
                </a:lnTo>
                <a:close/>
              </a:path>
              <a:path w="10660380" h="325120">
                <a:moveTo>
                  <a:pt x="6028639" y="199262"/>
                </a:moveTo>
                <a:lnTo>
                  <a:pt x="6019965" y="242976"/>
                </a:lnTo>
                <a:lnTo>
                  <a:pt x="6027902" y="244411"/>
                </a:lnTo>
                <a:lnTo>
                  <a:pt x="6029185" y="237147"/>
                </a:lnTo>
                <a:lnTo>
                  <a:pt x="6030556" y="229908"/>
                </a:lnTo>
                <a:lnTo>
                  <a:pt x="6033376" y="215379"/>
                </a:lnTo>
                <a:lnTo>
                  <a:pt x="6034849" y="208127"/>
                </a:lnTo>
                <a:lnTo>
                  <a:pt x="6036373" y="200863"/>
                </a:lnTo>
                <a:lnTo>
                  <a:pt x="6028639" y="199262"/>
                </a:lnTo>
                <a:close/>
              </a:path>
              <a:path w="10660380" h="325120">
                <a:moveTo>
                  <a:pt x="6079947" y="275335"/>
                </a:moveTo>
                <a:lnTo>
                  <a:pt x="6073432" y="319468"/>
                </a:lnTo>
                <a:lnTo>
                  <a:pt x="6081623" y="320509"/>
                </a:lnTo>
                <a:lnTo>
                  <a:pt x="6082563" y="313207"/>
                </a:lnTo>
                <a:lnTo>
                  <a:pt x="6083566" y="305892"/>
                </a:lnTo>
                <a:lnTo>
                  <a:pt x="6085662" y="291249"/>
                </a:lnTo>
                <a:lnTo>
                  <a:pt x="6086779" y="283921"/>
                </a:lnTo>
                <a:lnTo>
                  <a:pt x="6087960" y="276593"/>
                </a:lnTo>
                <a:lnTo>
                  <a:pt x="6079947" y="275335"/>
                </a:lnTo>
                <a:close/>
              </a:path>
              <a:path w="10660380" h="325120">
                <a:moveTo>
                  <a:pt x="5763069" y="278180"/>
                </a:moveTo>
                <a:lnTo>
                  <a:pt x="5761470" y="293776"/>
                </a:lnTo>
                <a:lnTo>
                  <a:pt x="5759564" y="315175"/>
                </a:lnTo>
                <a:lnTo>
                  <a:pt x="5758992" y="322605"/>
                </a:lnTo>
                <a:lnTo>
                  <a:pt x="5767539" y="323240"/>
                </a:lnTo>
                <a:lnTo>
                  <a:pt x="5768749" y="307746"/>
                </a:lnTo>
                <a:lnTo>
                  <a:pt x="5770057" y="292938"/>
                </a:lnTo>
                <a:lnTo>
                  <a:pt x="5770764" y="285546"/>
                </a:lnTo>
                <a:lnTo>
                  <a:pt x="5771438" y="279006"/>
                </a:lnTo>
                <a:lnTo>
                  <a:pt x="5763069" y="278180"/>
                </a:lnTo>
                <a:close/>
              </a:path>
              <a:path w="10660380" h="325120">
                <a:moveTo>
                  <a:pt x="7330757" y="224942"/>
                </a:moveTo>
                <a:lnTo>
                  <a:pt x="7315517" y="267017"/>
                </a:lnTo>
                <a:lnTo>
                  <a:pt x="7322439" y="269366"/>
                </a:lnTo>
                <a:lnTo>
                  <a:pt x="7324826" y="262381"/>
                </a:lnTo>
                <a:lnTo>
                  <a:pt x="7327277" y="255384"/>
                </a:lnTo>
                <a:lnTo>
                  <a:pt x="7332294" y="241401"/>
                </a:lnTo>
                <a:lnTo>
                  <a:pt x="7334859" y="234429"/>
                </a:lnTo>
                <a:lnTo>
                  <a:pt x="7337488" y="227456"/>
                </a:lnTo>
                <a:lnTo>
                  <a:pt x="7330757" y="224942"/>
                </a:lnTo>
                <a:close/>
              </a:path>
              <a:path w="10660380" h="325120">
                <a:moveTo>
                  <a:pt x="7485405" y="308914"/>
                </a:moveTo>
                <a:lnTo>
                  <a:pt x="7483132" y="316039"/>
                </a:lnTo>
                <a:lnTo>
                  <a:pt x="7480430" y="324959"/>
                </a:lnTo>
                <a:lnTo>
                  <a:pt x="7488227" y="324959"/>
                </a:lnTo>
                <a:lnTo>
                  <a:pt x="7490269" y="318236"/>
                </a:lnTo>
                <a:lnTo>
                  <a:pt x="7492504" y="311086"/>
                </a:lnTo>
                <a:lnTo>
                  <a:pt x="7485405" y="308914"/>
                </a:lnTo>
                <a:close/>
              </a:path>
              <a:path w="10660380" h="325120">
                <a:moveTo>
                  <a:pt x="7131481" y="290639"/>
                </a:moveTo>
                <a:lnTo>
                  <a:pt x="7129386" y="297751"/>
                </a:lnTo>
                <a:lnTo>
                  <a:pt x="7127328" y="304888"/>
                </a:lnTo>
                <a:lnTo>
                  <a:pt x="7123315" y="319214"/>
                </a:lnTo>
                <a:lnTo>
                  <a:pt x="7121747" y="324959"/>
                </a:lnTo>
                <a:lnTo>
                  <a:pt x="7129619" y="324959"/>
                </a:lnTo>
                <a:lnTo>
                  <a:pt x="7130618" y="321259"/>
                </a:lnTo>
                <a:lnTo>
                  <a:pt x="7134567" y="306997"/>
                </a:lnTo>
                <a:lnTo>
                  <a:pt x="7136599" y="299872"/>
                </a:lnTo>
                <a:lnTo>
                  <a:pt x="7138695" y="292734"/>
                </a:lnTo>
                <a:lnTo>
                  <a:pt x="7131481" y="290639"/>
                </a:lnTo>
                <a:close/>
              </a:path>
              <a:path w="10660380" h="325120">
                <a:moveTo>
                  <a:pt x="7222845" y="277545"/>
                </a:moveTo>
                <a:lnTo>
                  <a:pt x="7209955" y="320255"/>
                </a:lnTo>
                <a:lnTo>
                  <a:pt x="7217206" y="322300"/>
                </a:lnTo>
                <a:lnTo>
                  <a:pt x="7219200" y="315201"/>
                </a:lnTo>
                <a:lnTo>
                  <a:pt x="7221258" y="308102"/>
                </a:lnTo>
                <a:lnTo>
                  <a:pt x="7225487" y="293903"/>
                </a:lnTo>
                <a:lnTo>
                  <a:pt x="7227671" y="286816"/>
                </a:lnTo>
                <a:lnTo>
                  <a:pt x="7229906" y="279717"/>
                </a:lnTo>
                <a:lnTo>
                  <a:pt x="7222845" y="277545"/>
                </a:lnTo>
                <a:close/>
              </a:path>
              <a:path w="10660380" h="325120">
                <a:moveTo>
                  <a:pt x="7773339" y="314515"/>
                </a:moveTo>
                <a:lnTo>
                  <a:pt x="7770990" y="321525"/>
                </a:lnTo>
                <a:lnTo>
                  <a:pt x="7769876" y="324959"/>
                </a:lnTo>
                <a:lnTo>
                  <a:pt x="7777621" y="324959"/>
                </a:lnTo>
                <a:lnTo>
                  <a:pt x="7780299" y="316788"/>
                </a:lnTo>
                <a:lnTo>
                  <a:pt x="7773339" y="314515"/>
                </a:lnTo>
                <a:close/>
              </a:path>
              <a:path w="10660380" h="325120">
                <a:moveTo>
                  <a:pt x="7823555" y="189255"/>
                </a:moveTo>
                <a:lnTo>
                  <a:pt x="7805470" y="229882"/>
                </a:lnTo>
                <a:lnTo>
                  <a:pt x="7811922" y="232613"/>
                </a:lnTo>
                <a:lnTo>
                  <a:pt x="7814805" y="225844"/>
                </a:lnTo>
                <a:lnTo>
                  <a:pt x="7817726" y="219062"/>
                </a:lnTo>
                <a:lnTo>
                  <a:pt x="7823708" y="205574"/>
                </a:lnTo>
                <a:lnTo>
                  <a:pt x="7826743" y="198831"/>
                </a:lnTo>
                <a:lnTo>
                  <a:pt x="7829842" y="192100"/>
                </a:lnTo>
                <a:lnTo>
                  <a:pt x="7823555" y="189255"/>
                </a:lnTo>
                <a:close/>
              </a:path>
              <a:path w="10660380" h="325120">
                <a:moveTo>
                  <a:pt x="7871155" y="322884"/>
                </a:moveTo>
                <a:lnTo>
                  <a:pt x="7870462" y="324959"/>
                </a:lnTo>
                <a:lnTo>
                  <a:pt x="7877543" y="324959"/>
                </a:lnTo>
                <a:lnTo>
                  <a:pt x="7871155" y="322884"/>
                </a:lnTo>
                <a:close/>
              </a:path>
              <a:path w="10660380" h="325120">
                <a:moveTo>
                  <a:pt x="7921510" y="197065"/>
                </a:moveTo>
                <a:lnTo>
                  <a:pt x="7903375" y="237807"/>
                </a:lnTo>
                <a:lnTo>
                  <a:pt x="7909864" y="240550"/>
                </a:lnTo>
                <a:lnTo>
                  <a:pt x="7912734" y="233756"/>
                </a:lnTo>
                <a:lnTo>
                  <a:pt x="7915656" y="226974"/>
                </a:lnTo>
                <a:lnTo>
                  <a:pt x="7921637" y="213423"/>
                </a:lnTo>
                <a:lnTo>
                  <a:pt x="7924673" y="206654"/>
                </a:lnTo>
                <a:lnTo>
                  <a:pt x="7927784" y="199923"/>
                </a:lnTo>
                <a:lnTo>
                  <a:pt x="7924647" y="198475"/>
                </a:lnTo>
                <a:lnTo>
                  <a:pt x="7921510" y="197065"/>
                </a:lnTo>
                <a:close/>
              </a:path>
              <a:path w="10660380" h="325120">
                <a:moveTo>
                  <a:pt x="7677658" y="305727"/>
                </a:moveTo>
                <a:lnTo>
                  <a:pt x="7675321" y="312712"/>
                </a:lnTo>
                <a:lnTo>
                  <a:pt x="7673035" y="319722"/>
                </a:lnTo>
                <a:lnTo>
                  <a:pt x="7671377" y="324959"/>
                </a:lnTo>
                <a:lnTo>
                  <a:pt x="7679131" y="324959"/>
                </a:lnTo>
                <a:lnTo>
                  <a:pt x="7680045" y="322033"/>
                </a:lnTo>
                <a:lnTo>
                  <a:pt x="7682306" y="315010"/>
                </a:lnTo>
                <a:lnTo>
                  <a:pt x="7684630" y="307987"/>
                </a:lnTo>
                <a:lnTo>
                  <a:pt x="7677658" y="305727"/>
                </a:lnTo>
                <a:close/>
              </a:path>
              <a:path w="10660380" h="325120">
                <a:moveTo>
                  <a:pt x="6496989" y="278752"/>
                </a:moveTo>
                <a:lnTo>
                  <a:pt x="6487833" y="322414"/>
                </a:lnTo>
                <a:lnTo>
                  <a:pt x="6495643" y="323900"/>
                </a:lnTo>
                <a:lnTo>
                  <a:pt x="6497027" y="316649"/>
                </a:lnTo>
                <a:lnTo>
                  <a:pt x="6498475" y="309410"/>
                </a:lnTo>
                <a:lnTo>
                  <a:pt x="6501460" y="294906"/>
                </a:lnTo>
                <a:lnTo>
                  <a:pt x="6502996" y="287667"/>
                </a:lnTo>
                <a:lnTo>
                  <a:pt x="6504622" y="280416"/>
                </a:lnTo>
                <a:lnTo>
                  <a:pt x="6500812" y="279565"/>
                </a:lnTo>
                <a:lnTo>
                  <a:pt x="6496989" y="278752"/>
                </a:lnTo>
                <a:close/>
              </a:path>
              <a:path w="10660380" h="325120">
                <a:moveTo>
                  <a:pt x="6513372" y="214833"/>
                </a:moveTo>
                <a:lnTo>
                  <a:pt x="6501930" y="257975"/>
                </a:lnTo>
                <a:lnTo>
                  <a:pt x="6509435" y="259803"/>
                </a:lnTo>
                <a:lnTo>
                  <a:pt x="6511201" y="252641"/>
                </a:lnTo>
                <a:lnTo>
                  <a:pt x="6513017" y="245478"/>
                </a:lnTo>
                <a:lnTo>
                  <a:pt x="6516763" y="231165"/>
                </a:lnTo>
                <a:lnTo>
                  <a:pt x="6518694" y="223989"/>
                </a:lnTo>
                <a:lnTo>
                  <a:pt x="6520688" y="216839"/>
                </a:lnTo>
                <a:lnTo>
                  <a:pt x="6513372" y="214833"/>
                </a:lnTo>
                <a:close/>
              </a:path>
              <a:path w="10660380" h="325120">
                <a:moveTo>
                  <a:pt x="6442735" y="204165"/>
                </a:moveTo>
                <a:lnTo>
                  <a:pt x="6431356" y="247319"/>
                </a:lnTo>
                <a:lnTo>
                  <a:pt x="6438887" y="249148"/>
                </a:lnTo>
                <a:lnTo>
                  <a:pt x="6440639" y="241960"/>
                </a:lnTo>
                <a:lnTo>
                  <a:pt x="6442430" y="234810"/>
                </a:lnTo>
                <a:lnTo>
                  <a:pt x="6446164" y="220484"/>
                </a:lnTo>
                <a:lnTo>
                  <a:pt x="6448082" y="213321"/>
                </a:lnTo>
                <a:lnTo>
                  <a:pt x="6450063" y="206171"/>
                </a:lnTo>
                <a:lnTo>
                  <a:pt x="6442735" y="204165"/>
                </a:lnTo>
                <a:close/>
              </a:path>
              <a:path w="10660380" h="325120">
                <a:moveTo>
                  <a:pt x="6568833" y="289293"/>
                </a:moveTo>
                <a:lnTo>
                  <a:pt x="6567182" y="296506"/>
                </a:lnTo>
                <a:lnTo>
                  <a:pt x="6565595" y="303758"/>
                </a:lnTo>
                <a:lnTo>
                  <a:pt x="6562521" y="318312"/>
                </a:lnTo>
                <a:lnTo>
                  <a:pt x="6561166" y="324959"/>
                </a:lnTo>
                <a:lnTo>
                  <a:pt x="6569256" y="324959"/>
                </a:lnTo>
                <a:lnTo>
                  <a:pt x="6570256" y="319963"/>
                </a:lnTo>
                <a:lnTo>
                  <a:pt x="6573278" y="305460"/>
                </a:lnTo>
                <a:lnTo>
                  <a:pt x="6574815" y="298208"/>
                </a:lnTo>
                <a:lnTo>
                  <a:pt x="6576428" y="290956"/>
                </a:lnTo>
                <a:lnTo>
                  <a:pt x="6568833" y="289293"/>
                </a:lnTo>
                <a:close/>
              </a:path>
              <a:path w="10660380" h="325120">
                <a:moveTo>
                  <a:pt x="6585343" y="225285"/>
                </a:moveTo>
                <a:lnTo>
                  <a:pt x="6573824" y="268401"/>
                </a:lnTo>
                <a:lnTo>
                  <a:pt x="6581317" y="270255"/>
                </a:lnTo>
                <a:lnTo>
                  <a:pt x="6583095" y="263093"/>
                </a:lnTo>
                <a:lnTo>
                  <a:pt x="6584924" y="255930"/>
                </a:lnTo>
                <a:lnTo>
                  <a:pt x="6588696" y="241617"/>
                </a:lnTo>
                <a:lnTo>
                  <a:pt x="6590639" y="234454"/>
                </a:lnTo>
                <a:lnTo>
                  <a:pt x="6592646" y="227304"/>
                </a:lnTo>
                <a:lnTo>
                  <a:pt x="6585343" y="225285"/>
                </a:lnTo>
                <a:close/>
              </a:path>
              <a:path w="10660380" h="325120">
                <a:moveTo>
                  <a:pt x="6426492" y="268008"/>
                </a:moveTo>
                <a:lnTo>
                  <a:pt x="6417386" y="311683"/>
                </a:lnTo>
                <a:lnTo>
                  <a:pt x="6425222" y="313181"/>
                </a:lnTo>
                <a:lnTo>
                  <a:pt x="6426606" y="305917"/>
                </a:lnTo>
                <a:lnTo>
                  <a:pt x="6428028" y="298678"/>
                </a:lnTo>
                <a:lnTo>
                  <a:pt x="6430987" y="284162"/>
                </a:lnTo>
                <a:lnTo>
                  <a:pt x="6432524" y="276898"/>
                </a:lnTo>
                <a:lnTo>
                  <a:pt x="6434124" y="269646"/>
                </a:lnTo>
                <a:lnTo>
                  <a:pt x="6430314" y="268808"/>
                </a:lnTo>
                <a:lnTo>
                  <a:pt x="6426492" y="268008"/>
                </a:lnTo>
                <a:close/>
              </a:path>
              <a:path w="10660380" h="325120">
                <a:moveTo>
                  <a:pt x="6276695" y="310210"/>
                </a:moveTo>
                <a:lnTo>
                  <a:pt x="6275476" y="317512"/>
                </a:lnTo>
                <a:lnTo>
                  <a:pt x="6274306" y="324959"/>
                </a:lnTo>
                <a:lnTo>
                  <a:pt x="6282504" y="324959"/>
                </a:lnTo>
                <a:lnTo>
                  <a:pt x="6283464" y="318833"/>
                </a:lnTo>
                <a:lnTo>
                  <a:pt x="6284671" y="311492"/>
                </a:lnTo>
                <a:lnTo>
                  <a:pt x="6276695" y="310210"/>
                </a:lnTo>
                <a:close/>
              </a:path>
              <a:path w="10660380" h="325120">
                <a:moveTo>
                  <a:pt x="6344526" y="321525"/>
                </a:moveTo>
                <a:lnTo>
                  <a:pt x="6343946" y="324959"/>
                </a:lnTo>
                <a:lnTo>
                  <a:pt x="6352120" y="324959"/>
                </a:lnTo>
                <a:lnTo>
                  <a:pt x="6352476" y="322795"/>
                </a:lnTo>
                <a:lnTo>
                  <a:pt x="6344526" y="321525"/>
                </a:lnTo>
                <a:close/>
              </a:path>
              <a:path w="10660380" h="325120">
                <a:moveTo>
                  <a:pt x="6908355" y="201117"/>
                </a:moveTo>
                <a:lnTo>
                  <a:pt x="6894195" y="243446"/>
                </a:lnTo>
                <a:lnTo>
                  <a:pt x="6901307" y="245668"/>
                </a:lnTo>
                <a:lnTo>
                  <a:pt x="6903516" y="238632"/>
                </a:lnTo>
                <a:lnTo>
                  <a:pt x="6905777" y="231597"/>
                </a:lnTo>
                <a:lnTo>
                  <a:pt x="6910412" y="217525"/>
                </a:lnTo>
                <a:lnTo>
                  <a:pt x="6915251" y="203504"/>
                </a:lnTo>
                <a:lnTo>
                  <a:pt x="6908355" y="201117"/>
                </a:lnTo>
                <a:close/>
              </a:path>
              <a:path w="10660380" h="325120">
                <a:moveTo>
                  <a:pt x="6988048" y="210019"/>
                </a:moveTo>
                <a:lnTo>
                  <a:pt x="6973811" y="252323"/>
                </a:lnTo>
                <a:lnTo>
                  <a:pt x="6980923" y="254546"/>
                </a:lnTo>
                <a:lnTo>
                  <a:pt x="6983120" y="247522"/>
                </a:lnTo>
                <a:lnTo>
                  <a:pt x="6987743" y="233451"/>
                </a:lnTo>
                <a:lnTo>
                  <a:pt x="6990080" y="226453"/>
                </a:lnTo>
                <a:lnTo>
                  <a:pt x="6992493" y="219417"/>
                </a:lnTo>
                <a:lnTo>
                  <a:pt x="6994956" y="212420"/>
                </a:lnTo>
                <a:lnTo>
                  <a:pt x="6991502" y="211200"/>
                </a:lnTo>
                <a:lnTo>
                  <a:pt x="6988048" y="210019"/>
                </a:lnTo>
                <a:close/>
              </a:path>
              <a:path w="10660380" h="325120">
                <a:moveTo>
                  <a:pt x="6830263" y="191884"/>
                </a:moveTo>
                <a:lnTo>
                  <a:pt x="6827824" y="198894"/>
                </a:lnTo>
                <a:lnTo>
                  <a:pt x="6825424" y="205905"/>
                </a:lnTo>
                <a:lnTo>
                  <a:pt x="6818426" y="227101"/>
                </a:lnTo>
                <a:lnTo>
                  <a:pt x="6816191" y="234226"/>
                </a:lnTo>
                <a:lnTo>
                  <a:pt x="6823329" y="236448"/>
                </a:lnTo>
                <a:lnTo>
                  <a:pt x="6825513" y="229412"/>
                </a:lnTo>
                <a:lnTo>
                  <a:pt x="6827761" y="222364"/>
                </a:lnTo>
                <a:lnTo>
                  <a:pt x="6832384" y="208318"/>
                </a:lnTo>
                <a:lnTo>
                  <a:pt x="6834746" y="201269"/>
                </a:lnTo>
                <a:lnTo>
                  <a:pt x="6837184" y="194246"/>
                </a:lnTo>
                <a:lnTo>
                  <a:pt x="6830263" y="191884"/>
                </a:lnTo>
                <a:close/>
              </a:path>
              <a:path w="10660380" h="325120">
                <a:moveTo>
                  <a:pt x="6716788" y="309587"/>
                </a:moveTo>
                <a:lnTo>
                  <a:pt x="6715112" y="316826"/>
                </a:lnTo>
                <a:lnTo>
                  <a:pt x="6713307" y="324959"/>
                </a:lnTo>
                <a:lnTo>
                  <a:pt x="6721310" y="324959"/>
                </a:lnTo>
                <a:lnTo>
                  <a:pt x="6722706" y="318541"/>
                </a:lnTo>
                <a:lnTo>
                  <a:pt x="6724345" y="311289"/>
                </a:lnTo>
                <a:lnTo>
                  <a:pt x="6716788" y="309587"/>
                </a:lnTo>
                <a:close/>
              </a:path>
              <a:path w="10660380" h="325120">
                <a:moveTo>
                  <a:pt x="6642087" y="299567"/>
                </a:moveTo>
                <a:lnTo>
                  <a:pt x="6640436" y="306806"/>
                </a:lnTo>
                <a:lnTo>
                  <a:pt x="6638836" y="314045"/>
                </a:lnTo>
                <a:lnTo>
                  <a:pt x="6636509" y="324959"/>
                </a:lnTo>
                <a:lnTo>
                  <a:pt x="6644557" y="324959"/>
                </a:lnTo>
                <a:lnTo>
                  <a:pt x="6646468" y="315760"/>
                </a:lnTo>
                <a:lnTo>
                  <a:pt x="6648056" y="308495"/>
                </a:lnTo>
                <a:lnTo>
                  <a:pt x="6649694" y="301243"/>
                </a:lnTo>
                <a:lnTo>
                  <a:pt x="6642087" y="299567"/>
                </a:lnTo>
                <a:close/>
              </a:path>
              <a:path w="10660380" h="325120">
                <a:moveTo>
                  <a:pt x="6809892" y="255104"/>
                </a:moveTo>
                <a:lnTo>
                  <a:pt x="6798132" y="298157"/>
                </a:lnTo>
                <a:lnTo>
                  <a:pt x="6805587" y="300024"/>
                </a:lnTo>
                <a:lnTo>
                  <a:pt x="6807390" y="292874"/>
                </a:lnTo>
                <a:lnTo>
                  <a:pt x="6809257" y="285724"/>
                </a:lnTo>
                <a:lnTo>
                  <a:pt x="6813118" y="271437"/>
                </a:lnTo>
                <a:lnTo>
                  <a:pt x="6815099" y="264274"/>
                </a:lnTo>
                <a:lnTo>
                  <a:pt x="6817144" y="257136"/>
                </a:lnTo>
                <a:lnTo>
                  <a:pt x="6809892" y="255104"/>
                </a:lnTo>
                <a:close/>
              </a:path>
              <a:path w="10660380" h="325120">
                <a:moveTo>
                  <a:pt x="6792976" y="319328"/>
                </a:moveTo>
                <a:lnTo>
                  <a:pt x="6791657" y="324959"/>
                </a:lnTo>
                <a:lnTo>
                  <a:pt x="6799636" y="324959"/>
                </a:lnTo>
                <a:lnTo>
                  <a:pt x="6800532" y="321030"/>
                </a:lnTo>
                <a:lnTo>
                  <a:pt x="6792976" y="319328"/>
                </a:lnTo>
                <a:close/>
              </a:path>
              <a:path w="10660380" h="325120">
                <a:moveTo>
                  <a:pt x="9070924" y="282092"/>
                </a:moveTo>
                <a:lnTo>
                  <a:pt x="9056446" y="324002"/>
                </a:lnTo>
                <a:lnTo>
                  <a:pt x="9059427" y="324959"/>
                </a:lnTo>
                <a:lnTo>
                  <a:pt x="9063839" y="324959"/>
                </a:lnTo>
                <a:lnTo>
                  <a:pt x="9065691" y="319277"/>
                </a:lnTo>
                <a:lnTo>
                  <a:pt x="9068015" y="312305"/>
                </a:lnTo>
                <a:lnTo>
                  <a:pt x="9072765" y="298399"/>
                </a:lnTo>
                <a:lnTo>
                  <a:pt x="9075204" y="291452"/>
                </a:lnTo>
                <a:lnTo>
                  <a:pt x="9077693" y="284505"/>
                </a:lnTo>
                <a:lnTo>
                  <a:pt x="9070924" y="282092"/>
                </a:lnTo>
                <a:close/>
              </a:path>
              <a:path w="10660380" h="325120">
                <a:moveTo>
                  <a:pt x="10087546" y="217335"/>
                </a:moveTo>
                <a:lnTo>
                  <a:pt x="10077665" y="261162"/>
                </a:lnTo>
                <a:lnTo>
                  <a:pt x="10085171" y="262699"/>
                </a:lnTo>
                <a:lnTo>
                  <a:pt x="10086682" y="255422"/>
                </a:lnTo>
                <a:lnTo>
                  <a:pt x="10088245" y="248145"/>
                </a:lnTo>
                <a:lnTo>
                  <a:pt x="10091470" y="233591"/>
                </a:lnTo>
                <a:lnTo>
                  <a:pt x="10093147" y="226313"/>
                </a:lnTo>
                <a:lnTo>
                  <a:pt x="10094887" y="219049"/>
                </a:lnTo>
                <a:lnTo>
                  <a:pt x="10091216" y="218173"/>
                </a:lnTo>
                <a:lnTo>
                  <a:pt x="10087546" y="217335"/>
                </a:lnTo>
                <a:close/>
              </a:path>
              <a:path w="10660380" h="325120">
                <a:moveTo>
                  <a:pt x="9885146" y="197713"/>
                </a:moveTo>
                <a:lnTo>
                  <a:pt x="9872700" y="240576"/>
                </a:lnTo>
                <a:lnTo>
                  <a:pt x="9879888" y="242519"/>
                </a:lnTo>
                <a:lnTo>
                  <a:pt x="9881806" y="235394"/>
                </a:lnTo>
                <a:lnTo>
                  <a:pt x="9883800" y="228269"/>
                </a:lnTo>
                <a:lnTo>
                  <a:pt x="9887889" y="214033"/>
                </a:lnTo>
                <a:lnTo>
                  <a:pt x="9889998" y="206908"/>
                </a:lnTo>
                <a:lnTo>
                  <a:pt x="9892182" y="199821"/>
                </a:lnTo>
                <a:lnTo>
                  <a:pt x="9885146" y="197713"/>
                </a:lnTo>
                <a:close/>
              </a:path>
              <a:path w="10660380" h="325120">
                <a:moveTo>
                  <a:pt x="9960254" y="181648"/>
                </a:moveTo>
                <a:lnTo>
                  <a:pt x="9947808" y="224637"/>
                </a:lnTo>
                <a:lnTo>
                  <a:pt x="9955009" y="226542"/>
                </a:lnTo>
                <a:lnTo>
                  <a:pt x="9956927" y="219417"/>
                </a:lnTo>
                <a:lnTo>
                  <a:pt x="9958920" y="212280"/>
                </a:lnTo>
                <a:lnTo>
                  <a:pt x="9962997" y="198018"/>
                </a:lnTo>
                <a:lnTo>
                  <a:pt x="9965105" y="190893"/>
                </a:lnTo>
                <a:lnTo>
                  <a:pt x="9967264" y="183756"/>
                </a:lnTo>
                <a:lnTo>
                  <a:pt x="9960254" y="181648"/>
                </a:lnTo>
                <a:close/>
              </a:path>
              <a:path w="10660380" h="325120">
                <a:moveTo>
                  <a:pt x="9125585" y="156019"/>
                </a:moveTo>
                <a:lnTo>
                  <a:pt x="9106382" y="195960"/>
                </a:lnTo>
                <a:lnTo>
                  <a:pt x="9112656" y="198831"/>
                </a:lnTo>
                <a:lnTo>
                  <a:pt x="9115717" y="192163"/>
                </a:lnTo>
                <a:lnTo>
                  <a:pt x="9118828" y="185508"/>
                </a:lnTo>
                <a:lnTo>
                  <a:pt x="9125165" y="172237"/>
                </a:lnTo>
                <a:lnTo>
                  <a:pt x="9131668" y="158978"/>
                </a:lnTo>
                <a:lnTo>
                  <a:pt x="9125585" y="156019"/>
                </a:lnTo>
                <a:close/>
              </a:path>
              <a:path w="10660380" h="325120">
                <a:moveTo>
                  <a:pt x="10148849" y="244728"/>
                </a:moveTo>
                <a:lnTo>
                  <a:pt x="10140708" y="288277"/>
                </a:lnTo>
                <a:lnTo>
                  <a:pt x="10148404" y="289534"/>
                </a:lnTo>
                <a:lnTo>
                  <a:pt x="10149624" y="282320"/>
                </a:lnTo>
                <a:lnTo>
                  <a:pt x="10150894" y="275107"/>
                </a:lnTo>
                <a:lnTo>
                  <a:pt x="10153561" y="260642"/>
                </a:lnTo>
                <a:lnTo>
                  <a:pt x="10154945" y="253428"/>
                </a:lnTo>
                <a:lnTo>
                  <a:pt x="10156380" y="246176"/>
                </a:lnTo>
                <a:lnTo>
                  <a:pt x="10148849" y="244728"/>
                </a:lnTo>
                <a:close/>
              </a:path>
              <a:path w="10660380" h="325120">
                <a:moveTo>
                  <a:pt x="8315109" y="263842"/>
                </a:moveTo>
                <a:lnTo>
                  <a:pt x="8298776" y="304965"/>
                </a:lnTo>
                <a:lnTo>
                  <a:pt x="8305507" y="307492"/>
                </a:lnTo>
                <a:lnTo>
                  <a:pt x="8308073" y="300647"/>
                </a:lnTo>
                <a:lnTo>
                  <a:pt x="8310702" y="293801"/>
                </a:lnTo>
                <a:lnTo>
                  <a:pt x="8316086" y="280136"/>
                </a:lnTo>
                <a:lnTo>
                  <a:pt x="8318830" y="273316"/>
                </a:lnTo>
                <a:lnTo>
                  <a:pt x="8321624" y="266496"/>
                </a:lnTo>
                <a:lnTo>
                  <a:pt x="8315109" y="263842"/>
                </a:lnTo>
                <a:close/>
              </a:path>
              <a:path w="10660380" h="325120">
                <a:moveTo>
                  <a:pt x="8202942" y="280085"/>
                </a:moveTo>
                <a:lnTo>
                  <a:pt x="8187131" y="322135"/>
                </a:lnTo>
                <a:lnTo>
                  <a:pt x="8193976" y="324548"/>
                </a:lnTo>
                <a:lnTo>
                  <a:pt x="8196453" y="317550"/>
                </a:lnTo>
                <a:lnTo>
                  <a:pt x="8198993" y="310565"/>
                </a:lnTo>
                <a:lnTo>
                  <a:pt x="8201609" y="303580"/>
                </a:lnTo>
                <a:lnTo>
                  <a:pt x="8204200" y="296583"/>
                </a:lnTo>
                <a:lnTo>
                  <a:pt x="8206854" y="289610"/>
                </a:lnTo>
                <a:lnTo>
                  <a:pt x="8209572" y="282638"/>
                </a:lnTo>
                <a:lnTo>
                  <a:pt x="8206257" y="281381"/>
                </a:lnTo>
                <a:lnTo>
                  <a:pt x="8202942" y="280085"/>
                </a:lnTo>
                <a:close/>
              </a:path>
              <a:path w="10660380" h="325120">
                <a:moveTo>
                  <a:pt x="8644966" y="203123"/>
                </a:moveTo>
                <a:lnTo>
                  <a:pt x="8626271" y="243560"/>
                </a:lnTo>
                <a:lnTo>
                  <a:pt x="8632647" y="246367"/>
                </a:lnTo>
                <a:lnTo>
                  <a:pt x="8635619" y="239623"/>
                </a:lnTo>
                <a:lnTo>
                  <a:pt x="8638654" y="232879"/>
                </a:lnTo>
                <a:lnTo>
                  <a:pt x="8641715" y="226161"/>
                </a:lnTo>
                <a:lnTo>
                  <a:pt x="8644813" y="219443"/>
                </a:lnTo>
                <a:lnTo>
                  <a:pt x="8647963" y="212724"/>
                </a:lnTo>
                <a:lnTo>
                  <a:pt x="8651151" y="206032"/>
                </a:lnTo>
                <a:lnTo>
                  <a:pt x="8644966" y="203123"/>
                </a:lnTo>
                <a:close/>
              </a:path>
              <a:path w="10660380" h="325120">
                <a:moveTo>
                  <a:pt x="8445284" y="204139"/>
                </a:moveTo>
                <a:lnTo>
                  <a:pt x="8426615" y="244386"/>
                </a:lnTo>
                <a:lnTo>
                  <a:pt x="8433003" y="247180"/>
                </a:lnTo>
                <a:lnTo>
                  <a:pt x="8435975" y="240474"/>
                </a:lnTo>
                <a:lnTo>
                  <a:pt x="8438984" y="233781"/>
                </a:lnTo>
                <a:lnTo>
                  <a:pt x="8445131" y="220408"/>
                </a:lnTo>
                <a:lnTo>
                  <a:pt x="8448255" y="213740"/>
                </a:lnTo>
                <a:lnTo>
                  <a:pt x="8451443" y="207060"/>
                </a:lnTo>
                <a:lnTo>
                  <a:pt x="8445284" y="204139"/>
                </a:lnTo>
                <a:close/>
              </a:path>
              <a:path w="10660380" h="325120">
                <a:moveTo>
                  <a:pt x="8545944" y="204457"/>
                </a:moveTo>
                <a:lnTo>
                  <a:pt x="8527262" y="244779"/>
                </a:lnTo>
                <a:lnTo>
                  <a:pt x="8533663" y="247599"/>
                </a:lnTo>
                <a:lnTo>
                  <a:pt x="8536622" y="240868"/>
                </a:lnTo>
                <a:lnTo>
                  <a:pt x="8539645" y="234137"/>
                </a:lnTo>
                <a:lnTo>
                  <a:pt x="8545791" y="220725"/>
                </a:lnTo>
                <a:lnTo>
                  <a:pt x="8548916" y="214033"/>
                </a:lnTo>
                <a:lnTo>
                  <a:pt x="8552129" y="207365"/>
                </a:lnTo>
                <a:lnTo>
                  <a:pt x="8545944" y="204457"/>
                </a:lnTo>
                <a:close/>
              </a:path>
            </a:pathLst>
          </a:custGeom>
          <a:solidFill>
            <a:srgbClr val="FFFFFF"/>
          </a:solidFill>
        </p:spPr>
        <p:txBody>
          <a:bodyPr wrap="square" lIns="0" tIns="0" rIns="0" bIns="0" rtlCol="0"/>
          <a:lstStyle/>
          <a:p>
            <a:endParaRPr dirty="0"/>
          </a:p>
        </p:txBody>
      </p:sp>
      <p:sp>
        <p:nvSpPr>
          <p:cNvPr id="13" name="object 13"/>
          <p:cNvSpPr txBox="1"/>
          <p:nvPr/>
        </p:nvSpPr>
        <p:spPr>
          <a:xfrm>
            <a:off x="7736203" y="4030265"/>
            <a:ext cx="2249170" cy="1197764"/>
          </a:xfrm>
          <a:prstGeom prst="rect">
            <a:avLst/>
          </a:prstGeom>
        </p:spPr>
        <p:txBody>
          <a:bodyPr vert="horz" wrap="square" lIns="0" tIns="12700" rIns="0" bIns="0" rtlCol="0">
            <a:spAutoFit/>
          </a:bodyPr>
          <a:lstStyle/>
          <a:p>
            <a:pPr marL="12700" marR="5080" algn="l">
              <a:lnSpc>
                <a:spcPct val="100000"/>
              </a:lnSpc>
              <a:spcBef>
                <a:spcPts val="100"/>
              </a:spcBef>
            </a:pPr>
            <a:r>
              <a:rPr sz="1100" spc="-10" dirty="0">
                <a:solidFill>
                  <a:srgbClr val="58595B"/>
                </a:solidFill>
                <a:latin typeface="Calibri Light" panose="020F0302020204030204" pitchFamily="34" charset="0"/>
                <a:cs typeface="Calibri Light" panose="020F0302020204030204" pitchFamily="34" charset="0"/>
              </a:rPr>
              <a:t>This document </a:t>
            </a:r>
            <a:r>
              <a:rPr lang="en-US" sz="1100" spc="-10" dirty="0">
                <a:solidFill>
                  <a:srgbClr val="58595B"/>
                </a:solidFill>
                <a:latin typeface="Calibri Light" panose="020F0302020204030204" pitchFamily="34" charset="0"/>
                <a:cs typeface="Calibri Light" panose="020F0302020204030204" pitchFamily="34" charset="0"/>
              </a:rPr>
              <a:t>provides</a:t>
            </a:r>
            <a:r>
              <a:rPr sz="1100" spc="-10" dirty="0">
                <a:solidFill>
                  <a:srgbClr val="58595B"/>
                </a:solidFill>
                <a:latin typeface="Calibri Light" panose="020F0302020204030204" pitchFamily="34" charset="0"/>
                <a:cs typeface="Calibri Light" panose="020F0302020204030204" pitchFamily="34" charset="0"/>
              </a:rPr>
              <a:t> a comp</a:t>
            </a:r>
            <a:r>
              <a:rPr lang="en-US" sz="1100" spc="-10" dirty="0">
                <a:solidFill>
                  <a:srgbClr val="58595B"/>
                </a:solidFill>
                <a:latin typeface="Calibri Light" panose="020F0302020204030204" pitchFamily="34" charset="0"/>
                <a:cs typeface="Calibri Light" panose="020F0302020204030204" pitchFamily="34" charset="0"/>
              </a:rPr>
              <a:t>rehensive</a:t>
            </a:r>
            <a:r>
              <a:rPr sz="1100" spc="-10" dirty="0">
                <a:solidFill>
                  <a:srgbClr val="58595B"/>
                </a:solidFill>
                <a:latin typeface="Calibri Light" panose="020F0302020204030204" pitchFamily="34" charset="0"/>
                <a:cs typeface="Calibri Light" panose="020F0302020204030204" pitchFamily="34" charset="0"/>
              </a:rPr>
              <a:t> guide </a:t>
            </a:r>
            <a:r>
              <a:rPr lang="en-US" sz="1100" spc="-10" dirty="0">
                <a:solidFill>
                  <a:srgbClr val="58595B"/>
                </a:solidFill>
                <a:latin typeface="Calibri Light" panose="020F0302020204030204" pitchFamily="34" charset="0"/>
                <a:cs typeface="Calibri Light" panose="020F0302020204030204" pitchFamily="34" charset="0"/>
              </a:rPr>
              <a:t>to</a:t>
            </a:r>
            <a:r>
              <a:rPr sz="1100" spc="-10" dirty="0">
                <a:solidFill>
                  <a:srgbClr val="58595B"/>
                </a:solidFill>
                <a:latin typeface="Calibri Light" panose="020F0302020204030204" pitchFamily="34" charset="0"/>
                <a:cs typeface="Calibri Light" panose="020F0302020204030204" pitchFamily="34" charset="0"/>
              </a:rPr>
              <a:t> all</a:t>
            </a:r>
            <a:r>
              <a:rPr lang="en-US" sz="1100" spc="-10" dirty="0">
                <a:solidFill>
                  <a:srgbClr val="58595B"/>
                </a:solidFill>
                <a:latin typeface="Calibri Light" panose="020F0302020204030204" pitchFamily="34" charset="0"/>
                <a:cs typeface="Calibri Light" panose="020F0302020204030204" pitchFamily="34" charset="0"/>
              </a:rPr>
              <a:t> </a:t>
            </a:r>
            <a:r>
              <a:rPr sz="1100" spc="-10" dirty="0">
                <a:solidFill>
                  <a:srgbClr val="58595B"/>
                </a:solidFill>
                <a:latin typeface="Calibri Light" panose="020F0302020204030204" pitchFamily="34" charset="0"/>
                <a:cs typeface="Calibri Light" panose="020F0302020204030204" pitchFamily="34" charset="0"/>
              </a:rPr>
              <a:t>our Supply Chain Standard Offering</a:t>
            </a:r>
            <a:r>
              <a:rPr lang="en-US" sz="1100" spc="-10" dirty="0">
                <a:solidFill>
                  <a:srgbClr val="58595B"/>
                </a:solidFill>
                <a:latin typeface="Calibri Light" panose="020F0302020204030204" pitchFamily="34" charset="0"/>
                <a:cs typeface="Calibri Light" panose="020F0302020204030204" pitchFamily="34" charset="0"/>
              </a:rPr>
              <a:t>s</a:t>
            </a:r>
            <a:r>
              <a:rPr sz="1100" spc="-10" dirty="0">
                <a:solidFill>
                  <a:srgbClr val="58595B"/>
                </a:solidFill>
                <a:latin typeface="Calibri Light" panose="020F0302020204030204" pitchFamily="34" charset="0"/>
                <a:cs typeface="Calibri Light" panose="020F0302020204030204" pitchFamily="34" charset="0"/>
              </a:rPr>
              <a:t> available to our valued customers. Any</a:t>
            </a:r>
            <a:r>
              <a:rPr lang="en-US" sz="1100" spc="-10" dirty="0">
                <a:solidFill>
                  <a:srgbClr val="58595B"/>
                </a:solidFill>
                <a:latin typeface="Calibri Light" panose="020F0302020204030204" pitchFamily="34" charset="0"/>
                <a:cs typeface="Calibri Light" panose="020F0302020204030204" pitchFamily="34" charset="0"/>
              </a:rPr>
              <a:t> </a:t>
            </a:r>
            <a:r>
              <a:rPr sz="1100" spc="-10" dirty="0">
                <a:solidFill>
                  <a:srgbClr val="58595B"/>
                </a:solidFill>
                <a:latin typeface="Calibri Light" panose="020F0302020204030204" pitchFamily="34" charset="0"/>
                <a:cs typeface="Calibri Light" panose="020F0302020204030204" pitchFamily="34" charset="0"/>
              </a:rPr>
              <a:t>non-standard services required can also be </a:t>
            </a:r>
            <a:r>
              <a:rPr lang="en-US" sz="1100" spc="-10" dirty="0">
                <a:solidFill>
                  <a:srgbClr val="58595B"/>
                </a:solidFill>
                <a:latin typeface="Calibri Light" panose="020F0302020204030204" pitchFamily="34" charset="0"/>
                <a:cs typeface="Calibri Light" panose="020F0302020204030204" pitchFamily="34" charset="0"/>
              </a:rPr>
              <a:t>arranged </a:t>
            </a:r>
            <a:r>
              <a:rPr sz="1100" spc="-10" dirty="0">
                <a:solidFill>
                  <a:srgbClr val="58595B"/>
                </a:solidFill>
                <a:latin typeface="Calibri Light" panose="020F0302020204030204" pitchFamily="34" charset="0"/>
                <a:cs typeface="Calibri Light" panose="020F0302020204030204" pitchFamily="34" charset="0"/>
              </a:rPr>
              <a:t>upon request and may</a:t>
            </a:r>
            <a:r>
              <a:rPr lang="en-US" sz="1100" spc="-10" dirty="0">
                <a:solidFill>
                  <a:srgbClr val="58595B"/>
                </a:solidFill>
                <a:latin typeface="Calibri Light" panose="020F0302020204030204" pitchFamily="34" charset="0"/>
                <a:cs typeface="Calibri Light" panose="020F0302020204030204" pitchFamily="34" charset="0"/>
              </a:rPr>
              <a:t> </a:t>
            </a:r>
            <a:r>
              <a:rPr sz="1100" spc="-10" dirty="0">
                <a:solidFill>
                  <a:srgbClr val="58595B"/>
                </a:solidFill>
                <a:latin typeface="Calibri Light" panose="020F0302020204030204" pitchFamily="34" charset="0"/>
                <a:cs typeface="Calibri Light" panose="020F0302020204030204" pitchFamily="34" charset="0"/>
              </a:rPr>
              <a:t>incur additional fee</a:t>
            </a:r>
            <a:r>
              <a:rPr lang="en-US" sz="1100" spc="-10" dirty="0">
                <a:solidFill>
                  <a:srgbClr val="58595B"/>
                </a:solidFill>
                <a:latin typeface="Calibri Light" panose="020F0302020204030204" pitchFamily="34" charset="0"/>
                <a:cs typeface="Calibri Light" panose="020F0302020204030204" pitchFamily="34" charset="0"/>
              </a:rPr>
              <a:t>s</a:t>
            </a:r>
            <a:r>
              <a:rPr sz="1100" spc="-10" dirty="0">
                <a:solidFill>
                  <a:srgbClr val="58595B"/>
                </a:solidFill>
                <a:latin typeface="Calibri Light" panose="020F0302020204030204" pitchFamily="34" charset="0"/>
                <a:cs typeface="Calibri Light" panose="020F0302020204030204" pitchFamily="34" charset="0"/>
              </a:rPr>
              <a:t>.</a:t>
            </a:r>
          </a:p>
        </p:txBody>
      </p:sp>
      <p:sp>
        <p:nvSpPr>
          <p:cNvPr id="14" name="object 14"/>
          <p:cNvSpPr txBox="1"/>
          <p:nvPr/>
        </p:nvSpPr>
        <p:spPr>
          <a:xfrm>
            <a:off x="7736203" y="5288628"/>
            <a:ext cx="2083435" cy="863600"/>
          </a:xfrm>
          <a:prstGeom prst="rect">
            <a:avLst/>
          </a:prstGeom>
        </p:spPr>
        <p:txBody>
          <a:bodyPr vert="horz" wrap="square" lIns="0" tIns="12700" rIns="0" bIns="0" rtlCol="0">
            <a:spAutoFit/>
          </a:bodyPr>
          <a:lstStyle/>
          <a:p>
            <a:pPr marL="12700" marR="5080" algn="l">
              <a:lnSpc>
                <a:spcPct val="100000"/>
              </a:lnSpc>
              <a:spcBef>
                <a:spcPts val="100"/>
              </a:spcBef>
            </a:pPr>
            <a:r>
              <a:rPr sz="1100" dirty="0">
                <a:solidFill>
                  <a:srgbClr val="58595B"/>
                </a:solidFill>
                <a:latin typeface="Calibri Light" panose="020F0302020204030204" pitchFamily="34" charset="0"/>
                <a:cs typeface="Calibri Light" panose="020F0302020204030204" pitchFamily="34" charset="0"/>
              </a:rPr>
              <a:t>Our Sales representatives and Customer Service teams are readily available through </a:t>
            </a:r>
            <a:r>
              <a:rPr lang="en-US" sz="1100" dirty="0">
                <a:solidFill>
                  <a:srgbClr val="58595B"/>
                </a:solidFill>
                <a:latin typeface="Calibri Light" panose="020F0302020204030204" pitchFamily="34" charset="0"/>
                <a:cs typeface="Calibri Light" panose="020F0302020204030204" pitchFamily="34" charset="0"/>
              </a:rPr>
              <a:t>multiple</a:t>
            </a:r>
            <a:r>
              <a:rPr sz="1100" dirty="0">
                <a:solidFill>
                  <a:srgbClr val="58595B"/>
                </a:solidFill>
                <a:latin typeface="Calibri Light" panose="020F0302020204030204" pitchFamily="34" charset="0"/>
                <a:cs typeface="Calibri Light" panose="020F0302020204030204" pitchFamily="34" charset="0"/>
              </a:rPr>
              <a:t> channels</a:t>
            </a:r>
            <a:r>
              <a:rPr lang="en-US" sz="1100" dirty="0">
                <a:solidFill>
                  <a:srgbClr val="58595B"/>
                </a:solidFill>
                <a:latin typeface="Calibri Light" panose="020F0302020204030204" pitchFamily="34" charset="0"/>
                <a:cs typeface="Calibri Light" panose="020F0302020204030204" pitchFamily="34" charset="0"/>
              </a:rPr>
              <a:t> should</a:t>
            </a:r>
            <a:r>
              <a:rPr sz="1100" dirty="0">
                <a:solidFill>
                  <a:srgbClr val="58595B"/>
                </a:solidFill>
                <a:latin typeface="Calibri Light" panose="020F0302020204030204" pitchFamily="34" charset="0"/>
                <a:cs typeface="Calibri Light" panose="020F0302020204030204" pitchFamily="34" charset="0"/>
              </a:rPr>
              <a:t> you </a:t>
            </a:r>
            <a:r>
              <a:rPr lang="en-US" sz="1100" dirty="0">
                <a:solidFill>
                  <a:srgbClr val="58595B"/>
                </a:solidFill>
                <a:latin typeface="Calibri Light" panose="020F0302020204030204" pitchFamily="34" charset="0"/>
                <a:cs typeface="Calibri Light" panose="020F0302020204030204" pitchFamily="34" charset="0"/>
              </a:rPr>
              <a:t>wish </a:t>
            </a:r>
            <a:r>
              <a:rPr sz="1100" dirty="0">
                <a:solidFill>
                  <a:srgbClr val="58595B"/>
                </a:solidFill>
                <a:latin typeface="Calibri Light" panose="020F0302020204030204" pitchFamily="34" charset="0"/>
                <a:cs typeface="Calibri Light" panose="020F0302020204030204" pitchFamily="34" charset="0"/>
              </a:rPr>
              <a:t>to learn more about our service offerings.</a:t>
            </a:r>
          </a:p>
        </p:txBody>
      </p:sp>
      <p:sp>
        <p:nvSpPr>
          <p:cNvPr id="15" name="object 15"/>
          <p:cNvSpPr txBox="1"/>
          <p:nvPr/>
        </p:nvSpPr>
        <p:spPr>
          <a:xfrm>
            <a:off x="7736203" y="2725736"/>
            <a:ext cx="2258060" cy="1243930"/>
          </a:xfrm>
          <a:prstGeom prst="rect">
            <a:avLst/>
          </a:prstGeom>
        </p:spPr>
        <p:txBody>
          <a:bodyPr vert="horz" wrap="square" lIns="0" tIns="12700" rIns="0" bIns="0" rtlCol="0">
            <a:spAutoFit/>
          </a:bodyPr>
          <a:lstStyle/>
          <a:p>
            <a:pPr marL="12700">
              <a:lnSpc>
                <a:spcPct val="100000"/>
              </a:lnSpc>
              <a:spcBef>
                <a:spcPts val="100"/>
              </a:spcBef>
            </a:pPr>
            <a:r>
              <a:rPr sz="1750" i="1" spc="120" dirty="0">
                <a:solidFill>
                  <a:srgbClr val="58595B"/>
                </a:solidFill>
                <a:latin typeface="Calibri Light" panose="020F0302020204030204" pitchFamily="34" charset="0"/>
                <a:cs typeface="Calibri Light" panose="020F0302020204030204" pitchFamily="34" charset="0"/>
              </a:rPr>
              <a:t>INTRODUCTION</a:t>
            </a:r>
            <a:endParaRPr sz="1750" dirty="0">
              <a:latin typeface="Calibri Light" panose="020F0302020204030204" pitchFamily="34" charset="0"/>
              <a:cs typeface="Calibri Light" panose="020F0302020204030204" pitchFamily="34" charset="0"/>
            </a:endParaRPr>
          </a:p>
          <a:p>
            <a:pPr marL="12700" marR="178435">
              <a:lnSpc>
                <a:spcPct val="100000"/>
              </a:lnSpc>
              <a:spcBef>
                <a:spcPts val="944"/>
              </a:spcBef>
            </a:pPr>
            <a:r>
              <a:rPr sz="1100" spc="-10" dirty="0">
                <a:solidFill>
                  <a:srgbClr val="58595B"/>
                </a:solidFill>
                <a:latin typeface="Calibri Light" panose="020F0302020204030204" pitchFamily="34" charset="0"/>
                <a:cs typeface="Calibri Light" panose="020F0302020204030204" pitchFamily="34" charset="0"/>
              </a:rPr>
              <a:t>At ExxonMobil, we are dedicated</a:t>
            </a:r>
            <a:r>
              <a:rPr lang="en-US" sz="1100" spc="-10" dirty="0">
                <a:solidFill>
                  <a:srgbClr val="58595B"/>
                </a:solidFill>
                <a:latin typeface="Calibri Light" panose="020F0302020204030204" pitchFamily="34" charset="0"/>
                <a:cs typeface="Calibri Light" panose="020F0302020204030204" pitchFamily="34" charset="0"/>
              </a:rPr>
              <a:t> </a:t>
            </a:r>
            <a:r>
              <a:rPr sz="1100" spc="-10" dirty="0">
                <a:solidFill>
                  <a:srgbClr val="58595B"/>
                </a:solidFill>
                <a:latin typeface="Calibri Light" panose="020F0302020204030204" pitchFamily="34" charset="0"/>
                <a:cs typeface="Calibri Light" panose="020F0302020204030204" pitchFamily="34" charset="0"/>
              </a:rPr>
              <a:t>to provid</a:t>
            </a:r>
            <a:r>
              <a:rPr lang="en-US" sz="1100" spc="-10" dirty="0">
                <a:solidFill>
                  <a:srgbClr val="58595B"/>
                </a:solidFill>
                <a:latin typeface="Calibri Light" panose="020F0302020204030204" pitchFamily="34" charset="0"/>
                <a:cs typeface="Calibri Light" panose="020F0302020204030204" pitchFamily="34" charset="0"/>
              </a:rPr>
              <a:t>ing</a:t>
            </a:r>
            <a:r>
              <a:rPr sz="1100" spc="-10" dirty="0">
                <a:solidFill>
                  <a:srgbClr val="58595B"/>
                </a:solidFill>
                <a:latin typeface="Calibri Light" panose="020F0302020204030204" pitchFamily="34" charset="0"/>
                <a:cs typeface="Calibri Light" panose="020F0302020204030204" pitchFamily="34" charset="0"/>
              </a:rPr>
              <a:t> an exceptional customer</a:t>
            </a:r>
          </a:p>
          <a:p>
            <a:pPr marL="12700" marR="5080">
              <a:lnSpc>
                <a:spcPct val="100000"/>
              </a:lnSpc>
            </a:pPr>
            <a:r>
              <a:rPr lang="en-US" sz="1100" spc="-10" dirty="0">
                <a:solidFill>
                  <a:srgbClr val="58595B"/>
                </a:solidFill>
                <a:latin typeface="Calibri Light" panose="020F0302020204030204" pitchFamily="34" charset="0"/>
                <a:cs typeface="Calibri Light" panose="020F0302020204030204" pitchFamily="34" charset="0"/>
              </a:rPr>
              <a:t>E</a:t>
            </a:r>
            <a:r>
              <a:rPr sz="1100" spc="-10" dirty="0">
                <a:solidFill>
                  <a:srgbClr val="58595B"/>
                </a:solidFill>
                <a:latin typeface="Calibri Light" panose="020F0302020204030204" pitchFamily="34" charset="0"/>
                <a:cs typeface="Calibri Light" panose="020F0302020204030204" pitchFamily="34" charset="0"/>
              </a:rPr>
              <a:t>xperience</a:t>
            </a:r>
            <a:r>
              <a:rPr lang="en-US" sz="1100" spc="-10" dirty="0">
                <a:solidFill>
                  <a:srgbClr val="58595B"/>
                </a:solidFill>
                <a:latin typeface="Calibri Light" panose="020F0302020204030204" pitchFamily="34" charset="0"/>
                <a:cs typeface="Calibri Light" panose="020F0302020204030204" pitchFamily="34" charset="0"/>
              </a:rPr>
              <a:t>, backed by</a:t>
            </a:r>
            <a:r>
              <a:rPr sz="1100" spc="-10" dirty="0">
                <a:solidFill>
                  <a:srgbClr val="58595B"/>
                </a:solidFill>
                <a:latin typeface="Calibri Light" panose="020F0302020204030204" pitchFamily="34" charset="0"/>
                <a:cs typeface="Calibri Light" panose="020F0302020204030204" pitchFamily="34" charset="0"/>
              </a:rPr>
              <a:t> years of supply chain knowledge,</a:t>
            </a:r>
            <a:r>
              <a:rPr lang="en-US" sz="1100" spc="-10" dirty="0">
                <a:solidFill>
                  <a:srgbClr val="58595B"/>
                </a:solidFill>
                <a:latin typeface="Calibri Light" panose="020F0302020204030204" pitchFamily="34" charset="0"/>
                <a:cs typeface="Calibri Light" panose="020F0302020204030204" pitchFamily="34" charset="0"/>
              </a:rPr>
              <a:t> </a:t>
            </a:r>
            <a:r>
              <a:rPr sz="1100" spc="-10" dirty="0">
                <a:solidFill>
                  <a:srgbClr val="58595B"/>
                </a:solidFill>
                <a:latin typeface="Calibri Light" panose="020F0302020204030204" pitchFamily="34" charset="0"/>
                <a:cs typeface="Calibri Light" panose="020F0302020204030204" pitchFamily="34" charset="0"/>
              </a:rPr>
              <a:t>capability</a:t>
            </a:r>
            <a:r>
              <a:rPr lang="en-US" sz="1100" spc="-10" dirty="0">
                <a:solidFill>
                  <a:srgbClr val="58595B"/>
                </a:solidFill>
                <a:latin typeface="Calibri Light" panose="020F0302020204030204" pitchFamily="34" charset="0"/>
                <a:cs typeface="Calibri Light" panose="020F0302020204030204" pitchFamily="34" charset="0"/>
              </a:rPr>
              <a:t> </a:t>
            </a:r>
            <a:r>
              <a:rPr sz="1100" spc="-10" dirty="0">
                <a:solidFill>
                  <a:srgbClr val="58595B"/>
                </a:solidFill>
                <a:latin typeface="Calibri Light" panose="020F0302020204030204" pitchFamily="34" charset="0"/>
                <a:cs typeface="Calibri Light" panose="020F0302020204030204" pitchFamily="34" charset="0"/>
              </a:rPr>
              <a:t>and experience.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4233" y="2858"/>
            <a:ext cx="10608501" cy="7559992"/>
          </a:xfrm>
          <a:prstGeom prst="rect">
            <a:avLst/>
          </a:prstGeom>
        </p:spPr>
      </p:pic>
      <p:sp>
        <p:nvSpPr>
          <p:cNvPr id="3" name="object 3"/>
          <p:cNvSpPr txBox="1">
            <a:spLocks noGrp="1"/>
          </p:cNvSpPr>
          <p:nvPr>
            <p:ph type="title"/>
          </p:nvPr>
        </p:nvSpPr>
        <p:spPr>
          <a:xfrm>
            <a:off x="595908" y="217054"/>
            <a:ext cx="7291070" cy="514984"/>
          </a:xfrm>
          <a:prstGeom prst="rect">
            <a:avLst/>
          </a:prstGeom>
        </p:spPr>
        <p:txBody>
          <a:bodyPr vert="horz" wrap="square" lIns="0" tIns="13335" rIns="0" bIns="0" rtlCol="0">
            <a:spAutoFit/>
          </a:bodyPr>
          <a:lstStyle/>
          <a:p>
            <a:pPr marL="12700">
              <a:lnSpc>
                <a:spcPct val="100000"/>
              </a:lnSpc>
              <a:spcBef>
                <a:spcPts val="105"/>
              </a:spcBef>
            </a:pPr>
            <a:r>
              <a:rPr spc="195" dirty="0"/>
              <a:t>How</a:t>
            </a:r>
            <a:r>
              <a:rPr spc="40" dirty="0"/>
              <a:t> </a:t>
            </a:r>
            <a:r>
              <a:rPr spc="114" dirty="0"/>
              <a:t>do</a:t>
            </a:r>
            <a:r>
              <a:rPr spc="40" dirty="0"/>
              <a:t> </a:t>
            </a:r>
            <a:r>
              <a:rPr dirty="0"/>
              <a:t>I</a:t>
            </a:r>
            <a:r>
              <a:rPr spc="45" dirty="0"/>
              <a:t> </a:t>
            </a:r>
            <a:r>
              <a:rPr spc="55" dirty="0"/>
              <a:t>place</a:t>
            </a:r>
            <a:r>
              <a:rPr spc="40" dirty="0"/>
              <a:t> </a:t>
            </a:r>
            <a:r>
              <a:rPr spc="60" dirty="0"/>
              <a:t>an</a:t>
            </a:r>
            <a:r>
              <a:rPr spc="45" dirty="0"/>
              <a:t> </a:t>
            </a:r>
            <a:r>
              <a:rPr dirty="0"/>
              <a:t>order</a:t>
            </a:r>
            <a:r>
              <a:rPr spc="40" dirty="0"/>
              <a:t> </a:t>
            </a:r>
            <a:r>
              <a:rPr dirty="0"/>
              <a:t>with</a:t>
            </a:r>
            <a:r>
              <a:rPr spc="45" dirty="0"/>
              <a:t> </a:t>
            </a:r>
            <a:r>
              <a:rPr spc="-10" dirty="0"/>
              <a:t>ExxonMobil?</a:t>
            </a:r>
          </a:p>
        </p:txBody>
      </p:sp>
      <p:sp>
        <p:nvSpPr>
          <p:cNvPr id="4" name="object 4"/>
          <p:cNvSpPr txBox="1"/>
          <p:nvPr/>
        </p:nvSpPr>
        <p:spPr>
          <a:xfrm>
            <a:off x="588491" y="971557"/>
            <a:ext cx="8939530" cy="5334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231F20"/>
                </a:solidFill>
                <a:latin typeface="Calibri"/>
                <a:cs typeface="Calibri"/>
              </a:rPr>
              <a:t>Contact</a:t>
            </a:r>
            <a:r>
              <a:rPr sz="1300" b="1" spc="260" dirty="0">
                <a:solidFill>
                  <a:srgbClr val="231F20"/>
                </a:solidFill>
                <a:latin typeface="Calibri"/>
                <a:cs typeface="Calibri"/>
              </a:rPr>
              <a:t> </a:t>
            </a:r>
            <a:r>
              <a:rPr sz="1300" b="1" spc="-10" dirty="0">
                <a:solidFill>
                  <a:srgbClr val="231F20"/>
                </a:solidFill>
                <a:latin typeface="Calibri"/>
                <a:cs typeface="Calibri"/>
              </a:rPr>
              <a:t>Information</a:t>
            </a:r>
            <a:endParaRPr sz="1300" dirty="0">
              <a:latin typeface="Calibri"/>
              <a:cs typeface="Calibri"/>
            </a:endParaRPr>
          </a:p>
          <a:p>
            <a:pPr marL="20320" marR="5080">
              <a:lnSpc>
                <a:spcPct val="100000"/>
              </a:lnSpc>
              <a:spcBef>
                <a:spcPts val="1315"/>
              </a:spcBef>
            </a:pPr>
            <a:r>
              <a:rPr sz="1000" dirty="0">
                <a:solidFill>
                  <a:srgbClr val="231F20"/>
                </a:solidFill>
                <a:latin typeface="Calibri"/>
                <a:cs typeface="Calibri"/>
              </a:rPr>
              <a:t>Customer</a:t>
            </a:r>
            <a:r>
              <a:rPr sz="1000" spc="45" dirty="0">
                <a:solidFill>
                  <a:srgbClr val="231F20"/>
                </a:solidFill>
                <a:latin typeface="Calibri"/>
                <a:cs typeface="Calibri"/>
              </a:rPr>
              <a:t> </a:t>
            </a:r>
            <a:r>
              <a:rPr sz="1000" dirty="0">
                <a:solidFill>
                  <a:srgbClr val="231F20"/>
                </a:solidFill>
                <a:latin typeface="Calibri"/>
                <a:cs typeface="Calibri"/>
              </a:rPr>
              <a:t>Service</a:t>
            </a:r>
            <a:r>
              <a:rPr sz="1000" spc="50" dirty="0">
                <a:solidFill>
                  <a:srgbClr val="231F20"/>
                </a:solidFill>
                <a:latin typeface="Calibri"/>
                <a:cs typeface="Calibri"/>
              </a:rPr>
              <a:t> </a:t>
            </a:r>
            <a:r>
              <a:rPr sz="1000" dirty="0">
                <a:solidFill>
                  <a:srgbClr val="231F20"/>
                </a:solidFill>
                <a:latin typeface="Calibri"/>
                <a:cs typeface="Calibri"/>
              </a:rPr>
              <a:t>will</a:t>
            </a:r>
            <a:r>
              <a:rPr sz="1000" spc="50" dirty="0">
                <a:solidFill>
                  <a:srgbClr val="231F20"/>
                </a:solidFill>
                <a:latin typeface="Calibri"/>
                <a:cs typeface="Calibri"/>
              </a:rPr>
              <a:t> </a:t>
            </a:r>
            <a:r>
              <a:rPr sz="1000" dirty="0">
                <a:solidFill>
                  <a:srgbClr val="231F20"/>
                </a:solidFill>
                <a:latin typeface="Calibri"/>
                <a:cs typeface="Calibri"/>
              </a:rPr>
              <a:t>be</a:t>
            </a:r>
            <a:r>
              <a:rPr sz="1000" spc="50" dirty="0">
                <a:solidFill>
                  <a:srgbClr val="231F20"/>
                </a:solidFill>
                <a:latin typeface="Calibri"/>
                <a:cs typeface="Calibri"/>
              </a:rPr>
              <a:t> </a:t>
            </a:r>
            <a:r>
              <a:rPr sz="1000" dirty="0">
                <a:solidFill>
                  <a:srgbClr val="231F20"/>
                </a:solidFill>
                <a:latin typeface="Calibri"/>
                <a:cs typeface="Calibri"/>
              </a:rPr>
              <a:t>your</a:t>
            </a:r>
            <a:r>
              <a:rPr sz="1000" spc="50" dirty="0">
                <a:solidFill>
                  <a:srgbClr val="231F20"/>
                </a:solidFill>
                <a:latin typeface="Calibri"/>
                <a:cs typeface="Calibri"/>
              </a:rPr>
              <a:t> </a:t>
            </a:r>
            <a:r>
              <a:rPr sz="1000" dirty="0">
                <a:solidFill>
                  <a:srgbClr val="231F20"/>
                </a:solidFill>
                <a:latin typeface="Calibri"/>
                <a:cs typeface="Calibri"/>
              </a:rPr>
              <a:t>key</a:t>
            </a:r>
            <a:r>
              <a:rPr sz="1000" spc="50" dirty="0">
                <a:solidFill>
                  <a:srgbClr val="231F20"/>
                </a:solidFill>
                <a:latin typeface="Calibri"/>
                <a:cs typeface="Calibri"/>
              </a:rPr>
              <a:t> </a:t>
            </a:r>
            <a:r>
              <a:rPr sz="1000" dirty="0">
                <a:solidFill>
                  <a:srgbClr val="231F20"/>
                </a:solidFill>
                <a:latin typeface="Calibri"/>
                <a:cs typeface="Calibri"/>
              </a:rPr>
              <a:t>contact</a:t>
            </a:r>
            <a:r>
              <a:rPr sz="1000" spc="50" dirty="0">
                <a:solidFill>
                  <a:srgbClr val="231F20"/>
                </a:solidFill>
                <a:latin typeface="Calibri"/>
                <a:cs typeface="Calibri"/>
              </a:rPr>
              <a:t> </a:t>
            </a:r>
            <a:r>
              <a:rPr sz="1000" dirty="0">
                <a:solidFill>
                  <a:srgbClr val="231F20"/>
                </a:solidFill>
                <a:latin typeface="Calibri"/>
                <a:cs typeface="Calibri"/>
              </a:rPr>
              <a:t>point</a:t>
            </a:r>
            <a:r>
              <a:rPr sz="1000" spc="50" dirty="0">
                <a:solidFill>
                  <a:srgbClr val="231F20"/>
                </a:solidFill>
                <a:latin typeface="Calibri"/>
                <a:cs typeface="Calibri"/>
              </a:rPr>
              <a:t> </a:t>
            </a:r>
            <a:r>
              <a:rPr sz="1000" dirty="0">
                <a:solidFill>
                  <a:srgbClr val="231F20"/>
                </a:solidFill>
                <a:latin typeface="Calibri"/>
                <a:cs typeface="Calibri"/>
              </a:rPr>
              <a:t>for</a:t>
            </a:r>
            <a:r>
              <a:rPr sz="1000" spc="50" dirty="0">
                <a:solidFill>
                  <a:srgbClr val="231F20"/>
                </a:solidFill>
                <a:latin typeface="Calibri"/>
                <a:cs typeface="Calibri"/>
              </a:rPr>
              <a:t> </a:t>
            </a:r>
            <a:r>
              <a:rPr sz="1000" dirty="0">
                <a:solidFill>
                  <a:srgbClr val="231F20"/>
                </a:solidFill>
                <a:latin typeface="Calibri"/>
                <a:cs typeface="Calibri"/>
              </a:rPr>
              <a:t>ordering,</a:t>
            </a:r>
            <a:r>
              <a:rPr sz="1000" spc="50" dirty="0">
                <a:solidFill>
                  <a:srgbClr val="231F20"/>
                </a:solidFill>
                <a:latin typeface="Calibri"/>
                <a:cs typeface="Calibri"/>
              </a:rPr>
              <a:t> </a:t>
            </a:r>
            <a:r>
              <a:rPr sz="1000" dirty="0">
                <a:solidFill>
                  <a:srgbClr val="231F20"/>
                </a:solidFill>
                <a:latin typeface="Calibri"/>
                <a:cs typeface="Calibri"/>
              </a:rPr>
              <a:t>invoicing,</a:t>
            </a:r>
            <a:r>
              <a:rPr sz="1000" spc="50" dirty="0">
                <a:solidFill>
                  <a:srgbClr val="231F20"/>
                </a:solidFill>
                <a:latin typeface="Calibri"/>
                <a:cs typeface="Calibri"/>
              </a:rPr>
              <a:t> </a:t>
            </a:r>
            <a:r>
              <a:rPr sz="1000" dirty="0">
                <a:solidFill>
                  <a:srgbClr val="231F20"/>
                </a:solidFill>
                <a:latin typeface="Calibri"/>
                <a:cs typeface="Calibri"/>
              </a:rPr>
              <a:t>payment,</a:t>
            </a:r>
            <a:r>
              <a:rPr sz="1000" spc="50" dirty="0">
                <a:solidFill>
                  <a:srgbClr val="231F20"/>
                </a:solidFill>
                <a:latin typeface="Calibri"/>
                <a:cs typeface="Calibri"/>
              </a:rPr>
              <a:t> </a:t>
            </a:r>
            <a:r>
              <a:rPr sz="1000" dirty="0">
                <a:solidFill>
                  <a:srgbClr val="231F20"/>
                </a:solidFill>
                <a:latin typeface="Calibri"/>
                <a:cs typeface="Calibri"/>
              </a:rPr>
              <a:t>feedback</a:t>
            </a:r>
            <a:r>
              <a:rPr sz="1000" spc="50" dirty="0">
                <a:solidFill>
                  <a:srgbClr val="231F20"/>
                </a:solidFill>
                <a:latin typeface="Calibri"/>
                <a:cs typeface="Calibri"/>
              </a:rPr>
              <a:t> </a:t>
            </a:r>
            <a:r>
              <a:rPr sz="1000" dirty="0">
                <a:solidFill>
                  <a:srgbClr val="231F20"/>
                </a:solidFill>
                <a:latin typeface="Calibri"/>
                <a:cs typeface="Calibri"/>
              </a:rPr>
              <a:t>and</a:t>
            </a:r>
            <a:r>
              <a:rPr sz="1000" spc="45" dirty="0">
                <a:solidFill>
                  <a:srgbClr val="231F20"/>
                </a:solidFill>
                <a:latin typeface="Calibri"/>
                <a:cs typeface="Calibri"/>
              </a:rPr>
              <a:t> </a:t>
            </a:r>
            <a:r>
              <a:rPr sz="1000" dirty="0">
                <a:solidFill>
                  <a:srgbClr val="231F20"/>
                </a:solidFill>
                <a:latin typeface="Calibri"/>
                <a:cs typeface="Calibri"/>
              </a:rPr>
              <a:t>related</a:t>
            </a:r>
            <a:r>
              <a:rPr sz="1000" spc="50" dirty="0">
                <a:solidFill>
                  <a:srgbClr val="231F20"/>
                </a:solidFill>
                <a:latin typeface="Calibri"/>
                <a:cs typeface="Calibri"/>
              </a:rPr>
              <a:t> </a:t>
            </a:r>
            <a:r>
              <a:rPr sz="1000" dirty="0">
                <a:solidFill>
                  <a:srgbClr val="231F20"/>
                </a:solidFill>
                <a:latin typeface="Calibri"/>
                <a:cs typeface="Calibri"/>
              </a:rPr>
              <a:t>issues.</a:t>
            </a:r>
            <a:r>
              <a:rPr sz="1000" spc="50" dirty="0">
                <a:solidFill>
                  <a:srgbClr val="231F20"/>
                </a:solidFill>
                <a:latin typeface="Calibri"/>
                <a:cs typeface="Calibri"/>
              </a:rPr>
              <a:t> </a:t>
            </a:r>
            <a:r>
              <a:rPr sz="1000" dirty="0">
                <a:solidFill>
                  <a:srgbClr val="231F20"/>
                </a:solidFill>
                <a:latin typeface="Calibri"/>
                <a:cs typeface="Calibri"/>
              </a:rPr>
              <a:t>Weekdays</a:t>
            </a:r>
            <a:r>
              <a:rPr sz="1000" spc="50" dirty="0">
                <a:solidFill>
                  <a:srgbClr val="231F20"/>
                </a:solidFill>
                <a:latin typeface="Calibri"/>
                <a:cs typeface="Calibri"/>
              </a:rPr>
              <a:t> </a:t>
            </a:r>
            <a:r>
              <a:rPr sz="1000" dirty="0">
                <a:solidFill>
                  <a:srgbClr val="231F20"/>
                </a:solidFill>
                <a:latin typeface="Calibri"/>
                <a:cs typeface="Calibri"/>
              </a:rPr>
              <a:t>and</a:t>
            </a:r>
            <a:r>
              <a:rPr sz="1000" spc="50" dirty="0">
                <a:solidFill>
                  <a:srgbClr val="231F20"/>
                </a:solidFill>
                <a:latin typeface="Calibri"/>
                <a:cs typeface="Calibri"/>
              </a:rPr>
              <a:t> </a:t>
            </a:r>
            <a:r>
              <a:rPr sz="1000" dirty="0">
                <a:solidFill>
                  <a:srgbClr val="231F20"/>
                </a:solidFill>
                <a:latin typeface="Calibri"/>
                <a:cs typeface="Calibri"/>
              </a:rPr>
              <a:t>operating</a:t>
            </a:r>
            <a:r>
              <a:rPr sz="1000" spc="50" dirty="0">
                <a:solidFill>
                  <a:srgbClr val="231F20"/>
                </a:solidFill>
                <a:latin typeface="Calibri"/>
                <a:cs typeface="Calibri"/>
              </a:rPr>
              <a:t> </a:t>
            </a:r>
            <a:r>
              <a:rPr sz="1000" dirty="0">
                <a:solidFill>
                  <a:srgbClr val="231F20"/>
                </a:solidFill>
                <a:latin typeface="Calibri"/>
                <a:cs typeface="Calibri"/>
              </a:rPr>
              <a:t>hours</a:t>
            </a:r>
            <a:r>
              <a:rPr sz="1000" spc="50" dirty="0">
                <a:solidFill>
                  <a:srgbClr val="231F20"/>
                </a:solidFill>
                <a:latin typeface="Calibri"/>
                <a:cs typeface="Calibri"/>
              </a:rPr>
              <a:t> </a:t>
            </a:r>
            <a:r>
              <a:rPr sz="1000" dirty="0">
                <a:solidFill>
                  <a:srgbClr val="231F20"/>
                </a:solidFill>
                <a:latin typeface="Calibri"/>
                <a:cs typeface="Calibri"/>
              </a:rPr>
              <a:t>are</a:t>
            </a:r>
            <a:r>
              <a:rPr sz="1000" spc="50" dirty="0">
                <a:solidFill>
                  <a:srgbClr val="231F20"/>
                </a:solidFill>
                <a:latin typeface="Calibri"/>
                <a:cs typeface="Calibri"/>
              </a:rPr>
              <a:t> </a:t>
            </a:r>
            <a:r>
              <a:rPr sz="1000" dirty="0">
                <a:solidFill>
                  <a:srgbClr val="231F20"/>
                </a:solidFill>
                <a:latin typeface="Calibri"/>
                <a:cs typeface="Calibri"/>
              </a:rPr>
              <a:t>shown</a:t>
            </a:r>
            <a:r>
              <a:rPr sz="1000" spc="50" dirty="0">
                <a:solidFill>
                  <a:srgbClr val="231F20"/>
                </a:solidFill>
                <a:latin typeface="Calibri"/>
                <a:cs typeface="Calibri"/>
              </a:rPr>
              <a:t> </a:t>
            </a:r>
            <a:r>
              <a:rPr sz="1000" dirty="0">
                <a:solidFill>
                  <a:srgbClr val="231F20"/>
                </a:solidFill>
                <a:latin typeface="Calibri"/>
                <a:cs typeface="Calibri"/>
              </a:rPr>
              <a:t>below</a:t>
            </a:r>
            <a:r>
              <a:rPr lang="en-US" sz="1000" dirty="0">
                <a:solidFill>
                  <a:srgbClr val="231F20"/>
                </a:solidFill>
                <a:latin typeface="Calibri"/>
                <a:cs typeface="Calibri"/>
              </a:rPr>
              <a:t> :</a:t>
            </a:r>
            <a:endParaRPr sz="1000" dirty="0">
              <a:latin typeface="Calibri"/>
              <a:cs typeface="Calibri"/>
            </a:endParaRPr>
          </a:p>
        </p:txBody>
      </p:sp>
      <p:graphicFrame>
        <p:nvGraphicFramePr>
          <p:cNvPr id="5" name="object 5"/>
          <p:cNvGraphicFramePr>
            <a:graphicFrameLocks noGrp="1"/>
          </p:cNvGraphicFramePr>
          <p:nvPr>
            <p:extLst>
              <p:ext uri="{D42A27DB-BD31-4B8C-83A1-F6EECF244321}">
                <p14:modId xmlns:p14="http://schemas.microsoft.com/office/powerpoint/2010/main" val="1807021002"/>
              </p:ext>
            </p:extLst>
          </p:nvPr>
        </p:nvGraphicFramePr>
        <p:xfrm>
          <a:off x="921994" y="2400447"/>
          <a:ext cx="8387106" cy="1131569"/>
        </p:xfrm>
        <a:graphic>
          <a:graphicData uri="http://schemas.openxmlformats.org/drawingml/2006/table">
            <a:tbl>
              <a:tblPr firstRow="1" bandRow="1">
                <a:tableStyleId>{2D5ABB26-0587-4C30-8999-92F81FD0307C}</a:tableStyleId>
              </a:tblPr>
              <a:tblGrid>
                <a:gridCol w="2583861">
                  <a:extLst>
                    <a:ext uri="{9D8B030D-6E8A-4147-A177-3AD203B41FA5}">
                      <a16:colId xmlns:a16="http://schemas.microsoft.com/office/drawing/2014/main" val="20000"/>
                    </a:ext>
                  </a:extLst>
                </a:gridCol>
                <a:gridCol w="3225910">
                  <a:extLst>
                    <a:ext uri="{9D8B030D-6E8A-4147-A177-3AD203B41FA5}">
                      <a16:colId xmlns:a16="http://schemas.microsoft.com/office/drawing/2014/main" val="20001"/>
                    </a:ext>
                  </a:extLst>
                </a:gridCol>
                <a:gridCol w="2577335">
                  <a:extLst>
                    <a:ext uri="{9D8B030D-6E8A-4147-A177-3AD203B41FA5}">
                      <a16:colId xmlns:a16="http://schemas.microsoft.com/office/drawing/2014/main" val="20002"/>
                    </a:ext>
                  </a:extLst>
                </a:gridCol>
              </a:tblGrid>
              <a:tr h="196850">
                <a:tc>
                  <a:txBody>
                    <a:bodyPr/>
                    <a:lstStyle/>
                    <a:p>
                      <a:pPr marL="31750">
                        <a:lnSpc>
                          <a:spcPts val="1160"/>
                        </a:lnSpc>
                      </a:pPr>
                      <a:r>
                        <a:rPr lang="en-US" sz="1000" b="1" spc="-10" dirty="0">
                          <a:solidFill>
                            <a:schemeClr val="tx1"/>
                          </a:solidFill>
                          <a:latin typeface="Calibri"/>
                          <a:cs typeface="Calibri"/>
                        </a:rPr>
                        <a:t>Thailand</a:t>
                      </a:r>
                      <a:endParaRPr sz="1000" dirty="0">
                        <a:solidFill>
                          <a:schemeClr val="tx1"/>
                        </a:solidFill>
                        <a:latin typeface="Calibri"/>
                        <a:cs typeface="Calibri"/>
                      </a:endParaRPr>
                    </a:p>
                  </a:txBody>
                  <a:tcPr marL="0" marR="0" marT="0" marB="0"/>
                </a:tc>
                <a:tc>
                  <a:txBody>
                    <a:bodyPr/>
                    <a:lstStyle/>
                    <a:p>
                      <a:pPr marL="654685">
                        <a:lnSpc>
                          <a:spcPts val="1175"/>
                        </a:lnSpc>
                      </a:pPr>
                      <a:r>
                        <a:rPr sz="1000" b="1" spc="-10" dirty="0">
                          <a:solidFill>
                            <a:schemeClr val="tx1"/>
                          </a:solidFill>
                          <a:latin typeface="Calibri"/>
                          <a:cs typeface="Calibri"/>
                        </a:rPr>
                        <a:t>Malaysia</a:t>
                      </a:r>
                      <a:endParaRPr sz="1000" dirty="0">
                        <a:solidFill>
                          <a:schemeClr val="tx1"/>
                        </a:solidFill>
                        <a:latin typeface="Calibri"/>
                        <a:cs typeface="Calibri"/>
                      </a:endParaRPr>
                    </a:p>
                  </a:txBody>
                  <a:tcPr marL="0" marR="0" marT="0" marB="0"/>
                </a:tc>
                <a:tc>
                  <a:txBody>
                    <a:bodyPr/>
                    <a:lstStyle/>
                    <a:p>
                      <a:pPr marL="652780">
                        <a:lnSpc>
                          <a:spcPts val="1160"/>
                        </a:lnSpc>
                      </a:pPr>
                      <a:r>
                        <a:rPr sz="1000" b="1" spc="-10" dirty="0">
                          <a:solidFill>
                            <a:schemeClr val="tx1"/>
                          </a:solidFill>
                          <a:latin typeface="Calibri"/>
                          <a:cs typeface="Calibri"/>
                        </a:rPr>
                        <a:t>Chin</a:t>
                      </a:r>
                      <a:r>
                        <a:rPr lang="en-US" sz="1000" b="1" spc="-10" dirty="0">
                          <a:solidFill>
                            <a:schemeClr val="tx1"/>
                          </a:solidFill>
                          <a:latin typeface="Calibri"/>
                          <a:cs typeface="Calibri"/>
                        </a:rPr>
                        <a:t>a Mainland</a:t>
                      </a:r>
                      <a:endParaRPr sz="1000" dirty="0">
                        <a:solidFill>
                          <a:schemeClr val="tx1"/>
                        </a:solidFill>
                        <a:latin typeface="Calibri"/>
                        <a:cs typeface="Calibri"/>
                      </a:endParaRPr>
                    </a:p>
                  </a:txBody>
                  <a:tcPr marL="0" marR="0" marT="0" marB="0"/>
                </a:tc>
                <a:extLst>
                  <a:ext uri="{0D108BD9-81ED-4DB2-BD59-A6C34878D82A}">
                    <a16:rowId xmlns:a16="http://schemas.microsoft.com/office/drawing/2014/main" val="10000"/>
                  </a:ext>
                </a:extLst>
              </a:tr>
              <a:tr h="214629">
                <a:tc>
                  <a:txBody>
                    <a:bodyPr/>
                    <a:lstStyle/>
                    <a:p>
                      <a:pPr marL="240665">
                        <a:lnSpc>
                          <a:spcPct val="100000"/>
                        </a:lnSpc>
                        <a:spcBef>
                          <a:spcPts val="270"/>
                        </a:spcBef>
                      </a:pPr>
                      <a:r>
                        <a:rPr sz="1000" spc="-10" dirty="0">
                          <a:solidFill>
                            <a:schemeClr val="tx1"/>
                          </a:solidFill>
                          <a:latin typeface="Calibri"/>
                          <a:cs typeface="Calibri"/>
                        </a:rPr>
                        <a:t>1800</a:t>
                      </a:r>
                      <a:r>
                        <a:rPr lang="en-US" sz="1000" spc="-10" dirty="0">
                          <a:solidFill>
                            <a:schemeClr val="tx1"/>
                          </a:solidFill>
                          <a:latin typeface="Calibri"/>
                          <a:cs typeface="Calibri"/>
                        </a:rPr>
                        <a:t>010152</a:t>
                      </a:r>
                      <a:endParaRPr sz="1000" dirty="0">
                        <a:solidFill>
                          <a:schemeClr val="tx1"/>
                        </a:solidFill>
                        <a:latin typeface="Calibri"/>
                        <a:cs typeface="Calibri"/>
                      </a:endParaRPr>
                    </a:p>
                  </a:txBody>
                  <a:tcPr marL="0" marR="0" marT="34290" marB="0"/>
                </a:tc>
                <a:tc>
                  <a:txBody>
                    <a:bodyPr/>
                    <a:lstStyle/>
                    <a:p>
                      <a:pPr marL="867410">
                        <a:lnSpc>
                          <a:spcPct val="100000"/>
                        </a:lnSpc>
                        <a:spcBef>
                          <a:spcPts val="284"/>
                        </a:spcBef>
                      </a:pPr>
                      <a:r>
                        <a:rPr sz="1000" spc="-10" dirty="0">
                          <a:solidFill>
                            <a:schemeClr val="tx1"/>
                          </a:solidFill>
                          <a:latin typeface="Calibri"/>
                          <a:cs typeface="Calibri"/>
                        </a:rPr>
                        <a:t>1800885684</a:t>
                      </a:r>
                      <a:endParaRPr sz="1000" dirty="0">
                        <a:solidFill>
                          <a:schemeClr val="tx1"/>
                        </a:solidFill>
                        <a:latin typeface="Calibri"/>
                        <a:cs typeface="Calibri"/>
                      </a:endParaRPr>
                    </a:p>
                  </a:txBody>
                  <a:tcPr marL="0" marR="0" marT="36194" marB="0"/>
                </a:tc>
                <a:tc>
                  <a:txBody>
                    <a:bodyPr/>
                    <a:lstStyle/>
                    <a:p>
                      <a:pPr marR="92075" algn="ctr">
                        <a:lnSpc>
                          <a:spcPct val="100000"/>
                        </a:lnSpc>
                        <a:spcBef>
                          <a:spcPts val="295"/>
                        </a:spcBef>
                      </a:pPr>
                      <a:r>
                        <a:rPr sz="1000" spc="-10" dirty="0">
                          <a:solidFill>
                            <a:schemeClr val="tx1"/>
                          </a:solidFill>
                          <a:latin typeface="Calibri"/>
                          <a:cs typeface="Calibri"/>
                        </a:rPr>
                        <a:t>4008423317</a:t>
                      </a:r>
                      <a:endParaRPr sz="1000" dirty="0">
                        <a:solidFill>
                          <a:schemeClr val="tx1"/>
                        </a:solidFill>
                        <a:latin typeface="Calibri"/>
                        <a:cs typeface="Calibri"/>
                      </a:endParaRPr>
                    </a:p>
                  </a:txBody>
                  <a:tcPr marL="0" marR="0" marT="37465" marB="0"/>
                </a:tc>
                <a:extLst>
                  <a:ext uri="{0D108BD9-81ED-4DB2-BD59-A6C34878D82A}">
                    <a16:rowId xmlns:a16="http://schemas.microsoft.com/office/drawing/2014/main" val="10001"/>
                  </a:ext>
                </a:extLst>
              </a:tr>
              <a:tr h="196850">
                <a:tc>
                  <a:txBody>
                    <a:bodyPr/>
                    <a:lstStyle/>
                    <a:p>
                      <a:pPr marL="252729">
                        <a:lnSpc>
                          <a:spcPct val="100000"/>
                        </a:lnSpc>
                        <a:spcBef>
                          <a:spcPts val="110"/>
                        </a:spcBef>
                      </a:pPr>
                      <a:r>
                        <a:rPr lang="en-US" sz="1000" dirty="0">
                          <a:solidFill>
                            <a:schemeClr val="tx1"/>
                          </a:solidFill>
                          <a:latin typeface="+mn-lt"/>
                          <a:cs typeface="Calibri"/>
                        </a:rPr>
                        <a:t>chemcs-synthetics@exxonmobil.com</a:t>
                      </a:r>
                      <a:endParaRPr sz="1000" dirty="0">
                        <a:solidFill>
                          <a:schemeClr val="tx1"/>
                        </a:solidFill>
                        <a:latin typeface="Calibri"/>
                        <a:cs typeface="Calibri"/>
                      </a:endParaRPr>
                    </a:p>
                  </a:txBody>
                  <a:tcPr marL="0" marR="0" marT="13970" marB="0"/>
                </a:tc>
                <a:tc>
                  <a:txBody>
                    <a:bodyPr/>
                    <a:lstStyle/>
                    <a:p>
                      <a:pPr marL="878840">
                        <a:lnSpc>
                          <a:spcPct val="100000"/>
                        </a:lnSpc>
                        <a:spcBef>
                          <a:spcPts val="85"/>
                        </a:spcBef>
                      </a:pPr>
                      <a:r>
                        <a:rPr lang="en-US" sz="1000" dirty="0">
                          <a:solidFill>
                            <a:schemeClr val="tx1"/>
                          </a:solidFill>
                          <a:latin typeface="+mn-lt"/>
                          <a:cs typeface="Calibri"/>
                        </a:rPr>
                        <a:t>chemcs-synthetics@exxonmobil.com</a:t>
                      </a:r>
                    </a:p>
                  </a:txBody>
                  <a:tcPr marL="0" marR="0" marT="10795" marB="0"/>
                </a:tc>
                <a:tc>
                  <a:txBody>
                    <a:bodyPr/>
                    <a:lstStyle/>
                    <a:p>
                      <a:pPr marL="869315">
                        <a:lnSpc>
                          <a:spcPct val="100000"/>
                        </a:lnSpc>
                        <a:spcBef>
                          <a:spcPts val="160"/>
                        </a:spcBef>
                      </a:pPr>
                      <a:r>
                        <a:rPr lang="en-US" sz="900" spc="-10" dirty="0">
                          <a:solidFill>
                            <a:schemeClr val="tx1"/>
                          </a:solidFill>
                          <a:latin typeface="+mn-lt"/>
                          <a:cs typeface="Calibri"/>
                        </a:rPr>
                        <a:t>chemcs-synthetics@exxonmobil.com</a:t>
                      </a:r>
                    </a:p>
                  </a:txBody>
                  <a:tcPr marL="0" marR="0" marT="20320" marB="0"/>
                </a:tc>
                <a:extLst>
                  <a:ext uri="{0D108BD9-81ED-4DB2-BD59-A6C34878D82A}">
                    <a16:rowId xmlns:a16="http://schemas.microsoft.com/office/drawing/2014/main" val="10002"/>
                  </a:ext>
                </a:extLst>
              </a:tr>
              <a:tr h="190500">
                <a:tc>
                  <a:txBody>
                    <a:bodyPr/>
                    <a:lstStyle/>
                    <a:p>
                      <a:pPr marL="258445">
                        <a:lnSpc>
                          <a:spcPct val="100000"/>
                        </a:lnSpc>
                        <a:spcBef>
                          <a:spcPts val="80"/>
                        </a:spcBef>
                      </a:pPr>
                      <a:r>
                        <a:rPr sz="1000" dirty="0">
                          <a:solidFill>
                            <a:schemeClr val="tx1"/>
                          </a:solidFill>
                          <a:latin typeface="Calibri"/>
                          <a:cs typeface="Calibri"/>
                        </a:rPr>
                        <a:t>Mon</a:t>
                      </a:r>
                      <a:r>
                        <a:rPr sz="1000" spc="35" dirty="0">
                          <a:solidFill>
                            <a:schemeClr val="tx1"/>
                          </a:solidFill>
                          <a:latin typeface="Calibri"/>
                          <a:cs typeface="Calibri"/>
                        </a:rPr>
                        <a:t> </a:t>
                      </a:r>
                      <a:r>
                        <a:rPr lang="en-US" sz="1000" spc="90" dirty="0">
                          <a:solidFill>
                            <a:schemeClr val="tx1"/>
                          </a:solidFill>
                          <a:latin typeface="Calibri"/>
                          <a:cs typeface="Calibri"/>
                        </a:rPr>
                        <a:t>–</a:t>
                      </a:r>
                      <a:r>
                        <a:rPr sz="1000" spc="35" dirty="0">
                          <a:solidFill>
                            <a:schemeClr val="tx1"/>
                          </a:solidFill>
                          <a:latin typeface="Calibri"/>
                          <a:cs typeface="Calibri"/>
                        </a:rPr>
                        <a:t> </a:t>
                      </a:r>
                      <a:r>
                        <a:rPr sz="1000" spc="-25" dirty="0">
                          <a:solidFill>
                            <a:schemeClr val="tx1"/>
                          </a:solidFill>
                          <a:latin typeface="Calibri"/>
                          <a:cs typeface="Calibri"/>
                        </a:rPr>
                        <a:t>Fri</a:t>
                      </a:r>
                      <a:endParaRPr sz="1000" dirty="0">
                        <a:solidFill>
                          <a:schemeClr val="tx1"/>
                        </a:solidFill>
                        <a:latin typeface="Calibri"/>
                        <a:cs typeface="Calibri"/>
                      </a:endParaRPr>
                    </a:p>
                  </a:txBody>
                  <a:tcPr marL="0" marR="0" marT="10160" marB="0"/>
                </a:tc>
                <a:tc>
                  <a:txBody>
                    <a:bodyPr/>
                    <a:lstStyle/>
                    <a:p>
                      <a:pPr marL="881380">
                        <a:lnSpc>
                          <a:spcPct val="100000"/>
                        </a:lnSpc>
                        <a:spcBef>
                          <a:spcPts val="85"/>
                        </a:spcBef>
                      </a:pPr>
                      <a:r>
                        <a:rPr sz="1000" dirty="0">
                          <a:solidFill>
                            <a:schemeClr val="tx1"/>
                          </a:solidFill>
                          <a:latin typeface="Calibri"/>
                          <a:cs typeface="Calibri"/>
                        </a:rPr>
                        <a:t>Mon</a:t>
                      </a:r>
                      <a:r>
                        <a:rPr sz="1000" spc="35" dirty="0">
                          <a:solidFill>
                            <a:schemeClr val="tx1"/>
                          </a:solidFill>
                          <a:latin typeface="Calibri"/>
                          <a:cs typeface="Calibri"/>
                        </a:rPr>
                        <a:t> </a:t>
                      </a:r>
                      <a:r>
                        <a:rPr sz="1000" spc="90" dirty="0">
                          <a:solidFill>
                            <a:schemeClr val="tx1"/>
                          </a:solidFill>
                          <a:latin typeface="Calibri"/>
                          <a:cs typeface="Calibri"/>
                        </a:rPr>
                        <a:t>-</a:t>
                      </a:r>
                      <a:r>
                        <a:rPr sz="1000" spc="35" dirty="0">
                          <a:solidFill>
                            <a:schemeClr val="tx1"/>
                          </a:solidFill>
                          <a:latin typeface="Calibri"/>
                          <a:cs typeface="Calibri"/>
                        </a:rPr>
                        <a:t> </a:t>
                      </a:r>
                      <a:r>
                        <a:rPr sz="1000" spc="-25" dirty="0">
                          <a:solidFill>
                            <a:schemeClr val="tx1"/>
                          </a:solidFill>
                          <a:latin typeface="Calibri"/>
                          <a:cs typeface="Calibri"/>
                        </a:rPr>
                        <a:t>Fri</a:t>
                      </a:r>
                      <a:endParaRPr sz="1000" dirty="0">
                        <a:solidFill>
                          <a:schemeClr val="tx1"/>
                        </a:solidFill>
                        <a:latin typeface="Calibri"/>
                        <a:cs typeface="Calibri"/>
                      </a:endParaRPr>
                    </a:p>
                  </a:txBody>
                  <a:tcPr marL="0" marR="0" marT="10795" marB="0"/>
                </a:tc>
                <a:tc>
                  <a:txBody>
                    <a:bodyPr/>
                    <a:lstStyle/>
                    <a:p>
                      <a:pPr marR="248285" algn="ctr">
                        <a:lnSpc>
                          <a:spcPct val="100000"/>
                        </a:lnSpc>
                        <a:spcBef>
                          <a:spcPts val="85"/>
                        </a:spcBef>
                      </a:pPr>
                      <a:r>
                        <a:rPr sz="1000" dirty="0">
                          <a:solidFill>
                            <a:schemeClr val="tx1"/>
                          </a:solidFill>
                          <a:latin typeface="Calibri"/>
                          <a:cs typeface="Calibri"/>
                        </a:rPr>
                        <a:t>Mon</a:t>
                      </a:r>
                      <a:r>
                        <a:rPr sz="1000" spc="35" dirty="0">
                          <a:solidFill>
                            <a:schemeClr val="tx1"/>
                          </a:solidFill>
                          <a:latin typeface="Calibri"/>
                          <a:cs typeface="Calibri"/>
                        </a:rPr>
                        <a:t> </a:t>
                      </a:r>
                      <a:r>
                        <a:rPr lang="en-US" sz="1000" spc="90" dirty="0">
                          <a:solidFill>
                            <a:schemeClr val="tx1"/>
                          </a:solidFill>
                          <a:latin typeface="Calibri"/>
                          <a:cs typeface="Calibri"/>
                        </a:rPr>
                        <a:t>–</a:t>
                      </a:r>
                      <a:r>
                        <a:rPr sz="1000" spc="35" dirty="0">
                          <a:solidFill>
                            <a:schemeClr val="tx1"/>
                          </a:solidFill>
                          <a:latin typeface="Calibri"/>
                          <a:cs typeface="Calibri"/>
                        </a:rPr>
                        <a:t> </a:t>
                      </a:r>
                      <a:r>
                        <a:rPr sz="1000" spc="-25" dirty="0">
                          <a:solidFill>
                            <a:schemeClr val="tx1"/>
                          </a:solidFill>
                          <a:latin typeface="Calibri"/>
                          <a:cs typeface="Calibri"/>
                        </a:rPr>
                        <a:t>Fri</a:t>
                      </a:r>
                      <a:endParaRPr sz="1000" dirty="0">
                        <a:solidFill>
                          <a:schemeClr val="tx1"/>
                        </a:solidFill>
                        <a:latin typeface="Calibri"/>
                        <a:cs typeface="Calibri"/>
                      </a:endParaRPr>
                    </a:p>
                  </a:txBody>
                  <a:tcPr marL="0" marR="0" marT="10795" marB="0"/>
                </a:tc>
                <a:extLst>
                  <a:ext uri="{0D108BD9-81ED-4DB2-BD59-A6C34878D82A}">
                    <a16:rowId xmlns:a16="http://schemas.microsoft.com/office/drawing/2014/main" val="10003"/>
                  </a:ext>
                </a:extLst>
              </a:tr>
              <a:tr h="0">
                <a:tc>
                  <a:txBody>
                    <a:bodyPr/>
                    <a:lstStyle/>
                    <a:p>
                      <a:pPr marL="269240">
                        <a:lnSpc>
                          <a:spcPts val="1170"/>
                        </a:lnSpc>
                        <a:spcBef>
                          <a:spcPts val="110"/>
                        </a:spcBef>
                      </a:pPr>
                      <a:r>
                        <a:rPr sz="1000" dirty="0">
                          <a:solidFill>
                            <a:schemeClr val="tx1"/>
                          </a:solidFill>
                          <a:latin typeface="Calibri"/>
                          <a:cs typeface="Calibri"/>
                        </a:rPr>
                        <a:t>0</a:t>
                      </a:r>
                      <a:r>
                        <a:rPr lang="en-US" sz="1000" dirty="0">
                          <a:solidFill>
                            <a:schemeClr val="tx1"/>
                          </a:solidFill>
                          <a:latin typeface="Calibri"/>
                          <a:cs typeface="Calibri"/>
                        </a:rPr>
                        <a:t>8</a:t>
                      </a:r>
                      <a:r>
                        <a:rPr sz="1000" dirty="0">
                          <a:solidFill>
                            <a:schemeClr val="tx1"/>
                          </a:solidFill>
                          <a:latin typeface="Calibri"/>
                          <a:cs typeface="Calibri"/>
                        </a:rPr>
                        <a:t>:00</a:t>
                      </a:r>
                      <a:r>
                        <a:rPr sz="1000" spc="60" dirty="0">
                          <a:solidFill>
                            <a:schemeClr val="tx1"/>
                          </a:solidFill>
                          <a:latin typeface="Calibri"/>
                          <a:cs typeface="Calibri"/>
                        </a:rPr>
                        <a:t> </a:t>
                      </a:r>
                      <a:r>
                        <a:rPr sz="1000" spc="90" dirty="0">
                          <a:solidFill>
                            <a:schemeClr val="tx1"/>
                          </a:solidFill>
                          <a:latin typeface="Calibri"/>
                          <a:cs typeface="Calibri"/>
                        </a:rPr>
                        <a:t>-</a:t>
                      </a:r>
                      <a:r>
                        <a:rPr sz="1000" spc="65" dirty="0">
                          <a:solidFill>
                            <a:schemeClr val="tx1"/>
                          </a:solidFill>
                          <a:latin typeface="Calibri"/>
                          <a:cs typeface="Calibri"/>
                        </a:rPr>
                        <a:t> </a:t>
                      </a:r>
                      <a:r>
                        <a:rPr sz="1000" spc="-10" dirty="0">
                          <a:solidFill>
                            <a:schemeClr val="tx1"/>
                          </a:solidFill>
                          <a:latin typeface="Calibri"/>
                          <a:cs typeface="Calibri"/>
                        </a:rPr>
                        <a:t>1</a:t>
                      </a:r>
                      <a:r>
                        <a:rPr lang="en-US" sz="1000" spc="-10" dirty="0">
                          <a:solidFill>
                            <a:schemeClr val="tx1"/>
                          </a:solidFill>
                          <a:latin typeface="Calibri"/>
                          <a:cs typeface="Calibri"/>
                        </a:rPr>
                        <a:t>7</a:t>
                      </a:r>
                      <a:r>
                        <a:rPr sz="1000" spc="-10" dirty="0">
                          <a:solidFill>
                            <a:schemeClr val="tx1"/>
                          </a:solidFill>
                          <a:latin typeface="Calibri"/>
                          <a:cs typeface="Calibri"/>
                        </a:rPr>
                        <a:t>:00</a:t>
                      </a:r>
                      <a:r>
                        <a:rPr lang="en-US" sz="1000" spc="-10" dirty="0">
                          <a:solidFill>
                            <a:schemeClr val="tx1"/>
                          </a:solidFill>
                          <a:latin typeface="+mn-lt"/>
                          <a:cs typeface="Calibri"/>
                        </a:rPr>
                        <a:t> (GMT+7)</a:t>
                      </a:r>
                      <a:endParaRPr sz="1000" dirty="0">
                        <a:solidFill>
                          <a:schemeClr val="tx1"/>
                        </a:solidFill>
                        <a:latin typeface="Calibri"/>
                        <a:cs typeface="Calibri"/>
                      </a:endParaRPr>
                    </a:p>
                  </a:txBody>
                  <a:tcPr marL="0" marR="0" marT="13970" marB="0"/>
                </a:tc>
                <a:tc>
                  <a:txBody>
                    <a:bodyPr/>
                    <a:lstStyle/>
                    <a:p>
                      <a:pPr marL="892175">
                        <a:lnSpc>
                          <a:spcPts val="1165"/>
                        </a:lnSpc>
                        <a:spcBef>
                          <a:spcPts val="110"/>
                        </a:spcBef>
                      </a:pPr>
                      <a:r>
                        <a:rPr sz="1000" dirty="0">
                          <a:solidFill>
                            <a:schemeClr val="tx1"/>
                          </a:solidFill>
                          <a:latin typeface="Calibri"/>
                          <a:cs typeface="Calibri"/>
                        </a:rPr>
                        <a:t>0</a:t>
                      </a:r>
                      <a:r>
                        <a:rPr lang="en-US" sz="1000" dirty="0">
                          <a:solidFill>
                            <a:schemeClr val="tx1"/>
                          </a:solidFill>
                          <a:latin typeface="Calibri"/>
                          <a:cs typeface="Calibri"/>
                        </a:rPr>
                        <a:t>7</a:t>
                      </a:r>
                      <a:r>
                        <a:rPr sz="1000" dirty="0">
                          <a:solidFill>
                            <a:schemeClr val="tx1"/>
                          </a:solidFill>
                          <a:latin typeface="Calibri"/>
                          <a:cs typeface="Calibri"/>
                        </a:rPr>
                        <a:t>:30</a:t>
                      </a:r>
                      <a:r>
                        <a:rPr sz="1000" spc="50" dirty="0">
                          <a:solidFill>
                            <a:schemeClr val="tx1"/>
                          </a:solidFill>
                          <a:latin typeface="Calibri"/>
                          <a:cs typeface="Calibri"/>
                        </a:rPr>
                        <a:t> </a:t>
                      </a:r>
                      <a:r>
                        <a:rPr sz="1000" spc="90" dirty="0">
                          <a:solidFill>
                            <a:schemeClr val="tx1"/>
                          </a:solidFill>
                          <a:latin typeface="Calibri"/>
                          <a:cs typeface="Calibri"/>
                        </a:rPr>
                        <a:t>-</a:t>
                      </a:r>
                      <a:r>
                        <a:rPr sz="1000" spc="55" dirty="0">
                          <a:solidFill>
                            <a:schemeClr val="tx1"/>
                          </a:solidFill>
                          <a:latin typeface="Calibri"/>
                          <a:cs typeface="Calibri"/>
                        </a:rPr>
                        <a:t> </a:t>
                      </a:r>
                      <a:r>
                        <a:rPr sz="1000" spc="-10" dirty="0">
                          <a:solidFill>
                            <a:schemeClr val="tx1"/>
                          </a:solidFill>
                          <a:latin typeface="Calibri"/>
                          <a:cs typeface="Calibri"/>
                        </a:rPr>
                        <a:t>1</a:t>
                      </a:r>
                      <a:r>
                        <a:rPr lang="en-US" sz="1000" spc="-10" dirty="0">
                          <a:solidFill>
                            <a:schemeClr val="tx1"/>
                          </a:solidFill>
                          <a:latin typeface="Calibri"/>
                          <a:cs typeface="Calibri"/>
                        </a:rPr>
                        <a:t>6</a:t>
                      </a:r>
                      <a:r>
                        <a:rPr sz="1000" spc="-10" dirty="0">
                          <a:solidFill>
                            <a:schemeClr val="tx1"/>
                          </a:solidFill>
                          <a:latin typeface="Calibri"/>
                          <a:cs typeface="Calibri"/>
                        </a:rPr>
                        <a:t>:30</a:t>
                      </a:r>
                      <a:r>
                        <a:rPr lang="en-US" sz="1000" spc="-10" dirty="0">
                          <a:solidFill>
                            <a:schemeClr val="tx1"/>
                          </a:solidFill>
                          <a:latin typeface="+mn-lt"/>
                          <a:cs typeface="Calibri"/>
                        </a:rPr>
                        <a:t> (GMT+7)</a:t>
                      </a:r>
                      <a:endParaRPr sz="1000" dirty="0">
                        <a:solidFill>
                          <a:schemeClr val="tx1"/>
                        </a:solidFill>
                        <a:latin typeface="Calibri"/>
                        <a:cs typeface="Calibri"/>
                      </a:endParaRPr>
                    </a:p>
                  </a:txBody>
                  <a:tcPr marL="0" marR="0" marT="13970" marB="0"/>
                </a:tc>
                <a:tc>
                  <a:txBody>
                    <a:bodyPr/>
                    <a:lstStyle/>
                    <a:p>
                      <a:pPr algn="ctr">
                        <a:lnSpc>
                          <a:spcPts val="1165"/>
                        </a:lnSpc>
                        <a:spcBef>
                          <a:spcPts val="110"/>
                        </a:spcBef>
                      </a:pPr>
                      <a:r>
                        <a:rPr lang="en-US" sz="1000" dirty="0">
                          <a:solidFill>
                            <a:schemeClr val="tx1"/>
                          </a:solidFill>
                          <a:latin typeface="Calibri"/>
                          <a:cs typeface="Calibri"/>
                        </a:rPr>
                        <a:t>               </a:t>
                      </a:r>
                      <a:r>
                        <a:rPr sz="1000" dirty="0">
                          <a:solidFill>
                            <a:schemeClr val="tx1"/>
                          </a:solidFill>
                          <a:latin typeface="Calibri"/>
                          <a:cs typeface="Calibri"/>
                        </a:rPr>
                        <a:t>0</a:t>
                      </a:r>
                      <a:r>
                        <a:rPr lang="en-US" sz="1000" dirty="0">
                          <a:solidFill>
                            <a:schemeClr val="tx1"/>
                          </a:solidFill>
                          <a:latin typeface="Calibri"/>
                          <a:cs typeface="Calibri"/>
                        </a:rPr>
                        <a:t>7</a:t>
                      </a:r>
                      <a:r>
                        <a:rPr sz="1000" dirty="0">
                          <a:solidFill>
                            <a:schemeClr val="tx1"/>
                          </a:solidFill>
                          <a:latin typeface="Calibri"/>
                          <a:cs typeface="Calibri"/>
                        </a:rPr>
                        <a:t>:30</a:t>
                      </a:r>
                      <a:r>
                        <a:rPr sz="1000" spc="50" dirty="0">
                          <a:solidFill>
                            <a:schemeClr val="tx1"/>
                          </a:solidFill>
                          <a:latin typeface="Calibri"/>
                          <a:cs typeface="Calibri"/>
                        </a:rPr>
                        <a:t> </a:t>
                      </a:r>
                      <a:r>
                        <a:rPr sz="1000" spc="90" dirty="0">
                          <a:solidFill>
                            <a:schemeClr val="tx1"/>
                          </a:solidFill>
                          <a:latin typeface="Calibri"/>
                          <a:cs typeface="Calibri"/>
                        </a:rPr>
                        <a:t>-</a:t>
                      </a:r>
                      <a:r>
                        <a:rPr sz="1000" spc="55" dirty="0">
                          <a:solidFill>
                            <a:schemeClr val="tx1"/>
                          </a:solidFill>
                          <a:latin typeface="Calibri"/>
                          <a:cs typeface="Calibri"/>
                        </a:rPr>
                        <a:t> </a:t>
                      </a:r>
                      <a:r>
                        <a:rPr sz="1000" spc="-10" dirty="0">
                          <a:solidFill>
                            <a:schemeClr val="tx1"/>
                          </a:solidFill>
                          <a:latin typeface="Calibri"/>
                          <a:cs typeface="Calibri"/>
                        </a:rPr>
                        <a:t>1</a:t>
                      </a:r>
                      <a:r>
                        <a:rPr lang="en-US" sz="1000" spc="-10" dirty="0">
                          <a:solidFill>
                            <a:schemeClr val="tx1"/>
                          </a:solidFill>
                          <a:latin typeface="Calibri"/>
                          <a:cs typeface="Calibri"/>
                        </a:rPr>
                        <a:t>6</a:t>
                      </a:r>
                      <a:r>
                        <a:rPr sz="1000" spc="-10" dirty="0">
                          <a:solidFill>
                            <a:schemeClr val="tx1"/>
                          </a:solidFill>
                          <a:latin typeface="Calibri"/>
                          <a:cs typeface="Calibri"/>
                        </a:rPr>
                        <a:t>:30</a:t>
                      </a:r>
                      <a:r>
                        <a:rPr lang="en-US" sz="1000" spc="-10" dirty="0">
                          <a:solidFill>
                            <a:schemeClr val="tx1"/>
                          </a:solidFill>
                          <a:latin typeface="+mn-lt"/>
                          <a:cs typeface="Calibri"/>
                        </a:rPr>
                        <a:t> (GMT+7) </a:t>
                      </a:r>
                      <a:endParaRPr sz="1000" dirty="0">
                        <a:solidFill>
                          <a:schemeClr val="tx1"/>
                        </a:solidFill>
                        <a:latin typeface="Calibri"/>
                        <a:cs typeface="Calibri"/>
                      </a:endParaRPr>
                    </a:p>
                  </a:txBody>
                  <a:tcPr marL="0" marR="0" marT="13970" marB="0"/>
                </a:tc>
                <a:extLst>
                  <a:ext uri="{0D108BD9-81ED-4DB2-BD59-A6C34878D82A}">
                    <a16:rowId xmlns:a16="http://schemas.microsoft.com/office/drawing/2014/main" val="10004"/>
                  </a:ext>
                </a:extLst>
              </a:tr>
              <a:tr h="0">
                <a:tc>
                  <a:txBody>
                    <a:bodyPr/>
                    <a:lstStyle/>
                    <a:p>
                      <a:pPr marL="269240">
                        <a:lnSpc>
                          <a:spcPts val="1170"/>
                        </a:lnSpc>
                        <a:spcBef>
                          <a:spcPts val="110"/>
                        </a:spcBef>
                      </a:pPr>
                      <a:endParaRPr sz="1000" dirty="0">
                        <a:solidFill>
                          <a:schemeClr val="tx1"/>
                        </a:solidFill>
                        <a:latin typeface="Calibri"/>
                        <a:cs typeface="Calibri"/>
                      </a:endParaRPr>
                    </a:p>
                  </a:txBody>
                  <a:tcPr marL="0" marR="0" marT="13970" marB="0"/>
                </a:tc>
                <a:tc>
                  <a:txBody>
                    <a:bodyPr/>
                    <a:lstStyle/>
                    <a:p>
                      <a:pPr marL="892175">
                        <a:lnSpc>
                          <a:spcPts val="1165"/>
                        </a:lnSpc>
                        <a:spcBef>
                          <a:spcPts val="110"/>
                        </a:spcBef>
                      </a:pPr>
                      <a:endParaRPr sz="1000" dirty="0">
                        <a:solidFill>
                          <a:schemeClr val="tx1"/>
                        </a:solidFill>
                        <a:latin typeface="Calibri"/>
                        <a:cs typeface="Calibri"/>
                      </a:endParaRPr>
                    </a:p>
                  </a:txBody>
                  <a:tcPr marL="0" marR="0" marT="13970" marB="0"/>
                </a:tc>
                <a:tc>
                  <a:txBody>
                    <a:bodyPr/>
                    <a:lstStyle/>
                    <a:p>
                      <a:pPr algn="ctr">
                        <a:lnSpc>
                          <a:spcPts val="1165"/>
                        </a:lnSpc>
                        <a:spcBef>
                          <a:spcPts val="110"/>
                        </a:spcBef>
                      </a:pPr>
                      <a:endParaRPr sz="1000" dirty="0">
                        <a:solidFill>
                          <a:schemeClr val="tx1"/>
                        </a:solidFill>
                        <a:latin typeface="Calibri"/>
                        <a:cs typeface="Calibri"/>
                      </a:endParaRPr>
                    </a:p>
                  </a:txBody>
                  <a:tcPr marL="0" marR="0" marT="13970" marB="0"/>
                </a:tc>
                <a:extLst>
                  <a:ext uri="{0D108BD9-81ED-4DB2-BD59-A6C34878D82A}">
                    <a16:rowId xmlns:a16="http://schemas.microsoft.com/office/drawing/2014/main" val="2400440989"/>
                  </a:ext>
                </a:extLst>
              </a:tr>
            </a:tbl>
          </a:graphicData>
        </a:graphic>
      </p:graphicFrame>
      <p:graphicFrame>
        <p:nvGraphicFramePr>
          <p:cNvPr id="6" name="object 6"/>
          <p:cNvGraphicFramePr>
            <a:graphicFrameLocks noGrp="1"/>
          </p:cNvGraphicFramePr>
          <p:nvPr>
            <p:extLst>
              <p:ext uri="{D42A27DB-BD31-4B8C-83A1-F6EECF244321}">
                <p14:modId xmlns:p14="http://schemas.microsoft.com/office/powerpoint/2010/main" val="1193325588"/>
              </p:ext>
            </p:extLst>
          </p:nvPr>
        </p:nvGraphicFramePr>
        <p:xfrm>
          <a:off x="914604" y="4043441"/>
          <a:ext cx="8939529" cy="975995"/>
        </p:xfrm>
        <a:graphic>
          <a:graphicData uri="http://schemas.openxmlformats.org/drawingml/2006/table">
            <a:tbl>
              <a:tblPr firstRow="1" bandRow="1">
                <a:tableStyleId>{2D5ABB26-0587-4C30-8999-92F81FD0307C}</a:tableStyleId>
              </a:tblPr>
              <a:tblGrid>
                <a:gridCol w="2640965">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707764">
                  <a:extLst>
                    <a:ext uri="{9D8B030D-6E8A-4147-A177-3AD203B41FA5}">
                      <a16:colId xmlns:a16="http://schemas.microsoft.com/office/drawing/2014/main" val="20002"/>
                    </a:ext>
                  </a:extLst>
                </a:gridCol>
              </a:tblGrid>
              <a:tr h="205740">
                <a:tc>
                  <a:txBody>
                    <a:bodyPr/>
                    <a:lstStyle/>
                    <a:p>
                      <a:pPr marL="31750">
                        <a:lnSpc>
                          <a:spcPct val="100000"/>
                        </a:lnSpc>
                        <a:spcBef>
                          <a:spcPts val="110"/>
                        </a:spcBef>
                      </a:pPr>
                      <a:r>
                        <a:rPr sz="1000" b="1" dirty="0">
                          <a:solidFill>
                            <a:schemeClr val="tx1"/>
                          </a:solidFill>
                          <a:latin typeface="Calibri"/>
                          <a:cs typeface="Calibri"/>
                        </a:rPr>
                        <a:t>Taiwan/</a:t>
                      </a:r>
                      <a:r>
                        <a:rPr sz="1000" b="1" spc="35" dirty="0">
                          <a:solidFill>
                            <a:schemeClr val="tx1"/>
                          </a:solidFill>
                          <a:latin typeface="Calibri"/>
                          <a:cs typeface="Calibri"/>
                        </a:rPr>
                        <a:t> </a:t>
                      </a:r>
                      <a:r>
                        <a:rPr sz="1000" b="1" spc="55" dirty="0">
                          <a:solidFill>
                            <a:schemeClr val="tx1"/>
                          </a:solidFill>
                          <a:latin typeface="Calibri"/>
                          <a:cs typeface="Calibri"/>
                        </a:rPr>
                        <a:t>Hong</a:t>
                      </a:r>
                      <a:r>
                        <a:rPr sz="1000" b="1" spc="35" dirty="0">
                          <a:solidFill>
                            <a:schemeClr val="tx1"/>
                          </a:solidFill>
                          <a:latin typeface="Calibri"/>
                          <a:cs typeface="Calibri"/>
                        </a:rPr>
                        <a:t> </a:t>
                      </a:r>
                      <a:r>
                        <a:rPr sz="1000" b="1" spc="30" dirty="0">
                          <a:solidFill>
                            <a:schemeClr val="tx1"/>
                          </a:solidFill>
                          <a:latin typeface="Calibri"/>
                          <a:cs typeface="Calibri"/>
                        </a:rPr>
                        <a:t>Kong</a:t>
                      </a:r>
                      <a:endParaRPr sz="1000" dirty="0">
                        <a:solidFill>
                          <a:schemeClr val="tx1"/>
                        </a:solidFill>
                        <a:latin typeface="Calibri"/>
                        <a:cs typeface="Calibri"/>
                      </a:endParaRPr>
                    </a:p>
                  </a:txBody>
                  <a:tcPr marL="0" marR="0" marT="13970" marB="0"/>
                </a:tc>
                <a:tc>
                  <a:txBody>
                    <a:bodyPr/>
                    <a:lstStyle/>
                    <a:p>
                      <a:pPr marL="644525">
                        <a:lnSpc>
                          <a:spcPts val="1180"/>
                        </a:lnSpc>
                      </a:pPr>
                      <a:r>
                        <a:rPr sz="1000" b="1" spc="-10" dirty="0">
                          <a:solidFill>
                            <a:schemeClr val="tx1"/>
                          </a:solidFill>
                          <a:latin typeface="Calibri"/>
                          <a:cs typeface="Calibri"/>
                        </a:rPr>
                        <a:t>Korea</a:t>
                      </a:r>
                      <a:endParaRPr sz="1000" dirty="0">
                        <a:solidFill>
                          <a:schemeClr val="tx1"/>
                        </a:solidFill>
                        <a:latin typeface="Calibri"/>
                        <a:cs typeface="Calibri"/>
                      </a:endParaRPr>
                    </a:p>
                  </a:txBody>
                  <a:tcPr marL="0" marR="0" marT="0" marB="0"/>
                </a:tc>
                <a:tc>
                  <a:txBody>
                    <a:bodyPr/>
                    <a:lstStyle/>
                    <a:p>
                      <a:pPr marL="654685">
                        <a:lnSpc>
                          <a:spcPts val="1160"/>
                        </a:lnSpc>
                      </a:pPr>
                      <a:r>
                        <a:rPr lang="en-US" sz="1000" b="1" spc="-10" dirty="0">
                          <a:solidFill>
                            <a:schemeClr val="tx1"/>
                          </a:solidFill>
                          <a:latin typeface="Calibri"/>
                          <a:cs typeface="Calibri"/>
                        </a:rPr>
                        <a:t>                   </a:t>
                      </a:r>
                      <a:r>
                        <a:rPr sz="1000" b="1" spc="-10" dirty="0">
                          <a:solidFill>
                            <a:schemeClr val="tx1"/>
                          </a:solidFill>
                          <a:latin typeface="Calibri"/>
                          <a:cs typeface="Calibri"/>
                        </a:rPr>
                        <a:t>Japan</a:t>
                      </a:r>
                      <a:endParaRPr sz="1000" dirty="0">
                        <a:solidFill>
                          <a:schemeClr val="tx1"/>
                        </a:solidFill>
                        <a:latin typeface="Calibri"/>
                        <a:cs typeface="Calibri"/>
                      </a:endParaRPr>
                    </a:p>
                  </a:txBody>
                  <a:tcPr marL="0" marR="0" marT="0" marB="0"/>
                </a:tc>
                <a:extLst>
                  <a:ext uri="{0D108BD9-81ED-4DB2-BD59-A6C34878D82A}">
                    <a16:rowId xmlns:a16="http://schemas.microsoft.com/office/drawing/2014/main" val="10000"/>
                  </a:ext>
                </a:extLst>
              </a:tr>
              <a:tr h="207645">
                <a:tc>
                  <a:txBody>
                    <a:bodyPr/>
                    <a:lstStyle/>
                    <a:p>
                      <a:pPr marL="255904">
                        <a:lnSpc>
                          <a:spcPct val="100000"/>
                        </a:lnSpc>
                        <a:spcBef>
                          <a:spcPts val="254"/>
                        </a:spcBef>
                      </a:pPr>
                      <a:r>
                        <a:rPr lang="en-US" sz="1000" spc="-10" dirty="0">
                          <a:solidFill>
                            <a:schemeClr val="tx1"/>
                          </a:solidFill>
                          <a:latin typeface="Calibri"/>
                          <a:cs typeface="Calibri"/>
                        </a:rPr>
                        <a:t>001</a:t>
                      </a:r>
                      <a:r>
                        <a:rPr sz="1000" spc="-10" dirty="0">
                          <a:solidFill>
                            <a:schemeClr val="tx1"/>
                          </a:solidFill>
                          <a:latin typeface="Calibri"/>
                          <a:cs typeface="Calibri"/>
                        </a:rPr>
                        <a:t>80061600184</a:t>
                      </a:r>
                      <a:endParaRPr sz="1000" dirty="0">
                        <a:solidFill>
                          <a:schemeClr val="tx1"/>
                        </a:solidFill>
                        <a:latin typeface="Calibri"/>
                        <a:cs typeface="Calibri"/>
                      </a:endParaRPr>
                    </a:p>
                  </a:txBody>
                  <a:tcPr marL="0" marR="0" marT="32384" marB="0"/>
                </a:tc>
                <a:tc>
                  <a:txBody>
                    <a:bodyPr/>
                    <a:lstStyle/>
                    <a:p>
                      <a:pPr marL="834390">
                        <a:lnSpc>
                          <a:spcPct val="100000"/>
                        </a:lnSpc>
                        <a:spcBef>
                          <a:spcPts val="220"/>
                        </a:spcBef>
                      </a:pPr>
                      <a:r>
                        <a:rPr sz="1000" spc="-10" dirty="0">
                          <a:solidFill>
                            <a:schemeClr val="tx1"/>
                          </a:solidFill>
                          <a:latin typeface="Calibri"/>
                          <a:cs typeface="Calibri"/>
                        </a:rPr>
                        <a:t>+6620268399</a:t>
                      </a:r>
                      <a:endParaRPr sz="1000" dirty="0">
                        <a:solidFill>
                          <a:schemeClr val="tx1"/>
                        </a:solidFill>
                        <a:latin typeface="Calibri"/>
                        <a:cs typeface="Calibri"/>
                      </a:endParaRPr>
                    </a:p>
                  </a:txBody>
                  <a:tcPr marL="0" marR="0" marT="27940" marB="0"/>
                </a:tc>
                <a:tc>
                  <a:txBody>
                    <a:bodyPr/>
                    <a:lstStyle/>
                    <a:p>
                      <a:pPr marR="18415" algn="ctr">
                        <a:lnSpc>
                          <a:spcPct val="100000"/>
                        </a:lnSpc>
                        <a:spcBef>
                          <a:spcPts val="200"/>
                        </a:spcBef>
                      </a:pPr>
                      <a:r>
                        <a:rPr sz="1000" spc="-10" dirty="0">
                          <a:solidFill>
                            <a:schemeClr val="tx1"/>
                          </a:solidFill>
                          <a:latin typeface="Calibri"/>
                          <a:cs typeface="Calibri"/>
                        </a:rPr>
                        <a:t>00531650493</a:t>
                      </a:r>
                      <a:endParaRPr sz="1000" dirty="0">
                        <a:solidFill>
                          <a:schemeClr val="tx1"/>
                        </a:solidFill>
                        <a:latin typeface="Calibri"/>
                        <a:cs typeface="Calibri"/>
                      </a:endParaRPr>
                    </a:p>
                  </a:txBody>
                  <a:tcPr marL="0" marR="0" marT="25400" marB="0"/>
                </a:tc>
                <a:extLst>
                  <a:ext uri="{0D108BD9-81ED-4DB2-BD59-A6C34878D82A}">
                    <a16:rowId xmlns:a16="http://schemas.microsoft.com/office/drawing/2014/main" val="10001"/>
                  </a:ext>
                </a:extLst>
              </a:tr>
              <a:tr h="196215">
                <a:tc>
                  <a:txBody>
                    <a:bodyPr/>
                    <a:lstStyle/>
                    <a:p>
                      <a:pPr marL="252729">
                        <a:lnSpc>
                          <a:spcPct val="100000"/>
                        </a:lnSpc>
                        <a:spcBef>
                          <a:spcPts val="110"/>
                        </a:spcBef>
                      </a:pPr>
                      <a:r>
                        <a:rPr lang="en-US" sz="1000" dirty="0">
                          <a:solidFill>
                            <a:schemeClr val="tx1"/>
                          </a:solidFill>
                          <a:latin typeface="+mn-lt"/>
                          <a:cs typeface="Calibri"/>
                        </a:rPr>
                        <a:t>chemcs-synthetics@exxonmobil.com</a:t>
                      </a:r>
                    </a:p>
                  </a:txBody>
                  <a:tcPr marL="0" marR="0" marT="11430" marB="0"/>
                </a:tc>
                <a:tc>
                  <a:txBody>
                    <a:bodyPr/>
                    <a:lstStyle/>
                    <a:p>
                      <a:pPr marL="869315">
                        <a:lnSpc>
                          <a:spcPct val="100000"/>
                        </a:lnSpc>
                        <a:spcBef>
                          <a:spcPts val="160"/>
                        </a:spcBef>
                      </a:pPr>
                      <a:r>
                        <a:rPr lang="en-US" sz="900" spc="-10" dirty="0">
                          <a:solidFill>
                            <a:schemeClr val="tx1"/>
                          </a:solidFill>
                          <a:latin typeface="+mn-lt"/>
                          <a:cs typeface="Calibri"/>
                        </a:rPr>
                        <a:t>chemcs-synthetics@exxonmobil.com</a:t>
                      </a:r>
                    </a:p>
                  </a:txBody>
                  <a:tcPr marL="0" marR="0" marT="20955" marB="0"/>
                </a:tc>
                <a:tc>
                  <a:txBody>
                    <a:bodyPr/>
                    <a:lstStyle/>
                    <a:p>
                      <a:pPr marL="873125" marR="0" lvl="0" indent="0" defTabSz="914400" eaLnBrk="1" fontAlgn="auto" latinLnBrk="0" hangingPunct="1">
                        <a:lnSpc>
                          <a:spcPct val="100000"/>
                        </a:lnSpc>
                        <a:spcBef>
                          <a:spcPts val="70"/>
                        </a:spcBef>
                        <a:spcAft>
                          <a:spcPts val="0"/>
                        </a:spcAft>
                        <a:buClrTx/>
                        <a:buSzTx/>
                        <a:buFontTx/>
                        <a:buNone/>
                        <a:tabLst/>
                        <a:defRPr/>
                      </a:pPr>
                      <a:r>
                        <a:rPr lang="en-US" sz="1000" dirty="0">
                          <a:solidFill>
                            <a:schemeClr val="tx1"/>
                          </a:solidFill>
                          <a:latin typeface="Calibri"/>
                          <a:cs typeface="Calibri"/>
                        </a:rPr>
                        <a:t>                     </a:t>
                      </a:r>
                      <a:r>
                        <a:rPr lang="en-US" sz="1000" dirty="0">
                          <a:solidFill>
                            <a:schemeClr val="tx1"/>
                          </a:solidFill>
                          <a:latin typeface="+mn-lt"/>
                          <a:cs typeface="Calibri"/>
                        </a:rPr>
                        <a:t>chemcs-synthetics@exxonmobil.com</a:t>
                      </a:r>
                    </a:p>
                  </a:txBody>
                  <a:tcPr marL="0" marR="0" marT="8890" marB="0"/>
                </a:tc>
                <a:extLst>
                  <a:ext uri="{0D108BD9-81ED-4DB2-BD59-A6C34878D82A}">
                    <a16:rowId xmlns:a16="http://schemas.microsoft.com/office/drawing/2014/main" val="10002"/>
                  </a:ext>
                </a:extLst>
              </a:tr>
              <a:tr h="190500">
                <a:tc>
                  <a:txBody>
                    <a:bodyPr/>
                    <a:lstStyle/>
                    <a:p>
                      <a:pPr marL="258445">
                        <a:lnSpc>
                          <a:spcPct val="100000"/>
                        </a:lnSpc>
                        <a:spcBef>
                          <a:spcPts val="90"/>
                        </a:spcBef>
                      </a:pPr>
                      <a:r>
                        <a:rPr sz="1000" dirty="0">
                          <a:solidFill>
                            <a:schemeClr val="tx1"/>
                          </a:solidFill>
                          <a:latin typeface="Calibri"/>
                          <a:cs typeface="Calibri"/>
                        </a:rPr>
                        <a:t>Mon</a:t>
                      </a:r>
                      <a:r>
                        <a:rPr sz="1000" spc="35" dirty="0">
                          <a:solidFill>
                            <a:schemeClr val="tx1"/>
                          </a:solidFill>
                          <a:latin typeface="Calibri"/>
                          <a:cs typeface="Calibri"/>
                        </a:rPr>
                        <a:t> </a:t>
                      </a:r>
                      <a:r>
                        <a:rPr lang="en-US" sz="1000" spc="90" dirty="0">
                          <a:solidFill>
                            <a:schemeClr val="tx1"/>
                          </a:solidFill>
                          <a:latin typeface="Calibri"/>
                          <a:cs typeface="Calibri"/>
                        </a:rPr>
                        <a:t>-</a:t>
                      </a:r>
                      <a:r>
                        <a:rPr sz="1000" spc="35" dirty="0">
                          <a:solidFill>
                            <a:schemeClr val="tx1"/>
                          </a:solidFill>
                          <a:latin typeface="Calibri"/>
                          <a:cs typeface="Calibri"/>
                        </a:rPr>
                        <a:t> </a:t>
                      </a:r>
                      <a:r>
                        <a:rPr sz="1000" spc="-25" dirty="0">
                          <a:solidFill>
                            <a:schemeClr val="tx1"/>
                          </a:solidFill>
                          <a:latin typeface="Calibri"/>
                          <a:cs typeface="Calibri"/>
                        </a:rPr>
                        <a:t>Fri</a:t>
                      </a:r>
                      <a:endParaRPr sz="1000" dirty="0">
                        <a:solidFill>
                          <a:schemeClr val="tx1"/>
                        </a:solidFill>
                        <a:latin typeface="Calibri"/>
                        <a:cs typeface="Calibri"/>
                      </a:endParaRPr>
                    </a:p>
                  </a:txBody>
                  <a:tcPr marL="0" marR="0" marT="11430" marB="0"/>
                </a:tc>
                <a:tc>
                  <a:txBody>
                    <a:bodyPr/>
                    <a:lstStyle/>
                    <a:p>
                      <a:pPr marL="860425">
                        <a:lnSpc>
                          <a:spcPct val="100000"/>
                        </a:lnSpc>
                        <a:spcBef>
                          <a:spcPts val="90"/>
                        </a:spcBef>
                      </a:pPr>
                      <a:r>
                        <a:rPr sz="1000" dirty="0">
                          <a:solidFill>
                            <a:schemeClr val="tx1"/>
                          </a:solidFill>
                          <a:latin typeface="Calibri"/>
                          <a:cs typeface="Calibri"/>
                        </a:rPr>
                        <a:t>Mon</a:t>
                      </a:r>
                      <a:r>
                        <a:rPr sz="1000" spc="35" dirty="0">
                          <a:solidFill>
                            <a:schemeClr val="tx1"/>
                          </a:solidFill>
                          <a:latin typeface="Calibri"/>
                          <a:cs typeface="Calibri"/>
                        </a:rPr>
                        <a:t> </a:t>
                      </a:r>
                      <a:r>
                        <a:rPr lang="en-US" sz="1000" spc="90" dirty="0">
                          <a:solidFill>
                            <a:schemeClr val="tx1"/>
                          </a:solidFill>
                          <a:latin typeface="Calibri"/>
                          <a:cs typeface="Calibri"/>
                        </a:rPr>
                        <a:t>-</a:t>
                      </a:r>
                      <a:r>
                        <a:rPr sz="1000" spc="35" dirty="0">
                          <a:solidFill>
                            <a:schemeClr val="tx1"/>
                          </a:solidFill>
                          <a:latin typeface="Calibri"/>
                          <a:cs typeface="Calibri"/>
                        </a:rPr>
                        <a:t> </a:t>
                      </a:r>
                      <a:r>
                        <a:rPr sz="1000" spc="-25" dirty="0">
                          <a:solidFill>
                            <a:schemeClr val="tx1"/>
                          </a:solidFill>
                          <a:latin typeface="Calibri"/>
                          <a:cs typeface="Calibri"/>
                        </a:rPr>
                        <a:t>Fri</a:t>
                      </a:r>
                      <a:endParaRPr sz="1000" dirty="0">
                        <a:solidFill>
                          <a:schemeClr val="tx1"/>
                        </a:solidFill>
                        <a:latin typeface="Calibri"/>
                        <a:cs typeface="Calibri"/>
                      </a:endParaRPr>
                    </a:p>
                  </a:txBody>
                  <a:tcPr marL="0" marR="0" marT="11430" marB="0"/>
                </a:tc>
                <a:tc>
                  <a:txBody>
                    <a:bodyPr/>
                    <a:lstStyle/>
                    <a:p>
                      <a:pPr marR="253365" algn="ctr">
                        <a:lnSpc>
                          <a:spcPct val="100000"/>
                        </a:lnSpc>
                        <a:spcBef>
                          <a:spcPts val="75"/>
                        </a:spcBef>
                      </a:pPr>
                      <a:r>
                        <a:rPr sz="1000" dirty="0">
                          <a:solidFill>
                            <a:schemeClr val="tx1"/>
                          </a:solidFill>
                          <a:latin typeface="Calibri"/>
                          <a:cs typeface="Calibri"/>
                        </a:rPr>
                        <a:t>Mon</a:t>
                      </a:r>
                      <a:r>
                        <a:rPr sz="1000" spc="35" dirty="0">
                          <a:solidFill>
                            <a:schemeClr val="tx1"/>
                          </a:solidFill>
                          <a:latin typeface="Calibri"/>
                          <a:cs typeface="Calibri"/>
                        </a:rPr>
                        <a:t> </a:t>
                      </a:r>
                      <a:r>
                        <a:rPr lang="en-US" sz="1000" spc="90" dirty="0">
                          <a:solidFill>
                            <a:schemeClr val="tx1"/>
                          </a:solidFill>
                          <a:latin typeface="Calibri"/>
                          <a:cs typeface="Calibri"/>
                        </a:rPr>
                        <a:t>–</a:t>
                      </a:r>
                      <a:r>
                        <a:rPr sz="1000" spc="35" dirty="0">
                          <a:solidFill>
                            <a:schemeClr val="tx1"/>
                          </a:solidFill>
                          <a:latin typeface="Calibri"/>
                          <a:cs typeface="Calibri"/>
                        </a:rPr>
                        <a:t> </a:t>
                      </a:r>
                      <a:r>
                        <a:rPr sz="1000" spc="-25" dirty="0">
                          <a:solidFill>
                            <a:schemeClr val="tx1"/>
                          </a:solidFill>
                          <a:latin typeface="Calibri"/>
                          <a:cs typeface="Calibri"/>
                        </a:rPr>
                        <a:t>Fri</a:t>
                      </a:r>
                      <a:endParaRPr sz="1000" dirty="0">
                        <a:solidFill>
                          <a:schemeClr val="tx1"/>
                        </a:solidFill>
                        <a:latin typeface="Calibri"/>
                        <a:cs typeface="Calibri"/>
                      </a:endParaRPr>
                    </a:p>
                  </a:txBody>
                  <a:tcPr marL="0" marR="0" marT="9525" marB="0"/>
                </a:tc>
                <a:extLst>
                  <a:ext uri="{0D108BD9-81ED-4DB2-BD59-A6C34878D82A}">
                    <a16:rowId xmlns:a16="http://schemas.microsoft.com/office/drawing/2014/main" val="10003"/>
                  </a:ext>
                </a:extLst>
              </a:tr>
              <a:tr h="175895">
                <a:tc>
                  <a:txBody>
                    <a:bodyPr/>
                    <a:lstStyle/>
                    <a:p>
                      <a:pPr marL="269240">
                        <a:lnSpc>
                          <a:spcPts val="1165"/>
                        </a:lnSpc>
                        <a:spcBef>
                          <a:spcPts val="120"/>
                        </a:spcBef>
                      </a:pPr>
                      <a:r>
                        <a:rPr sz="1000" dirty="0">
                          <a:solidFill>
                            <a:schemeClr val="tx1"/>
                          </a:solidFill>
                          <a:latin typeface="Calibri"/>
                          <a:cs typeface="Calibri"/>
                        </a:rPr>
                        <a:t>0</a:t>
                      </a:r>
                      <a:r>
                        <a:rPr lang="en-US" sz="1000" dirty="0">
                          <a:solidFill>
                            <a:schemeClr val="tx1"/>
                          </a:solidFill>
                          <a:latin typeface="Calibri"/>
                          <a:cs typeface="Calibri"/>
                        </a:rPr>
                        <a:t>7</a:t>
                      </a:r>
                      <a:r>
                        <a:rPr sz="1000" dirty="0">
                          <a:solidFill>
                            <a:schemeClr val="tx1"/>
                          </a:solidFill>
                          <a:latin typeface="Calibri"/>
                          <a:cs typeface="Calibri"/>
                        </a:rPr>
                        <a:t>:30</a:t>
                      </a:r>
                      <a:r>
                        <a:rPr sz="1000" spc="60" dirty="0">
                          <a:solidFill>
                            <a:schemeClr val="tx1"/>
                          </a:solidFill>
                          <a:latin typeface="Calibri"/>
                          <a:cs typeface="Calibri"/>
                        </a:rPr>
                        <a:t> </a:t>
                      </a:r>
                      <a:r>
                        <a:rPr sz="1000" spc="90" dirty="0">
                          <a:solidFill>
                            <a:schemeClr val="tx1"/>
                          </a:solidFill>
                          <a:latin typeface="Calibri"/>
                          <a:cs typeface="Calibri"/>
                        </a:rPr>
                        <a:t>-</a:t>
                      </a:r>
                      <a:r>
                        <a:rPr sz="1000" spc="65" dirty="0">
                          <a:solidFill>
                            <a:schemeClr val="tx1"/>
                          </a:solidFill>
                          <a:latin typeface="Calibri"/>
                          <a:cs typeface="Calibri"/>
                        </a:rPr>
                        <a:t> </a:t>
                      </a:r>
                      <a:r>
                        <a:rPr sz="1000" spc="-10" dirty="0">
                          <a:solidFill>
                            <a:schemeClr val="tx1"/>
                          </a:solidFill>
                          <a:latin typeface="Calibri"/>
                          <a:cs typeface="Calibri"/>
                        </a:rPr>
                        <a:t>1</a:t>
                      </a:r>
                      <a:r>
                        <a:rPr lang="en-US" sz="1000" spc="-10" dirty="0">
                          <a:solidFill>
                            <a:schemeClr val="tx1"/>
                          </a:solidFill>
                          <a:latin typeface="Calibri"/>
                          <a:cs typeface="Calibri"/>
                        </a:rPr>
                        <a:t>6</a:t>
                      </a:r>
                      <a:r>
                        <a:rPr sz="1000" spc="-10" dirty="0">
                          <a:solidFill>
                            <a:schemeClr val="tx1"/>
                          </a:solidFill>
                          <a:latin typeface="Calibri"/>
                          <a:cs typeface="Calibri"/>
                        </a:rPr>
                        <a:t>:30</a:t>
                      </a:r>
                      <a:r>
                        <a:rPr lang="en-US" sz="1000" spc="-10" dirty="0">
                          <a:solidFill>
                            <a:schemeClr val="tx1"/>
                          </a:solidFill>
                          <a:latin typeface="+mn-lt"/>
                          <a:cs typeface="Calibri"/>
                        </a:rPr>
                        <a:t> (GMT+7)</a:t>
                      </a:r>
                      <a:endParaRPr sz="1000" dirty="0">
                        <a:solidFill>
                          <a:schemeClr val="tx1"/>
                        </a:solidFill>
                        <a:latin typeface="Calibri"/>
                        <a:cs typeface="Calibri"/>
                      </a:endParaRPr>
                    </a:p>
                  </a:txBody>
                  <a:tcPr marL="0" marR="0" marT="15240" marB="0"/>
                </a:tc>
                <a:tc>
                  <a:txBody>
                    <a:bodyPr/>
                    <a:lstStyle/>
                    <a:p>
                      <a:pPr marL="871219">
                        <a:lnSpc>
                          <a:spcPts val="1165"/>
                        </a:lnSpc>
                        <a:spcBef>
                          <a:spcPts val="120"/>
                        </a:spcBef>
                      </a:pPr>
                      <a:r>
                        <a:rPr sz="1000" dirty="0">
                          <a:solidFill>
                            <a:schemeClr val="tx1"/>
                          </a:solidFill>
                          <a:latin typeface="Calibri"/>
                          <a:cs typeface="Calibri"/>
                        </a:rPr>
                        <a:t>0</a:t>
                      </a:r>
                      <a:r>
                        <a:rPr lang="en-US" sz="1000" dirty="0">
                          <a:solidFill>
                            <a:schemeClr val="tx1"/>
                          </a:solidFill>
                          <a:latin typeface="Calibri"/>
                          <a:cs typeface="Calibri"/>
                        </a:rPr>
                        <a:t>7</a:t>
                      </a:r>
                      <a:r>
                        <a:rPr sz="1000" dirty="0">
                          <a:solidFill>
                            <a:schemeClr val="tx1"/>
                          </a:solidFill>
                          <a:latin typeface="Calibri"/>
                          <a:cs typeface="Calibri"/>
                        </a:rPr>
                        <a:t>:30</a:t>
                      </a:r>
                      <a:r>
                        <a:rPr sz="1000" spc="60" dirty="0">
                          <a:solidFill>
                            <a:schemeClr val="tx1"/>
                          </a:solidFill>
                          <a:latin typeface="Calibri"/>
                          <a:cs typeface="Calibri"/>
                        </a:rPr>
                        <a:t> </a:t>
                      </a:r>
                      <a:r>
                        <a:rPr sz="1000" spc="90" dirty="0">
                          <a:solidFill>
                            <a:schemeClr val="tx1"/>
                          </a:solidFill>
                          <a:latin typeface="Calibri"/>
                          <a:cs typeface="Calibri"/>
                        </a:rPr>
                        <a:t>-</a:t>
                      </a:r>
                      <a:r>
                        <a:rPr sz="1000" spc="65" dirty="0">
                          <a:solidFill>
                            <a:schemeClr val="tx1"/>
                          </a:solidFill>
                          <a:latin typeface="Calibri"/>
                          <a:cs typeface="Calibri"/>
                        </a:rPr>
                        <a:t> </a:t>
                      </a:r>
                      <a:r>
                        <a:rPr lang="en-US" sz="1000" spc="-10" dirty="0">
                          <a:solidFill>
                            <a:schemeClr val="tx1"/>
                          </a:solidFill>
                          <a:latin typeface="Calibri"/>
                          <a:cs typeface="Calibri"/>
                        </a:rPr>
                        <a:t>16</a:t>
                      </a:r>
                      <a:r>
                        <a:rPr sz="1000" spc="-10" dirty="0">
                          <a:solidFill>
                            <a:schemeClr val="tx1"/>
                          </a:solidFill>
                          <a:latin typeface="Calibri"/>
                          <a:cs typeface="Calibri"/>
                        </a:rPr>
                        <a:t>:30</a:t>
                      </a:r>
                      <a:r>
                        <a:rPr lang="en-US" sz="1000" spc="-10" dirty="0">
                          <a:solidFill>
                            <a:schemeClr val="tx1"/>
                          </a:solidFill>
                          <a:latin typeface="+mn-lt"/>
                          <a:cs typeface="Calibri"/>
                        </a:rPr>
                        <a:t> (GMT+7)</a:t>
                      </a:r>
                      <a:endParaRPr sz="1000" dirty="0">
                        <a:solidFill>
                          <a:schemeClr val="tx1"/>
                        </a:solidFill>
                        <a:latin typeface="Calibri"/>
                        <a:cs typeface="Calibri"/>
                      </a:endParaRPr>
                    </a:p>
                  </a:txBody>
                  <a:tcPr marL="0" marR="0" marT="15240" marB="0"/>
                </a:tc>
                <a:tc>
                  <a:txBody>
                    <a:bodyPr/>
                    <a:lstStyle/>
                    <a:p>
                      <a:pPr algn="ctr">
                        <a:lnSpc>
                          <a:spcPts val="1185"/>
                        </a:lnSpc>
                        <a:spcBef>
                          <a:spcPts val="100"/>
                        </a:spcBef>
                      </a:pPr>
                      <a:r>
                        <a:rPr lang="en-US" sz="1000" dirty="0">
                          <a:solidFill>
                            <a:schemeClr val="tx1"/>
                          </a:solidFill>
                          <a:latin typeface="Calibri"/>
                          <a:cs typeface="Calibri"/>
                        </a:rPr>
                        <a:t>               </a:t>
                      </a:r>
                      <a:r>
                        <a:rPr sz="1000" dirty="0">
                          <a:solidFill>
                            <a:schemeClr val="tx1"/>
                          </a:solidFill>
                          <a:latin typeface="Calibri"/>
                          <a:cs typeface="Calibri"/>
                        </a:rPr>
                        <a:t>0</a:t>
                      </a:r>
                      <a:r>
                        <a:rPr lang="en-US" sz="1000" dirty="0">
                          <a:solidFill>
                            <a:schemeClr val="tx1"/>
                          </a:solidFill>
                          <a:latin typeface="Calibri"/>
                          <a:cs typeface="Calibri"/>
                        </a:rPr>
                        <a:t>7</a:t>
                      </a:r>
                      <a:r>
                        <a:rPr sz="1000" dirty="0">
                          <a:solidFill>
                            <a:schemeClr val="tx1"/>
                          </a:solidFill>
                          <a:latin typeface="Calibri"/>
                          <a:cs typeface="Calibri"/>
                        </a:rPr>
                        <a:t>:</a:t>
                      </a:r>
                      <a:r>
                        <a:rPr lang="en-US" sz="1000" dirty="0">
                          <a:solidFill>
                            <a:schemeClr val="tx1"/>
                          </a:solidFill>
                          <a:latin typeface="Calibri"/>
                          <a:cs typeface="Calibri"/>
                        </a:rPr>
                        <a:t>3</a:t>
                      </a:r>
                      <a:r>
                        <a:rPr sz="1000" dirty="0">
                          <a:solidFill>
                            <a:schemeClr val="tx1"/>
                          </a:solidFill>
                          <a:latin typeface="Calibri"/>
                          <a:cs typeface="Calibri"/>
                        </a:rPr>
                        <a:t>0</a:t>
                      </a:r>
                      <a:r>
                        <a:rPr sz="1000" spc="60" dirty="0">
                          <a:solidFill>
                            <a:schemeClr val="tx1"/>
                          </a:solidFill>
                          <a:latin typeface="Calibri"/>
                          <a:cs typeface="Calibri"/>
                        </a:rPr>
                        <a:t> </a:t>
                      </a:r>
                      <a:r>
                        <a:rPr sz="1000" spc="90" dirty="0">
                          <a:solidFill>
                            <a:schemeClr val="tx1"/>
                          </a:solidFill>
                          <a:latin typeface="Calibri"/>
                          <a:cs typeface="Calibri"/>
                        </a:rPr>
                        <a:t>-</a:t>
                      </a:r>
                      <a:r>
                        <a:rPr sz="1000" spc="65" dirty="0">
                          <a:solidFill>
                            <a:schemeClr val="tx1"/>
                          </a:solidFill>
                          <a:latin typeface="Calibri"/>
                          <a:cs typeface="Calibri"/>
                        </a:rPr>
                        <a:t> </a:t>
                      </a:r>
                      <a:r>
                        <a:rPr sz="1000" spc="-10" dirty="0">
                          <a:solidFill>
                            <a:schemeClr val="tx1"/>
                          </a:solidFill>
                          <a:latin typeface="Calibri"/>
                          <a:cs typeface="Calibri"/>
                        </a:rPr>
                        <a:t>1</a:t>
                      </a:r>
                      <a:r>
                        <a:rPr lang="en-US" sz="1000" spc="-10" dirty="0">
                          <a:solidFill>
                            <a:schemeClr val="tx1"/>
                          </a:solidFill>
                          <a:latin typeface="Calibri"/>
                          <a:cs typeface="Calibri"/>
                        </a:rPr>
                        <a:t>6</a:t>
                      </a:r>
                      <a:r>
                        <a:rPr sz="1000" spc="-10" dirty="0">
                          <a:solidFill>
                            <a:schemeClr val="tx1"/>
                          </a:solidFill>
                          <a:latin typeface="Calibri"/>
                          <a:cs typeface="Calibri"/>
                        </a:rPr>
                        <a:t>:</a:t>
                      </a:r>
                      <a:r>
                        <a:rPr lang="en-US" sz="1000" spc="-10" dirty="0">
                          <a:solidFill>
                            <a:schemeClr val="tx1"/>
                          </a:solidFill>
                          <a:latin typeface="Calibri"/>
                          <a:cs typeface="Calibri"/>
                        </a:rPr>
                        <a:t>3</a:t>
                      </a:r>
                      <a:r>
                        <a:rPr sz="1000" spc="-10" dirty="0">
                          <a:solidFill>
                            <a:schemeClr val="tx1"/>
                          </a:solidFill>
                          <a:latin typeface="Calibri"/>
                          <a:cs typeface="Calibri"/>
                        </a:rPr>
                        <a:t>0</a:t>
                      </a:r>
                      <a:r>
                        <a:rPr lang="en-US" sz="1000" spc="-10" dirty="0">
                          <a:solidFill>
                            <a:schemeClr val="tx1"/>
                          </a:solidFill>
                          <a:latin typeface="+mn-lt"/>
                          <a:cs typeface="Calibri"/>
                        </a:rPr>
                        <a:t> (GMT+7)</a:t>
                      </a:r>
                      <a:endParaRPr sz="1000" dirty="0">
                        <a:solidFill>
                          <a:schemeClr val="tx1"/>
                        </a:solidFill>
                        <a:latin typeface="Calibri"/>
                        <a:cs typeface="Calibri"/>
                      </a:endParaRPr>
                    </a:p>
                  </a:txBody>
                  <a:tcPr marL="0" marR="0" marT="12700" marB="0"/>
                </a:tc>
                <a:extLst>
                  <a:ext uri="{0D108BD9-81ED-4DB2-BD59-A6C34878D82A}">
                    <a16:rowId xmlns:a16="http://schemas.microsoft.com/office/drawing/2014/main" val="10004"/>
                  </a:ext>
                </a:extLst>
              </a:tr>
            </a:tbl>
          </a:graphicData>
        </a:graphic>
      </p:graphicFrame>
      <p:sp>
        <p:nvSpPr>
          <p:cNvPr id="7" name="object 7"/>
          <p:cNvSpPr txBox="1"/>
          <p:nvPr/>
        </p:nvSpPr>
        <p:spPr>
          <a:xfrm>
            <a:off x="914604" y="5586219"/>
            <a:ext cx="2409825" cy="1111202"/>
          </a:xfrm>
          <a:prstGeom prst="rect">
            <a:avLst/>
          </a:prstGeom>
        </p:spPr>
        <p:txBody>
          <a:bodyPr vert="horz" wrap="square" lIns="0" tIns="97155" rIns="0" bIns="0" rtlCol="0">
            <a:spAutoFit/>
          </a:bodyPr>
          <a:lstStyle/>
          <a:p>
            <a:pPr marL="12700">
              <a:lnSpc>
                <a:spcPct val="100000"/>
              </a:lnSpc>
              <a:spcBef>
                <a:spcPts val="765"/>
              </a:spcBef>
            </a:pPr>
            <a:r>
              <a:rPr sz="1000" b="1" spc="-10" dirty="0">
                <a:solidFill>
                  <a:schemeClr val="tx1"/>
                </a:solidFill>
                <a:latin typeface="Calibri"/>
                <a:cs typeface="Calibri"/>
              </a:rPr>
              <a:t>India</a:t>
            </a:r>
            <a:endParaRPr sz="1000" dirty="0">
              <a:solidFill>
                <a:schemeClr val="tx1"/>
              </a:solidFill>
              <a:latin typeface="Calibri"/>
              <a:cs typeface="Calibri"/>
            </a:endParaRPr>
          </a:p>
          <a:p>
            <a:pPr marL="239395">
              <a:lnSpc>
                <a:spcPct val="100000"/>
              </a:lnSpc>
              <a:spcBef>
                <a:spcPts val="665"/>
              </a:spcBef>
            </a:pPr>
            <a:r>
              <a:rPr lang="en-US" sz="1000" spc="-10" dirty="0">
                <a:solidFill>
                  <a:schemeClr val="tx1"/>
                </a:solidFill>
                <a:latin typeface="Calibri"/>
                <a:cs typeface="Calibri"/>
              </a:rPr>
              <a:t>000</a:t>
            </a:r>
            <a:r>
              <a:rPr sz="1000" spc="-10" dirty="0">
                <a:solidFill>
                  <a:schemeClr val="tx1"/>
                </a:solidFill>
                <a:latin typeface="Calibri"/>
                <a:cs typeface="Calibri"/>
              </a:rPr>
              <a:t>8000504066</a:t>
            </a:r>
            <a:endParaRPr sz="1000" dirty="0">
              <a:solidFill>
                <a:schemeClr val="tx1"/>
              </a:solidFill>
              <a:latin typeface="Calibri"/>
              <a:cs typeface="Calibri"/>
            </a:endParaRPr>
          </a:p>
          <a:p>
            <a:pPr marL="239395" marR="5080" indent="-2540">
              <a:lnSpc>
                <a:spcPts val="1550"/>
              </a:lnSpc>
              <a:spcBef>
                <a:spcPts val="65"/>
              </a:spcBef>
            </a:pPr>
            <a:r>
              <a:rPr lang="nn-NO" sz="1000" dirty="0">
                <a:solidFill>
                  <a:schemeClr val="tx1"/>
                </a:solidFill>
                <a:latin typeface="Calibri"/>
                <a:cs typeface="Calibri"/>
              </a:rPr>
              <a:t>chemcs-synthetics@exxonmobil.com</a:t>
            </a:r>
          </a:p>
          <a:p>
            <a:pPr marL="239395" marR="5080" indent="-2540">
              <a:lnSpc>
                <a:spcPts val="1550"/>
              </a:lnSpc>
              <a:spcBef>
                <a:spcPts val="65"/>
              </a:spcBef>
            </a:pPr>
            <a:r>
              <a:rPr lang="nn-NO" sz="1000" dirty="0">
                <a:solidFill>
                  <a:schemeClr val="tx1"/>
                </a:solidFill>
                <a:latin typeface="Calibri"/>
                <a:cs typeface="Calibri"/>
              </a:rPr>
              <a:t>Mon</a:t>
            </a:r>
            <a:r>
              <a:rPr lang="nn-NO" sz="1000" spc="35" dirty="0">
                <a:solidFill>
                  <a:schemeClr val="tx1"/>
                </a:solidFill>
                <a:latin typeface="Calibri"/>
                <a:cs typeface="Calibri"/>
              </a:rPr>
              <a:t> </a:t>
            </a:r>
            <a:r>
              <a:rPr lang="nn-NO" sz="1000" spc="90" dirty="0">
                <a:solidFill>
                  <a:schemeClr val="tx1"/>
                </a:solidFill>
                <a:latin typeface="Calibri"/>
                <a:cs typeface="Calibri"/>
              </a:rPr>
              <a:t>-</a:t>
            </a:r>
            <a:r>
              <a:rPr lang="nn-NO" sz="1000" spc="35" dirty="0">
                <a:solidFill>
                  <a:schemeClr val="tx1"/>
                </a:solidFill>
                <a:latin typeface="Calibri"/>
                <a:cs typeface="Calibri"/>
              </a:rPr>
              <a:t> </a:t>
            </a:r>
            <a:r>
              <a:rPr lang="nn-NO" sz="1000" spc="-25" dirty="0">
                <a:solidFill>
                  <a:schemeClr val="tx1"/>
                </a:solidFill>
                <a:latin typeface="Calibri"/>
                <a:cs typeface="Calibri"/>
              </a:rPr>
              <a:t>Fri</a:t>
            </a:r>
            <a:endParaRPr lang="nn-NO" sz="1000" dirty="0">
              <a:solidFill>
                <a:schemeClr val="tx1"/>
              </a:solidFill>
              <a:latin typeface="Calibri"/>
              <a:cs typeface="Calibri"/>
            </a:endParaRPr>
          </a:p>
          <a:p>
            <a:pPr marL="250190">
              <a:lnSpc>
                <a:spcPct val="100000"/>
              </a:lnSpc>
              <a:spcBef>
                <a:spcPts val="219"/>
              </a:spcBef>
            </a:pPr>
            <a:r>
              <a:rPr sz="1000" dirty="0">
                <a:solidFill>
                  <a:schemeClr val="tx1"/>
                </a:solidFill>
                <a:latin typeface="Calibri"/>
                <a:cs typeface="Calibri"/>
              </a:rPr>
              <a:t>0</a:t>
            </a:r>
            <a:r>
              <a:rPr lang="en-US" sz="1000" dirty="0">
                <a:solidFill>
                  <a:schemeClr val="tx1"/>
                </a:solidFill>
                <a:latin typeface="Calibri"/>
                <a:cs typeface="Calibri"/>
              </a:rPr>
              <a:t>9</a:t>
            </a:r>
            <a:r>
              <a:rPr sz="1000" dirty="0">
                <a:solidFill>
                  <a:schemeClr val="tx1"/>
                </a:solidFill>
                <a:latin typeface="Calibri"/>
                <a:cs typeface="Calibri"/>
              </a:rPr>
              <a:t>:</a:t>
            </a:r>
            <a:r>
              <a:rPr lang="en-US" sz="1000" dirty="0">
                <a:solidFill>
                  <a:schemeClr val="tx1"/>
                </a:solidFill>
                <a:latin typeface="Calibri"/>
                <a:cs typeface="Calibri"/>
              </a:rPr>
              <a:t>00</a:t>
            </a:r>
            <a:r>
              <a:rPr sz="1000" spc="60" dirty="0">
                <a:solidFill>
                  <a:schemeClr val="tx1"/>
                </a:solidFill>
                <a:latin typeface="Calibri"/>
                <a:cs typeface="Calibri"/>
              </a:rPr>
              <a:t> </a:t>
            </a:r>
            <a:r>
              <a:rPr sz="1000" spc="90" dirty="0">
                <a:solidFill>
                  <a:schemeClr val="tx1"/>
                </a:solidFill>
                <a:latin typeface="Calibri"/>
                <a:cs typeface="Calibri"/>
              </a:rPr>
              <a:t>-</a:t>
            </a:r>
            <a:r>
              <a:rPr sz="1000" spc="65" dirty="0">
                <a:solidFill>
                  <a:schemeClr val="tx1"/>
                </a:solidFill>
                <a:latin typeface="Calibri"/>
                <a:cs typeface="Calibri"/>
              </a:rPr>
              <a:t> </a:t>
            </a:r>
            <a:r>
              <a:rPr lang="en-US" sz="1000" spc="-10" dirty="0">
                <a:solidFill>
                  <a:schemeClr val="tx1"/>
                </a:solidFill>
                <a:latin typeface="Calibri"/>
                <a:cs typeface="Calibri"/>
              </a:rPr>
              <a:t>18</a:t>
            </a:r>
            <a:r>
              <a:rPr sz="1000" spc="-10" dirty="0">
                <a:solidFill>
                  <a:schemeClr val="tx1"/>
                </a:solidFill>
                <a:latin typeface="Calibri"/>
                <a:cs typeface="Calibri"/>
              </a:rPr>
              <a:t>:</a:t>
            </a:r>
            <a:r>
              <a:rPr lang="en-US" sz="1000" spc="-10" dirty="0">
                <a:solidFill>
                  <a:schemeClr val="tx1"/>
                </a:solidFill>
                <a:latin typeface="Calibri"/>
                <a:cs typeface="Calibri"/>
              </a:rPr>
              <a:t>00 (GMT+7)</a:t>
            </a:r>
            <a:endParaRPr sz="1000" dirty="0">
              <a:solidFill>
                <a:schemeClr val="tx1"/>
              </a:solidFill>
              <a:latin typeface="Calibri"/>
              <a:cs typeface="Calibri"/>
            </a:endParaRPr>
          </a:p>
        </p:txBody>
      </p:sp>
      <p:sp>
        <p:nvSpPr>
          <p:cNvPr id="13" name="object 13"/>
          <p:cNvSpPr txBox="1"/>
          <p:nvPr/>
        </p:nvSpPr>
        <p:spPr>
          <a:xfrm>
            <a:off x="10188710" y="7139354"/>
            <a:ext cx="109220" cy="208279"/>
          </a:xfrm>
          <a:prstGeom prst="rect">
            <a:avLst/>
          </a:prstGeom>
        </p:spPr>
        <p:txBody>
          <a:bodyPr vert="horz" wrap="square" lIns="0" tIns="12700" rIns="0" bIns="0" rtlCol="0">
            <a:spAutoFit/>
          </a:bodyPr>
          <a:lstStyle/>
          <a:p>
            <a:pPr marL="12700">
              <a:lnSpc>
                <a:spcPct val="100000"/>
              </a:lnSpc>
              <a:spcBef>
                <a:spcPts val="100"/>
              </a:spcBef>
            </a:pPr>
            <a:r>
              <a:rPr sz="1200" i="1" spc="45" dirty="0">
                <a:solidFill>
                  <a:srgbClr val="5A5C5F"/>
                </a:solidFill>
                <a:latin typeface="Calibri"/>
                <a:cs typeface="Calibri"/>
              </a:rPr>
              <a:t>3</a:t>
            </a:r>
            <a:endParaRPr sz="1200" dirty="0">
              <a:latin typeface="Calibri"/>
              <a:cs typeface="Calibri"/>
            </a:endParaRPr>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8277" t="25497" r="86269" b="68656"/>
          <a:stretch/>
        </p:blipFill>
        <p:spPr>
          <a:xfrm>
            <a:off x="949934" y="1983115"/>
            <a:ext cx="529390" cy="401054"/>
          </a:xfrm>
          <a:prstGeom prst="rect">
            <a:avLst/>
          </a:prstGeom>
        </p:spPr>
      </p:pic>
      <p:sp>
        <p:nvSpPr>
          <p:cNvPr id="16" name="object 7">
            <a:extLst>
              <a:ext uri="{FF2B5EF4-FFF2-40B4-BE49-F238E27FC236}">
                <a16:creationId xmlns:a16="http://schemas.microsoft.com/office/drawing/2014/main" id="{651B2C82-6FF5-4E9F-AE74-A9E0CC6D81F3}"/>
              </a:ext>
            </a:extLst>
          </p:cNvPr>
          <p:cNvSpPr txBox="1"/>
          <p:nvPr/>
        </p:nvSpPr>
        <p:spPr>
          <a:xfrm>
            <a:off x="4141787" y="5578040"/>
            <a:ext cx="2409825" cy="1111202"/>
          </a:xfrm>
          <a:prstGeom prst="rect">
            <a:avLst/>
          </a:prstGeom>
        </p:spPr>
        <p:txBody>
          <a:bodyPr vert="horz" wrap="square" lIns="0" tIns="97155" rIns="0" bIns="0" rtlCol="0">
            <a:spAutoFit/>
          </a:bodyPr>
          <a:lstStyle/>
          <a:p>
            <a:pPr marL="12700">
              <a:lnSpc>
                <a:spcPct val="100000"/>
              </a:lnSpc>
              <a:spcBef>
                <a:spcPts val="765"/>
              </a:spcBef>
            </a:pPr>
            <a:r>
              <a:rPr lang="en-US" sz="1000" b="1" spc="-10" dirty="0">
                <a:solidFill>
                  <a:schemeClr val="tx1"/>
                </a:solidFill>
                <a:latin typeface="Calibri"/>
                <a:cs typeface="Calibri"/>
              </a:rPr>
              <a:t>Singapore</a:t>
            </a:r>
            <a:endParaRPr sz="1000" dirty="0">
              <a:solidFill>
                <a:schemeClr val="tx1"/>
              </a:solidFill>
              <a:latin typeface="Calibri"/>
              <a:cs typeface="Calibri"/>
            </a:endParaRPr>
          </a:p>
          <a:p>
            <a:pPr marL="239395">
              <a:lnSpc>
                <a:spcPct val="100000"/>
              </a:lnSpc>
              <a:spcBef>
                <a:spcPts val="665"/>
              </a:spcBef>
            </a:pPr>
            <a:r>
              <a:rPr lang="th-TH" sz="1000" spc="-10" dirty="0">
                <a:solidFill>
                  <a:schemeClr val="tx1"/>
                </a:solidFill>
                <a:latin typeface="Calibri"/>
                <a:cs typeface="Calibri"/>
              </a:rPr>
              <a:t>18007231394</a:t>
            </a:r>
            <a:endParaRPr sz="1000" dirty="0">
              <a:solidFill>
                <a:schemeClr val="tx1"/>
              </a:solidFill>
              <a:latin typeface="Calibri"/>
              <a:cs typeface="Calibri"/>
            </a:endParaRPr>
          </a:p>
          <a:p>
            <a:pPr marL="239395" marR="5080" indent="-2540">
              <a:lnSpc>
                <a:spcPts val="1550"/>
              </a:lnSpc>
              <a:spcBef>
                <a:spcPts val="65"/>
              </a:spcBef>
            </a:pPr>
            <a:r>
              <a:rPr lang="nn-NO" sz="1000" dirty="0">
                <a:solidFill>
                  <a:schemeClr val="tx1"/>
                </a:solidFill>
                <a:latin typeface="Calibri"/>
                <a:cs typeface="Calibri"/>
              </a:rPr>
              <a:t>chemcs-synthetics@exxonmobil.com</a:t>
            </a:r>
          </a:p>
          <a:p>
            <a:pPr marL="239395" marR="5080" indent="-2540">
              <a:lnSpc>
                <a:spcPts val="1550"/>
              </a:lnSpc>
              <a:spcBef>
                <a:spcPts val="65"/>
              </a:spcBef>
            </a:pPr>
            <a:r>
              <a:rPr lang="nn-NO" sz="1000" dirty="0">
                <a:solidFill>
                  <a:schemeClr val="tx1"/>
                </a:solidFill>
                <a:latin typeface="Calibri"/>
                <a:cs typeface="Calibri"/>
              </a:rPr>
              <a:t>Mon</a:t>
            </a:r>
            <a:r>
              <a:rPr lang="nn-NO" sz="1000" spc="35" dirty="0">
                <a:solidFill>
                  <a:schemeClr val="tx1"/>
                </a:solidFill>
                <a:latin typeface="Calibri"/>
                <a:cs typeface="Calibri"/>
              </a:rPr>
              <a:t> </a:t>
            </a:r>
            <a:r>
              <a:rPr lang="nn-NO" sz="1000" spc="90" dirty="0">
                <a:solidFill>
                  <a:schemeClr val="tx1"/>
                </a:solidFill>
                <a:latin typeface="Calibri"/>
                <a:cs typeface="Calibri"/>
              </a:rPr>
              <a:t>-</a:t>
            </a:r>
            <a:r>
              <a:rPr lang="nn-NO" sz="1000" spc="35" dirty="0">
                <a:solidFill>
                  <a:schemeClr val="tx1"/>
                </a:solidFill>
                <a:latin typeface="Calibri"/>
                <a:cs typeface="Calibri"/>
              </a:rPr>
              <a:t> </a:t>
            </a:r>
            <a:r>
              <a:rPr lang="nn-NO" sz="1000" spc="-25" dirty="0">
                <a:solidFill>
                  <a:schemeClr val="tx1"/>
                </a:solidFill>
                <a:latin typeface="Calibri"/>
                <a:cs typeface="Calibri"/>
              </a:rPr>
              <a:t>Fri</a:t>
            </a:r>
            <a:endParaRPr lang="nn-NO" sz="1000" dirty="0">
              <a:solidFill>
                <a:schemeClr val="tx1"/>
              </a:solidFill>
              <a:latin typeface="Calibri"/>
              <a:cs typeface="Calibri"/>
            </a:endParaRPr>
          </a:p>
          <a:p>
            <a:pPr marL="250190">
              <a:lnSpc>
                <a:spcPct val="100000"/>
              </a:lnSpc>
              <a:spcBef>
                <a:spcPts val="219"/>
              </a:spcBef>
            </a:pPr>
            <a:r>
              <a:rPr sz="1000" dirty="0">
                <a:solidFill>
                  <a:schemeClr val="tx1"/>
                </a:solidFill>
                <a:latin typeface="Calibri"/>
                <a:cs typeface="Calibri"/>
              </a:rPr>
              <a:t>0</a:t>
            </a:r>
            <a:r>
              <a:rPr lang="en-US" sz="1000" dirty="0">
                <a:solidFill>
                  <a:schemeClr val="tx1"/>
                </a:solidFill>
                <a:latin typeface="Calibri"/>
                <a:cs typeface="Calibri"/>
              </a:rPr>
              <a:t>7</a:t>
            </a:r>
            <a:r>
              <a:rPr sz="1000" dirty="0">
                <a:solidFill>
                  <a:schemeClr val="tx1"/>
                </a:solidFill>
                <a:latin typeface="Calibri"/>
                <a:cs typeface="Calibri"/>
              </a:rPr>
              <a:t>:</a:t>
            </a:r>
            <a:r>
              <a:rPr lang="en-US" sz="1000" dirty="0">
                <a:solidFill>
                  <a:schemeClr val="tx1"/>
                </a:solidFill>
                <a:latin typeface="Calibri"/>
                <a:cs typeface="Calibri"/>
              </a:rPr>
              <a:t>30</a:t>
            </a:r>
            <a:r>
              <a:rPr sz="1000" spc="60" dirty="0">
                <a:solidFill>
                  <a:schemeClr val="tx1"/>
                </a:solidFill>
                <a:latin typeface="Calibri"/>
                <a:cs typeface="Calibri"/>
              </a:rPr>
              <a:t> </a:t>
            </a:r>
            <a:r>
              <a:rPr sz="1000" spc="90" dirty="0">
                <a:solidFill>
                  <a:schemeClr val="tx1"/>
                </a:solidFill>
                <a:latin typeface="Calibri"/>
                <a:cs typeface="Calibri"/>
              </a:rPr>
              <a:t>-</a:t>
            </a:r>
            <a:r>
              <a:rPr sz="1000" spc="65" dirty="0">
                <a:solidFill>
                  <a:schemeClr val="tx1"/>
                </a:solidFill>
                <a:latin typeface="Calibri"/>
                <a:cs typeface="Calibri"/>
              </a:rPr>
              <a:t> </a:t>
            </a:r>
            <a:r>
              <a:rPr sz="1000" spc="-10" dirty="0">
                <a:solidFill>
                  <a:schemeClr val="tx1"/>
                </a:solidFill>
                <a:latin typeface="Calibri"/>
                <a:cs typeface="Calibri"/>
              </a:rPr>
              <a:t>1</a:t>
            </a:r>
            <a:r>
              <a:rPr lang="en-US" sz="1000" spc="-10" dirty="0">
                <a:solidFill>
                  <a:schemeClr val="tx1"/>
                </a:solidFill>
                <a:latin typeface="Calibri"/>
                <a:cs typeface="Calibri"/>
              </a:rPr>
              <a:t>6</a:t>
            </a:r>
            <a:r>
              <a:rPr sz="1000" spc="-10" dirty="0">
                <a:solidFill>
                  <a:schemeClr val="tx1"/>
                </a:solidFill>
                <a:latin typeface="Calibri"/>
                <a:cs typeface="Calibri"/>
              </a:rPr>
              <a:t>:</a:t>
            </a:r>
            <a:r>
              <a:rPr lang="en-US" sz="1000" spc="-10" dirty="0">
                <a:solidFill>
                  <a:schemeClr val="tx1"/>
                </a:solidFill>
                <a:latin typeface="Calibri"/>
                <a:cs typeface="Calibri"/>
              </a:rPr>
              <a:t>30 (GMT+7)</a:t>
            </a:r>
            <a:endParaRPr sz="1000" dirty="0">
              <a:solidFill>
                <a:schemeClr val="tx1"/>
              </a:solidFill>
              <a:latin typeface="Calibri"/>
              <a:cs typeface="Calibri"/>
            </a:endParaRPr>
          </a:p>
        </p:txBody>
      </p:sp>
      <p:pic>
        <p:nvPicPr>
          <p:cNvPr id="24" name="object 23">
            <a:extLst>
              <a:ext uri="{FF2B5EF4-FFF2-40B4-BE49-F238E27FC236}">
                <a16:creationId xmlns:a16="http://schemas.microsoft.com/office/drawing/2014/main" id="{59FC0553-38FB-4032-BD47-C86971EB0C8B}"/>
              </a:ext>
            </a:extLst>
          </p:cNvPr>
          <p:cNvPicPr/>
          <p:nvPr/>
        </p:nvPicPr>
        <p:blipFill>
          <a:blip r:embed="rId6" cstate="print"/>
          <a:stretch>
            <a:fillRect/>
          </a:stretch>
        </p:blipFill>
        <p:spPr>
          <a:xfrm>
            <a:off x="4110674" y="5300703"/>
            <a:ext cx="399605" cy="399607"/>
          </a:xfrm>
          <a:prstGeom prst="rect">
            <a:avLst/>
          </a:prstGeom>
        </p:spPr>
      </p:pic>
      <p:grpSp>
        <p:nvGrpSpPr>
          <p:cNvPr id="14" name="Group 13"/>
          <p:cNvGrpSpPr/>
          <p:nvPr/>
        </p:nvGrpSpPr>
        <p:grpSpPr>
          <a:xfrm>
            <a:off x="7232916" y="5518304"/>
            <a:ext cx="3181879" cy="1093376"/>
            <a:chOff x="7232913" y="5518304"/>
            <a:chExt cx="3052656" cy="1093376"/>
          </a:xfrm>
        </p:grpSpPr>
        <p:sp>
          <p:nvSpPr>
            <p:cNvPr id="12" name="object 12"/>
            <p:cNvSpPr txBox="1"/>
            <p:nvPr/>
          </p:nvSpPr>
          <p:spPr>
            <a:xfrm>
              <a:off x="7345030" y="5518304"/>
              <a:ext cx="2940539" cy="1093376"/>
            </a:xfrm>
            <a:prstGeom prst="rect">
              <a:avLst/>
            </a:prstGeom>
          </p:spPr>
          <p:txBody>
            <a:bodyPr vert="horz" wrap="square" lIns="0" tIns="97155" rIns="0" bIns="0" rtlCol="0">
              <a:spAutoFit/>
            </a:bodyPr>
            <a:lstStyle/>
            <a:p>
              <a:pPr marL="12700">
                <a:lnSpc>
                  <a:spcPct val="100000"/>
                </a:lnSpc>
                <a:spcBef>
                  <a:spcPts val="765"/>
                </a:spcBef>
              </a:pPr>
              <a:r>
                <a:rPr sz="1000" b="1" dirty="0">
                  <a:solidFill>
                    <a:schemeClr val="tx1"/>
                  </a:solidFill>
                  <a:latin typeface="Calibri"/>
                  <a:cs typeface="Calibri"/>
                </a:rPr>
                <a:t>Other</a:t>
              </a:r>
              <a:r>
                <a:rPr sz="1000" b="1" spc="170" dirty="0">
                  <a:solidFill>
                    <a:schemeClr val="tx1"/>
                  </a:solidFill>
                  <a:latin typeface="Calibri"/>
                  <a:cs typeface="Calibri"/>
                </a:rPr>
                <a:t> </a:t>
              </a:r>
              <a:r>
                <a:rPr sz="1000" b="1" spc="-10" dirty="0">
                  <a:solidFill>
                    <a:schemeClr val="tx1"/>
                  </a:solidFill>
                  <a:latin typeface="Calibri"/>
                  <a:cs typeface="Calibri"/>
                </a:rPr>
                <a:t>countries</a:t>
              </a:r>
              <a:endParaRPr sz="1000" dirty="0">
                <a:solidFill>
                  <a:schemeClr val="tx1"/>
                </a:solidFill>
                <a:latin typeface="Calibri"/>
                <a:cs typeface="Calibri"/>
              </a:endParaRPr>
            </a:p>
            <a:p>
              <a:pPr marL="228600">
                <a:lnSpc>
                  <a:spcPct val="100000"/>
                </a:lnSpc>
                <a:spcBef>
                  <a:spcPts val="665"/>
                </a:spcBef>
              </a:pPr>
              <a:r>
                <a:rPr sz="1000" spc="-10" dirty="0">
                  <a:solidFill>
                    <a:schemeClr val="tx1"/>
                  </a:solidFill>
                  <a:latin typeface="Calibri"/>
                  <a:cs typeface="Calibri"/>
                </a:rPr>
                <a:t>+6620268399</a:t>
              </a:r>
              <a:endParaRPr sz="1000" dirty="0">
                <a:solidFill>
                  <a:schemeClr val="tx1"/>
                </a:solidFill>
                <a:latin typeface="Calibri"/>
                <a:cs typeface="Calibri"/>
              </a:endParaRPr>
            </a:p>
            <a:p>
              <a:pPr marL="239395" marR="564515" indent="-10160">
                <a:lnSpc>
                  <a:spcPct val="122900"/>
                </a:lnSpc>
                <a:spcBef>
                  <a:spcPts val="105"/>
                </a:spcBef>
              </a:pPr>
              <a:r>
                <a:rPr lang="en-US" sz="1000" dirty="0">
                  <a:solidFill>
                    <a:schemeClr val="tx1"/>
                  </a:solidFill>
                  <a:latin typeface="Calibri"/>
                  <a:cs typeface="Calibri"/>
                </a:rPr>
                <a:t>chemcs-synthetics@exxonmobil.com</a:t>
              </a:r>
            </a:p>
            <a:p>
              <a:pPr marL="239395" marR="564515" indent="-10160">
                <a:lnSpc>
                  <a:spcPct val="122900"/>
                </a:lnSpc>
                <a:spcBef>
                  <a:spcPts val="105"/>
                </a:spcBef>
              </a:pPr>
              <a:r>
                <a:rPr sz="1000" dirty="0">
                  <a:solidFill>
                    <a:schemeClr val="tx1"/>
                  </a:solidFill>
                  <a:latin typeface="Calibri"/>
                  <a:cs typeface="Calibri"/>
                </a:rPr>
                <a:t>Mon</a:t>
              </a:r>
              <a:r>
                <a:rPr sz="1000" spc="35" dirty="0">
                  <a:solidFill>
                    <a:schemeClr val="tx1"/>
                  </a:solidFill>
                  <a:latin typeface="Calibri"/>
                  <a:cs typeface="Calibri"/>
                </a:rPr>
                <a:t> </a:t>
              </a:r>
              <a:r>
                <a:rPr sz="1000" spc="90" dirty="0">
                  <a:solidFill>
                    <a:schemeClr val="tx1"/>
                  </a:solidFill>
                  <a:latin typeface="Calibri"/>
                  <a:cs typeface="Calibri"/>
                </a:rPr>
                <a:t>-</a:t>
              </a:r>
              <a:r>
                <a:rPr sz="1000" spc="35" dirty="0">
                  <a:solidFill>
                    <a:schemeClr val="tx1"/>
                  </a:solidFill>
                  <a:latin typeface="Calibri"/>
                  <a:cs typeface="Calibri"/>
                </a:rPr>
                <a:t> </a:t>
              </a:r>
              <a:r>
                <a:rPr sz="1000" spc="-25" dirty="0">
                  <a:solidFill>
                    <a:schemeClr val="tx1"/>
                  </a:solidFill>
                  <a:latin typeface="Calibri"/>
                  <a:cs typeface="Calibri"/>
                </a:rPr>
                <a:t>Fri</a:t>
              </a:r>
              <a:endParaRPr sz="1000" dirty="0">
                <a:solidFill>
                  <a:schemeClr val="tx1"/>
                </a:solidFill>
                <a:latin typeface="Calibri"/>
                <a:cs typeface="Calibri"/>
              </a:endParaRPr>
            </a:p>
            <a:p>
              <a:pPr marL="250190">
                <a:lnSpc>
                  <a:spcPct val="100000"/>
                </a:lnSpc>
                <a:spcBef>
                  <a:spcPts val="219"/>
                </a:spcBef>
              </a:pPr>
              <a:r>
                <a:rPr lang="en-US" sz="1000" dirty="0">
                  <a:solidFill>
                    <a:schemeClr val="tx1"/>
                  </a:solidFill>
                  <a:latin typeface="Calibri"/>
                  <a:cs typeface="Calibri"/>
                </a:rPr>
                <a:t>07:30</a:t>
              </a:r>
              <a:r>
                <a:rPr lang="en-US" sz="1000" spc="60" dirty="0">
                  <a:solidFill>
                    <a:schemeClr val="tx1"/>
                  </a:solidFill>
                  <a:latin typeface="Calibri"/>
                  <a:cs typeface="Calibri"/>
                </a:rPr>
                <a:t> </a:t>
              </a:r>
              <a:r>
                <a:rPr lang="en-US" sz="1000" spc="90" dirty="0">
                  <a:solidFill>
                    <a:schemeClr val="tx1"/>
                  </a:solidFill>
                  <a:latin typeface="Calibri"/>
                  <a:cs typeface="Calibri"/>
                </a:rPr>
                <a:t>-</a:t>
              </a:r>
              <a:r>
                <a:rPr lang="en-US" sz="1000" spc="65" dirty="0">
                  <a:solidFill>
                    <a:schemeClr val="tx1"/>
                  </a:solidFill>
                  <a:latin typeface="Calibri"/>
                  <a:cs typeface="Calibri"/>
                </a:rPr>
                <a:t> </a:t>
              </a:r>
              <a:r>
                <a:rPr lang="en-US" sz="1000" spc="-10" dirty="0">
                  <a:solidFill>
                    <a:schemeClr val="tx1"/>
                  </a:solidFill>
                  <a:latin typeface="Calibri"/>
                  <a:cs typeface="Calibri"/>
                </a:rPr>
                <a:t>16:30 (GMT+7)</a:t>
              </a:r>
              <a:endParaRPr lang="en-US" sz="1000" dirty="0">
                <a:solidFill>
                  <a:schemeClr val="tx1"/>
                </a:solidFill>
                <a:latin typeface="Calibri"/>
                <a:cs typeface="Calibri"/>
              </a:endParaRPr>
            </a:p>
          </p:txBody>
        </p:sp>
        <p:pic>
          <p:nvPicPr>
            <p:cNvPr id="19" name="Picture 18">
              <a:extLst>
                <a:ext uri="{FF2B5EF4-FFF2-40B4-BE49-F238E27FC236}">
                  <a16:creationId xmlns:a16="http://schemas.microsoft.com/office/drawing/2014/main" id="{84EAA391-3607-4D55-AE54-6D39FC1E1FAC}"/>
                </a:ext>
              </a:extLst>
            </p:cNvPr>
            <p:cNvPicPr>
              <a:picLocks noChangeAspect="1"/>
            </p:cNvPicPr>
            <p:nvPr/>
          </p:nvPicPr>
          <p:blipFill rotWithShape="1">
            <a:blip r:embed="rId7">
              <a:extLst>
                <a:ext uri="{28A0092B-C50C-407E-A947-70E740481C1C}">
                  <a14:useLocalDpi xmlns:a14="http://schemas.microsoft.com/office/drawing/2010/main" val="0"/>
                </a:ext>
              </a:extLst>
            </a:blip>
            <a:srcRect t="52045"/>
            <a:stretch/>
          </p:blipFill>
          <p:spPr>
            <a:xfrm>
              <a:off x="7232913" y="6249513"/>
              <a:ext cx="181000" cy="319783"/>
            </a:xfrm>
            <a:prstGeom prst="rect">
              <a:avLst/>
            </a:prstGeom>
          </p:spPr>
        </p:pic>
        <p:pic>
          <p:nvPicPr>
            <p:cNvPr id="21" name="Picture 20">
              <a:extLst>
                <a:ext uri="{FF2B5EF4-FFF2-40B4-BE49-F238E27FC236}">
                  <a16:creationId xmlns:a16="http://schemas.microsoft.com/office/drawing/2014/main" id="{F40031C1-FF7D-452B-B0BB-0FE6F050B21E}"/>
                </a:ext>
              </a:extLst>
            </p:cNvPr>
            <p:cNvPicPr>
              <a:picLocks noChangeAspect="1"/>
            </p:cNvPicPr>
            <p:nvPr/>
          </p:nvPicPr>
          <p:blipFill rotWithShape="1">
            <a:blip r:embed="rId7">
              <a:extLst>
                <a:ext uri="{28A0092B-C50C-407E-A947-70E740481C1C}">
                  <a14:useLocalDpi xmlns:a14="http://schemas.microsoft.com/office/drawing/2010/main" val="0"/>
                </a:ext>
              </a:extLst>
            </a:blip>
            <a:srcRect b="45307"/>
            <a:stretch/>
          </p:blipFill>
          <p:spPr>
            <a:xfrm>
              <a:off x="7232913" y="5902298"/>
              <a:ext cx="181000" cy="364717"/>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86252" y="2684255"/>
            <a:ext cx="1261745" cy="354330"/>
          </a:xfrm>
          <a:custGeom>
            <a:avLst/>
            <a:gdLst/>
            <a:ahLst/>
            <a:cxnLst/>
            <a:rect l="l" t="t" r="r" b="b"/>
            <a:pathLst>
              <a:path w="1261745" h="354330">
                <a:moveTo>
                  <a:pt x="1100874" y="0"/>
                </a:moveTo>
                <a:lnTo>
                  <a:pt x="160286" y="0"/>
                </a:lnTo>
                <a:lnTo>
                  <a:pt x="109767" y="8207"/>
                </a:lnTo>
                <a:lnTo>
                  <a:pt x="65784" y="31033"/>
                </a:lnTo>
                <a:lnTo>
                  <a:pt x="31033" y="65784"/>
                </a:lnTo>
                <a:lnTo>
                  <a:pt x="8207" y="109767"/>
                </a:lnTo>
                <a:lnTo>
                  <a:pt x="0" y="160286"/>
                </a:lnTo>
                <a:lnTo>
                  <a:pt x="0" y="193865"/>
                </a:lnTo>
                <a:lnTo>
                  <a:pt x="8207" y="244385"/>
                </a:lnTo>
                <a:lnTo>
                  <a:pt x="31033" y="288367"/>
                </a:lnTo>
                <a:lnTo>
                  <a:pt x="65784" y="323118"/>
                </a:lnTo>
                <a:lnTo>
                  <a:pt x="109767" y="345944"/>
                </a:lnTo>
                <a:lnTo>
                  <a:pt x="160286" y="354152"/>
                </a:lnTo>
                <a:lnTo>
                  <a:pt x="1100874" y="354152"/>
                </a:lnTo>
                <a:lnTo>
                  <a:pt x="1151393" y="345944"/>
                </a:lnTo>
                <a:lnTo>
                  <a:pt x="1195376" y="323118"/>
                </a:lnTo>
                <a:lnTo>
                  <a:pt x="1230127" y="288367"/>
                </a:lnTo>
                <a:lnTo>
                  <a:pt x="1252953" y="244385"/>
                </a:lnTo>
                <a:lnTo>
                  <a:pt x="1261160" y="193865"/>
                </a:lnTo>
                <a:lnTo>
                  <a:pt x="1261160" y="160286"/>
                </a:lnTo>
                <a:lnTo>
                  <a:pt x="1252953" y="109767"/>
                </a:lnTo>
                <a:lnTo>
                  <a:pt x="1230127" y="65784"/>
                </a:lnTo>
                <a:lnTo>
                  <a:pt x="1195376" y="31033"/>
                </a:lnTo>
                <a:lnTo>
                  <a:pt x="1151393" y="8207"/>
                </a:lnTo>
                <a:lnTo>
                  <a:pt x="1100874" y="0"/>
                </a:lnTo>
                <a:close/>
              </a:path>
            </a:pathLst>
          </a:custGeom>
          <a:solidFill>
            <a:srgbClr val="BCBEC0"/>
          </a:solidFill>
        </p:spPr>
        <p:txBody>
          <a:bodyPr wrap="square" lIns="0" tIns="0" rIns="0" bIns="0" rtlCol="0"/>
          <a:lstStyle/>
          <a:p>
            <a:endParaRPr dirty="0"/>
          </a:p>
        </p:txBody>
      </p:sp>
      <p:sp>
        <p:nvSpPr>
          <p:cNvPr id="3" name="object 3"/>
          <p:cNvSpPr/>
          <p:nvPr/>
        </p:nvSpPr>
        <p:spPr>
          <a:xfrm>
            <a:off x="4486250" y="4399555"/>
            <a:ext cx="1141730" cy="320675"/>
          </a:xfrm>
          <a:custGeom>
            <a:avLst/>
            <a:gdLst/>
            <a:ahLst/>
            <a:cxnLst/>
            <a:rect l="l" t="t" r="r" b="b"/>
            <a:pathLst>
              <a:path w="1141729" h="320675">
                <a:moveTo>
                  <a:pt x="981316" y="320573"/>
                </a:moveTo>
                <a:lnTo>
                  <a:pt x="160299" y="320573"/>
                </a:lnTo>
                <a:lnTo>
                  <a:pt x="109773" y="312366"/>
                </a:lnTo>
                <a:lnTo>
                  <a:pt x="65787" y="289539"/>
                </a:lnTo>
                <a:lnTo>
                  <a:pt x="31034" y="254788"/>
                </a:lnTo>
                <a:lnTo>
                  <a:pt x="8207" y="210806"/>
                </a:lnTo>
                <a:lnTo>
                  <a:pt x="0" y="160286"/>
                </a:lnTo>
                <a:lnTo>
                  <a:pt x="8207" y="109767"/>
                </a:lnTo>
                <a:lnTo>
                  <a:pt x="31034" y="65784"/>
                </a:lnTo>
                <a:lnTo>
                  <a:pt x="65787" y="31033"/>
                </a:lnTo>
                <a:lnTo>
                  <a:pt x="109773" y="8207"/>
                </a:lnTo>
                <a:lnTo>
                  <a:pt x="160299" y="0"/>
                </a:lnTo>
                <a:lnTo>
                  <a:pt x="981316" y="0"/>
                </a:lnTo>
                <a:lnTo>
                  <a:pt x="1031842" y="8207"/>
                </a:lnTo>
                <a:lnTo>
                  <a:pt x="1075828" y="31033"/>
                </a:lnTo>
                <a:lnTo>
                  <a:pt x="1110581" y="65784"/>
                </a:lnTo>
                <a:lnTo>
                  <a:pt x="1133408" y="109767"/>
                </a:lnTo>
                <a:lnTo>
                  <a:pt x="1141615" y="160286"/>
                </a:lnTo>
                <a:lnTo>
                  <a:pt x="1133408" y="210806"/>
                </a:lnTo>
                <a:lnTo>
                  <a:pt x="1110581" y="254788"/>
                </a:lnTo>
                <a:lnTo>
                  <a:pt x="1075828" y="289539"/>
                </a:lnTo>
                <a:lnTo>
                  <a:pt x="1031842" y="312366"/>
                </a:lnTo>
                <a:lnTo>
                  <a:pt x="981316" y="320573"/>
                </a:lnTo>
                <a:close/>
              </a:path>
            </a:pathLst>
          </a:custGeom>
          <a:ln w="12700">
            <a:solidFill>
              <a:srgbClr val="BCBEC0"/>
            </a:solidFill>
          </a:ln>
        </p:spPr>
        <p:txBody>
          <a:bodyPr wrap="square" lIns="0" tIns="0" rIns="0" bIns="0" rtlCol="0"/>
          <a:lstStyle/>
          <a:p>
            <a:endParaRPr dirty="0"/>
          </a:p>
        </p:txBody>
      </p:sp>
      <p:sp>
        <p:nvSpPr>
          <p:cNvPr id="4" name="object 4"/>
          <p:cNvSpPr txBox="1"/>
          <p:nvPr/>
        </p:nvSpPr>
        <p:spPr>
          <a:xfrm>
            <a:off x="602344" y="479842"/>
            <a:ext cx="684530" cy="223520"/>
          </a:xfrm>
          <a:prstGeom prst="rect">
            <a:avLst/>
          </a:prstGeom>
        </p:spPr>
        <p:txBody>
          <a:bodyPr vert="horz" wrap="square" lIns="0" tIns="12700" rIns="0" bIns="0" rtlCol="0">
            <a:spAutoFit/>
          </a:bodyPr>
          <a:lstStyle/>
          <a:p>
            <a:pPr marL="12700">
              <a:lnSpc>
                <a:spcPct val="100000"/>
              </a:lnSpc>
              <a:spcBef>
                <a:spcPts val="100"/>
              </a:spcBef>
            </a:pPr>
            <a:r>
              <a:rPr sz="1300" b="1" spc="-10" dirty="0">
                <a:solidFill>
                  <a:srgbClr val="231F20"/>
                </a:solidFill>
                <a:latin typeface="Calibri"/>
                <a:cs typeface="Calibri"/>
              </a:rPr>
              <a:t>Ordering</a:t>
            </a:r>
            <a:endParaRPr sz="1300" dirty="0">
              <a:latin typeface="Calibri"/>
              <a:cs typeface="Calibri"/>
            </a:endParaRPr>
          </a:p>
        </p:txBody>
      </p:sp>
      <p:grpSp>
        <p:nvGrpSpPr>
          <p:cNvPr id="5" name="object 5"/>
          <p:cNvGrpSpPr/>
          <p:nvPr/>
        </p:nvGrpSpPr>
        <p:grpSpPr>
          <a:xfrm>
            <a:off x="602386" y="1028521"/>
            <a:ext cx="10121900" cy="930910"/>
            <a:chOff x="602386" y="1028521"/>
            <a:chExt cx="10121900" cy="930910"/>
          </a:xfrm>
        </p:grpSpPr>
        <p:sp>
          <p:nvSpPr>
            <p:cNvPr id="6" name="object 6"/>
            <p:cNvSpPr/>
            <p:nvPr/>
          </p:nvSpPr>
          <p:spPr>
            <a:xfrm>
              <a:off x="1121704" y="1493944"/>
              <a:ext cx="9571355" cy="0"/>
            </a:xfrm>
            <a:custGeom>
              <a:avLst/>
              <a:gdLst/>
              <a:ahLst/>
              <a:cxnLst/>
              <a:rect l="l" t="t" r="r" b="b"/>
              <a:pathLst>
                <a:path w="9571355">
                  <a:moveTo>
                    <a:pt x="0" y="0"/>
                  </a:moveTo>
                  <a:lnTo>
                    <a:pt x="9570821" y="0"/>
                  </a:lnTo>
                </a:path>
              </a:pathLst>
            </a:custGeom>
            <a:ln w="63500">
              <a:solidFill>
                <a:srgbClr val="E6E7E8"/>
              </a:solidFill>
            </a:ln>
          </p:spPr>
          <p:txBody>
            <a:bodyPr wrap="square" lIns="0" tIns="0" rIns="0" bIns="0" rtlCol="0"/>
            <a:lstStyle/>
            <a:p>
              <a:endParaRPr dirty="0"/>
            </a:p>
          </p:txBody>
        </p:sp>
        <p:pic>
          <p:nvPicPr>
            <p:cNvPr id="7" name="object 7"/>
            <p:cNvPicPr/>
            <p:nvPr/>
          </p:nvPicPr>
          <p:blipFill>
            <a:blip r:embed="rId3" cstate="print"/>
            <a:stretch>
              <a:fillRect/>
            </a:stretch>
          </p:blipFill>
          <p:spPr>
            <a:xfrm>
              <a:off x="602386" y="1028522"/>
              <a:ext cx="930833" cy="930846"/>
            </a:xfrm>
            <a:prstGeom prst="rect">
              <a:avLst/>
            </a:prstGeom>
          </p:spPr>
        </p:pic>
        <p:sp>
          <p:nvSpPr>
            <p:cNvPr id="8" name="object 8"/>
            <p:cNvSpPr/>
            <p:nvPr/>
          </p:nvSpPr>
          <p:spPr>
            <a:xfrm>
              <a:off x="646720" y="1072863"/>
              <a:ext cx="842644" cy="842644"/>
            </a:xfrm>
            <a:custGeom>
              <a:avLst/>
              <a:gdLst/>
              <a:ahLst/>
              <a:cxnLst/>
              <a:rect l="l" t="t" r="r" b="b"/>
              <a:pathLst>
                <a:path w="842644" h="842644">
                  <a:moveTo>
                    <a:pt x="421081" y="0"/>
                  </a:moveTo>
                  <a:lnTo>
                    <a:pt x="371973" y="2832"/>
                  </a:lnTo>
                  <a:lnTo>
                    <a:pt x="324529" y="11120"/>
                  </a:lnTo>
                  <a:lnTo>
                    <a:pt x="279065" y="24547"/>
                  </a:lnTo>
                  <a:lnTo>
                    <a:pt x="235897" y="42798"/>
                  </a:lnTo>
                  <a:lnTo>
                    <a:pt x="195342" y="65555"/>
                  </a:lnTo>
                  <a:lnTo>
                    <a:pt x="157714" y="92505"/>
                  </a:lnTo>
                  <a:lnTo>
                    <a:pt x="123329" y="123329"/>
                  </a:lnTo>
                  <a:lnTo>
                    <a:pt x="92505" y="157714"/>
                  </a:lnTo>
                  <a:lnTo>
                    <a:pt x="65555" y="195342"/>
                  </a:lnTo>
                  <a:lnTo>
                    <a:pt x="42798" y="235897"/>
                  </a:lnTo>
                  <a:lnTo>
                    <a:pt x="24547" y="279065"/>
                  </a:lnTo>
                  <a:lnTo>
                    <a:pt x="11120" y="324529"/>
                  </a:lnTo>
                  <a:lnTo>
                    <a:pt x="2832" y="371973"/>
                  </a:lnTo>
                  <a:lnTo>
                    <a:pt x="0" y="421081"/>
                  </a:lnTo>
                  <a:lnTo>
                    <a:pt x="2832" y="470189"/>
                  </a:lnTo>
                  <a:lnTo>
                    <a:pt x="11120" y="517632"/>
                  </a:lnTo>
                  <a:lnTo>
                    <a:pt x="24547" y="563095"/>
                  </a:lnTo>
                  <a:lnTo>
                    <a:pt x="42798" y="606262"/>
                  </a:lnTo>
                  <a:lnTo>
                    <a:pt x="65555" y="646816"/>
                  </a:lnTo>
                  <a:lnTo>
                    <a:pt x="92505" y="684443"/>
                  </a:lnTo>
                  <a:lnTo>
                    <a:pt x="123329" y="718826"/>
                  </a:lnTo>
                  <a:lnTo>
                    <a:pt x="157714" y="749649"/>
                  </a:lnTo>
                  <a:lnTo>
                    <a:pt x="195342" y="776597"/>
                  </a:lnTo>
                  <a:lnTo>
                    <a:pt x="235897" y="799354"/>
                  </a:lnTo>
                  <a:lnTo>
                    <a:pt x="279065" y="817603"/>
                  </a:lnTo>
                  <a:lnTo>
                    <a:pt x="324529" y="831029"/>
                  </a:lnTo>
                  <a:lnTo>
                    <a:pt x="371973" y="839317"/>
                  </a:lnTo>
                  <a:lnTo>
                    <a:pt x="421081" y="842149"/>
                  </a:lnTo>
                  <a:lnTo>
                    <a:pt x="470186" y="839317"/>
                  </a:lnTo>
                  <a:lnTo>
                    <a:pt x="517629" y="831029"/>
                  </a:lnTo>
                  <a:lnTo>
                    <a:pt x="563091" y="817603"/>
                  </a:lnTo>
                  <a:lnTo>
                    <a:pt x="606258" y="799354"/>
                  </a:lnTo>
                  <a:lnTo>
                    <a:pt x="646814" y="776597"/>
                  </a:lnTo>
                  <a:lnTo>
                    <a:pt x="684443" y="749649"/>
                  </a:lnTo>
                  <a:lnTo>
                    <a:pt x="718827" y="718826"/>
                  </a:lnTo>
                  <a:lnTo>
                    <a:pt x="749653" y="684443"/>
                  </a:lnTo>
                  <a:lnTo>
                    <a:pt x="776603" y="646816"/>
                  </a:lnTo>
                  <a:lnTo>
                    <a:pt x="799361" y="606262"/>
                  </a:lnTo>
                  <a:lnTo>
                    <a:pt x="817613" y="563095"/>
                  </a:lnTo>
                  <a:lnTo>
                    <a:pt x="831040" y="517632"/>
                  </a:lnTo>
                  <a:lnTo>
                    <a:pt x="839329" y="470189"/>
                  </a:lnTo>
                  <a:lnTo>
                    <a:pt x="842162" y="421081"/>
                  </a:lnTo>
                  <a:lnTo>
                    <a:pt x="839329" y="371973"/>
                  </a:lnTo>
                  <a:lnTo>
                    <a:pt x="831040" y="324529"/>
                  </a:lnTo>
                  <a:lnTo>
                    <a:pt x="817613" y="279065"/>
                  </a:lnTo>
                  <a:lnTo>
                    <a:pt x="799361" y="235897"/>
                  </a:lnTo>
                  <a:lnTo>
                    <a:pt x="776603" y="195342"/>
                  </a:lnTo>
                  <a:lnTo>
                    <a:pt x="749653" y="157714"/>
                  </a:lnTo>
                  <a:lnTo>
                    <a:pt x="718827" y="123329"/>
                  </a:lnTo>
                  <a:lnTo>
                    <a:pt x="684443" y="92505"/>
                  </a:lnTo>
                  <a:lnTo>
                    <a:pt x="646814" y="65555"/>
                  </a:lnTo>
                  <a:lnTo>
                    <a:pt x="606258" y="42798"/>
                  </a:lnTo>
                  <a:lnTo>
                    <a:pt x="563091" y="24547"/>
                  </a:lnTo>
                  <a:lnTo>
                    <a:pt x="517629" y="11120"/>
                  </a:lnTo>
                  <a:lnTo>
                    <a:pt x="470186" y="2832"/>
                  </a:lnTo>
                  <a:lnTo>
                    <a:pt x="421081" y="0"/>
                  </a:lnTo>
                  <a:close/>
                </a:path>
              </a:pathLst>
            </a:custGeom>
            <a:solidFill>
              <a:srgbClr val="FFFFFF"/>
            </a:solidFill>
          </p:spPr>
          <p:txBody>
            <a:bodyPr wrap="square" lIns="0" tIns="0" rIns="0" bIns="0" rtlCol="0"/>
            <a:lstStyle/>
            <a:p>
              <a:endParaRPr dirty="0"/>
            </a:p>
          </p:txBody>
        </p:sp>
        <p:pic>
          <p:nvPicPr>
            <p:cNvPr id="9" name="object 9"/>
            <p:cNvPicPr/>
            <p:nvPr/>
          </p:nvPicPr>
          <p:blipFill>
            <a:blip r:embed="rId4" cstate="print"/>
            <a:stretch>
              <a:fillRect/>
            </a:stretch>
          </p:blipFill>
          <p:spPr>
            <a:xfrm>
              <a:off x="4470552" y="1028521"/>
              <a:ext cx="930833" cy="930846"/>
            </a:xfrm>
            <a:prstGeom prst="rect">
              <a:avLst/>
            </a:prstGeom>
          </p:spPr>
        </p:pic>
        <p:sp>
          <p:nvSpPr>
            <p:cNvPr id="10" name="object 10"/>
            <p:cNvSpPr/>
            <p:nvPr/>
          </p:nvSpPr>
          <p:spPr>
            <a:xfrm>
              <a:off x="4514886" y="1072863"/>
              <a:ext cx="842644" cy="842644"/>
            </a:xfrm>
            <a:custGeom>
              <a:avLst/>
              <a:gdLst/>
              <a:ahLst/>
              <a:cxnLst/>
              <a:rect l="l" t="t" r="r" b="b"/>
              <a:pathLst>
                <a:path w="842645" h="842644">
                  <a:moveTo>
                    <a:pt x="421081" y="0"/>
                  </a:moveTo>
                  <a:lnTo>
                    <a:pt x="371973" y="2832"/>
                  </a:lnTo>
                  <a:lnTo>
                    <a:pt x="324529" y="11120"/>
                  </a:lnTo>
                  <a:lnTo>
                    <a:pt x="279065" y="24547"/>
                  </a:lnTo>
                  <a:lnTo>
                    <a:pt x="235897" y="42798"/>
                  </a:lnTo>
                  <a:lnTo>
                    <a:pt x="195342" y="65555"/>
                  </a:lnTo>
                  <a:lnTo>
                    <a:pt x="157714" y="92505"/>
                  </a:lnTo>
                  <a:lnTo>
                    <a:pt x="123329" y="123329"/>
                  </a:lnTo>
                  <a:lnTo>
                    <a:pt x="92505" y="157714"/>
                  </a:lnTo>
                  <a:lnTo>
                    <a:pt x="65555" y="195342"/>
                  </a:lnTo>
                  <a:lnTo>
                    <a:pt x="42798" y="235897"/>
                  </a:lnTo>
                  <a:lnTo>
                    <a:pt x="24547" y="279065"/>
                  </a:lnTo>
                  <a:lnTo>
                    <a:pt x="11120" y="324529"/>
                  </a:lnTo>
                  <a:lnTo>
                    <a:pt x="2832" y="371973"/>
                  </a:lnTo>
                  <a:lnTo>
                    <a:pt x="0" y="421081"/>
                  </a:lnTo>
                  <a:lnTo>
                    <a:pt x="2832" y="470189"/>
                  </a:lnTo>
                  <a:lnTo>
                    <a:pt x="11120" y="517632"/>
                  </a:lnTo>
                  <a:lnTo>
                    <a:pt x="24547" y="563095"/>
                  </a:lnTo>
                  <a:lnTo>
                    <a:pt x="42798" y="606262"/>
                  </a:lnTo>
                  <a:lnTo>
                    <a:pt x="65555" y="646816"/>
                  </a:lnTo>
                  <a:lnTo>
                    <a:pt x="92505" y="684443"/>
                  </a:lnTo>
                  <a:lnTo>
                    <a:pt x="123329" y="718826"/>
                  </a:lnTo>
                  <a:lnTo>
                    <a:pt x="157714" y="749649"/>
                  </a:lnTo>
                  <a:lnTo>
                    <a:pt x="195342" y="776597"/>
                  </a:lnTo>
                  <a:lnTo>
                    <a:pt x="235897" y="799354"/>
                  </a:lnTo>
                  <a:lnTo>
                    <a:pt x="279065" y="817603"/>
                  </a:lnTo>
                  <a:lnTo>
                    <a:pt x="324529" y="831029"/>
                  </a:lnTo>
                  <a:lnTo>
                    <a:pt x="371973" y="839317"/>
                  </a:lnTo>
                  <a:lnTo>
                    <a:pt x="421081" y="842149"/>
                  </a:lnTo>
                  <a:lnTo>
                    <a:pt x="470186" y="839317"/>
                  </a:lnTo>
                  <a:lnTo>
                    <a:pt x="517629" y="831029"/>
                  </a:lnTo>
                  <a:lnTo>
                    <a:pt x="563091" y="817603"/>
                  </a:lnTo>
                  <a:lnTo>
                    <a:pt x="606258" y="799354"/>
                  </a:lnTo>
                  <a:lnTo>
                    <a:pt x="646814" y="776597"/>
                  </a:lnTo>
                  <a:lnTo>
                    <a:pt x="684443" y="749649"/>
                  </a:lnTo>
                  <a:lnTo>
                    <a:pt x="718827" y="718826"/>
                  </a:lnTo>
                  <a:lnTo>
                    <a:pt x="749653" y="684443"/>
                  </a:lnTo>
                  <a:lnTo>
                    <a:pt x="776603" y="646816"/>
                  </a:lnTo>
                  <a:lnTo>
                    <a:pt x="799361" y="606262"/>
                  </a:lnTo>
                  <a:lnTo>
                    <a:pt x="817613" y="563095"/>
                  </a:lnTo>
                  <a:lnTo>
                    <a:pt x="831040" y="517632"/>
                  </a:lnTo>
                  <a:lnTo>
                    <a:pt x="839329" y="470189"/>
                  </a:lnTo>
                  <a:lnTo>
                    <a:pt x="842162" y="421081"/>
                  </a:lnTo>
                  <a:lnTo>
                    <a:pt x="839329" y="371973"/>
                  </a:lnTo>
                  <a:lnTo>
                    <a:pt x="831040" y="324529"/>
                  </a:lnTo>
                  <a:lnTo>
                    <a:pt x="817613" y="279065"/>
                  </a:lnTo>
                  <a:lnTo>
                    <a:pt x="799361" y="235897"/>
                  </a:lnTo>
                  <a:lnTo>
                    <a:pt x="776603" y="195342"/>
                  </a:lnTo>
                  <a:lnTo>
                    <a:pt x="749653" y="157714"/>
                  </a:lnTo>
                  <a:lnTo>
                    <a:pt x="718827" y="123329"/>
                  </a:lnTo>
                  <a:lnTo>
                    <a:pt x="684443" y="92505"/>
                  </a:lnTo>
                  <a:lnTo>
                    <a:pt x="646814" y="65555"/>
                  </a:lnTo>
                  <a:lnTo>
                    <a:pt x="606258" y="42798"/>
                  </a:lnTo>
                  <a:lnTo>
                    <a:pt x="563091" y="24547"/>
                  </a:lnTo>
                  <a:lnTo>
                    <a:pt x="517629" y="11120"/>
                  </a:lnTo>
                  <a:lnTo>
                    <a:pt x="470186" y="2832"/>
                  </a:lnTo>
                  <a:lnTo>
                    <a:pt x="421081" y="0"/>
                  </a:lnTo>
                  <a:close/>
                </a:path>
              </a:pathLst>
            </a:custGeom>
            <a:solidFill>
              <a:srgbClr val="FFFFFF"/>
            </a:solidFill>
          </p:spPr>
          <p:txBody>
            <a:bodyPr wrap="square" lIns="0" tIns="0" rIns="0" bIns="0" rtlCol="0"/>
            <a:lstStyle/>
            <a:p>
              <a:endParaRPr dirty="0"/>
            </a:p>
          </p:txBody>
        </p:sp>
        <p:pic>
          <p:nvPicPr>
            <p:cNvPr id="11" name="object 11"/>
            <p:cNvPicPr/>
            <p:nvPr/>
          </p:nvPicPr>
          <p:blipFill>
            <a:blip r:embed="rId5" cstate="print"/>
            <a:stretch>
              <a:fillRect/>
            </a:stretch>
          </p:blipFill>
          <p:spPr>
            <a:xfrm>
              <a:off x="870241" y="1214260"/>
              <a:ext cx="398157" cy="440054"/>
            </a:xfrm>
            <a:prstGeom prst="rect">
              <a:avLst/>
            </a:prstGeom>
          </p:spPr>
        </p:pic>
        <p:sp>
          <p:nvSpPr>
            <p:cNvPr id="12" name="object 12"/>
            <p:cNvSpPr/>
            <p:nvPr/>
          </p:nvSpPr>
          <p:spPr>
            <a:xfrm>
              <a:off x="4690465" y="1216317"/>
              <a:ext cx="460375" cy="503555"/>
            </a:xfrm>
            <a:custGeom>
              <a:avLst/>
              <a:gdLst/>
              <a:ahLst/>
              <a:cxnLst/>
              <a:rect l="l" t="t" r="r" b="b"/>
              <a:pathLst>
                <a:path w="460375" h="503555">
                  <a:moveTo>
                    <a:pt x="459867" y="164833"/>
                  </a:moveTo>
                  <a:lnTo>
                    <a:pt x="381749" y="164833"/>
                  </a:lnTo>
                  <a:lnTo>
                    <a:pt x="381749" y="0"/>
                  </a:lnTo>
                  <a:lnTo>
                    <a:pt x="25400" y="0"/>
                  </a:lnTo>
                  <a:lnTo>
                    <a:pt x="15506" y="1993"/>
                  </a:lnTo>
                  <a:lnTo>
                    <a:pt x="7429" y="7429"/>
                  </a:lnTo>
                  <a:lnTo>
                    <a:pt x="1993" y="15506"/>
                  </a:lnTo>
                  <a:lnTo>
                    <a:pt x="0" y="25400"/>
                  </a:lnTo>
                  <a:lnTo>
                    <a:pt x="0" y="503224"/>
                  </a:lnTo>
                  <a:lnTo>
                    <a:pt x="369049" y="503224"/>
                  </a:lnTo>
                  <a:lnTo>
                    <a:pt x="376059" y="503224"/>
                  </a:lnTo>
                  <a:lnTo>
                    <a:pt x="381749" y="497547"/>
                  </a:lnTo>
                  <a:lnTo>
                    <a:pt x="381749" y="239458"/>
                  </a:lnTo>
                  <a:lnTo>
                    <a:pt x="416483" y="225552"/>
                  </a:lnTo>
                  <a:lnTo>
                    <a:pt x="459867" y="242912"/>
                  </a:lnTo>
                  <a:lnTo>
                    <a:pt x="459867" y="164833"/>
                  </a:lnTo>
                  <a:close/>
                </a:path>
              </a:pathLst>
            </a:custGeom>
            <a:solidFill>
              <a:srgbClr val="FFFFFF"/>
            </a:solidFill>
          </p:spPr>
          <p:txBody>
            <a:bodyPr wrap="square" lIns="0" tIns="0" rIns="0" bIns="0" rtlCol="0"/>
            <a:lstStyle/>
            <a:p>
              <a:endParaRPr dirty="0"/>
            </a:p>
          </p:txBody>
        </p:sp>
        <p:pic>
          <p:nvPicPr>
            <p:cNvPr id="13" name="object 13"/>
            <p:cNvPicPr/>
            <p:nvPr/>
          </p:nvPicPr>
          <p:blipFill>
            <a:blip r:embed="rId6" cstate="print"/>
            <a:stretch>
              <a:fillRect/>
            </a:stretch>
          </p:blipFill>
          <p:spPr>
            <a:xfrm>
              <a:off x="4683950" y="1209777"/>
              <a:ext cx="446836" cy="568311"/>
            </a:xfrm>
            <a:prstGeom prst="rect">
              <a:avLst/>
            </a:prstGeom>
          </p:spPr>
        </p:pic>
        <p:pic>
          <p:nvPicPr>
            <p:cNvPr id="14" name="object 14"/>
            <p:cNvPicPr/>
            <p:nvPr/>
          </p:nvPicPr>
          <p:blipFill>
            <a:blip r:embed="rId7" cstate="print"/>
            <a:stretch>
              <a:fillRect/>
            </a:stretch>
          </p:blipFill>
          <p:spPr>
            <a:xfrm>
              <a:off x="4961610" y="1374635"/>
              <a:ext cx="290664" cy="290639"/>
            </a:xfrm>
            <a:prstGeom prst="rect">
              <a:avLst/>
            </a:prstGeom>
          </p:spPr>
        </p:pic>
        <p:pic>
          <p:nvPicPr>
            <p:cNvPr id="15" name="object 15"/>
            <p:cNvPicPr/>
            <p:nvPr/>
          </p:nvPicPr>
          <p:blipFill>
            <a:blip r:embed="rId8" cstate="print"/>
            <a:stretch>
              <a:fillRect/>
            </a:stretch>
          </p:blipFill>
          <p:spPr>
            <a:xfrm>
              <a:off x="5057051" y="1374635"/>
              <a:ext cx="99771" cy="134835"/>
            </a:xfrm>
            <a:prstGeom prst="rect">
              <a:avLst/>
            </a:prstGeom>
          </p:spPr>
        </p:pic>
      </p:grpSp>
      <p:sp>
        <p:nvSpPr>
          <p:cNvPr id="16" name="object 16"/>
          <p:cNvSpPr txBox="1"/>
          <p:nvPr/>
        </p:nvSpPr>
        <p:spPr>
          <a:xfrm>
            <a:off x="597067" y="2638295"/>
            <a:ext cx="3535044" cy="474489"/>
          </a:xfrm>
          <a:prstGeom prst="rect">
            <a:avLst/>
          </a:prstGeom>
        </p:spPr>
        <p:txBody>
          <a:bodyPr vert="horz" wrap="square" lIns="0" tIns="12700" rIns="0" bIns="0" rtlCol="0">
            <a:spAutoFit/>
          </a:bodyPr>
          <a:lstStyle/>
          <a:p>
            <a:pPr marL="12700" marR="5080">
              <a:lnSpc>
                <a:spcPct val="100000"/>
              </a:lnSpc>
              <a:spcBef>
                <a:spcPts val="100"/>
              </a:spcBef>
            </a:pPr>
            <a:r>
              <a:rPr sz="1000" dirty="0">
                <a:solidFill>
                  <a:srgbClr val="231F20"/>
                </a:solidFill>
                <a:latin typeface="+mn-lt"/>
                <a:cs typeface="Calibri"/>
              </a:rPr>
              <a:t>For first</a:t>
            </a:r>
            <a:r>
              <a:rPr lang="en-US" sz="1000" dirty="0">
                <a:solidFill>
                  <a:srgbClr val="231F20"/>
                </a:solidFill>
                <a:latin typeface="+mn-lt"/>
                <a:cs typeface="Calibri"/>
              </a:rPr>
              <a:t>-</a:t>
            </a:r>
            <a:r>
              <a:rPr sz="1000" dirty="0">
                <a:solidFill>
                  <a:srgbClr val="231F20"/>
                </a:solidFill>
                <a:latin typeface="+mn-lt"/>
                <a:cs typeface="Calibri"/>
              </a:rPr>
              <a:t>time customers or existing customers who </a:t>
            </a:r>
            <a:r>
              <a:rPr lang="en-US" sz="1000" dirty="0">
                <a:solidFill>
                  <a:srgbClr val="231F20"/>
                </a:solidFill>
                <a:latin typeface="+mn-lt"/>
                <a:cs typeface="Calibri"/>
              </a:rPr>
              <a:t>wish </a:t>
            </a:r>
            <a:r>
              <a:rPr sz="1000" dirty="0">
                <a:solidFill>
                  <a:srgbClr val="231F20"/>
                </a:solidFill>
                <a:latin typeface="+mn-lt"/>
                <a:cs typeface="Calibri"/>
              </a:rPr>
              <a:t>to add new delivery destinations to </a:t>
            </a:r>
            <a:r>
              <a:rPr lang="en-US" sz="1000" dirty="0">
                <a:solidFill>
                  <a:srgbClr val="231F20"/>
                </a:solidFill>
                <a:latin typeface="+mn-lt"/>
                <a:cs typeface="Calibri"/>
              </a:rPr>
              <a:t>your</a:t>
            </a:r>
            <a:r>
              <a:rPr sz="1000" dirty="0">
                <a:solidFill>
                  <a:srgbClr val="231F20"/>
                </a:solidFill>
                <a:latin typeface="+mn-lt"/>
                <a:cs typeface="Calibri"/>
              </a:rPr>
              <a:t> account, </a:t>
            </a:r>
            <a:r>
              <a:rPr lang="en-US" sz="1000" dirty="0">
                <a:solidFill>
                  <a:srgbClr val="231F20"/>
                </a:solidFill>
                <a:latin typeface="+mn-lt"/>
                <a:cs typeface="Calibri"/>
              </a:rPr>
              <a:t>the following </a:t>
            </a:r>
            <a:r>
              <a:rPr sz="1000" dirty="0">
                <a:solidFill>
                  <a:srgbClr val="231F20"/>
                </a:solidFill>
                <a:latin typeface="+mn-lt"/>
                <a:cs typeface="Calibri"/>
              </a:rPr>
              <a:t>information is required for account</a:t>
            </a:r>
            <a:r>
              <a:rPr lang="en-US" sz="1000" dirty="0">
                <a:solidFill>
                  <a:srgbClr val="231F20"/>
                </a:solidFill>
                <a:latin typeface="+mn-lt"/>
                <a:cs typeface="Calibri"/>
              </a:rPr>
              <a:t>/</a:t>
            </a:r>
            <a:r>
              <a:rPr sz="1000" dirty="0">
                <a:solidFill>
                  <a:srgbClr val="231F20"/>
                </a:solidFill>
                <a:latin typeface="+mn-lt"/>
                <a:cs typeface="Calibri"/>
              </a:rPr>
              <a:t>new delivery destination</a:t>
            </a:r>
            <a:r>
              <a:rPr lang="en-US" sz="1000" dirty="0">
                <a:solidFill>
                  <a:srgbClr val="231F20"/>
                </a:solidFill>
                <a:latin typeface="+mn-lt"/>
                <a:cs typeface="Calibri"/>
              </a:rPr>
              <a:t> creation:</a:t>
            </a:r>
            <a:endParaRPr sz="1000" dirty="0">
              <a:solidFill>
                <a:srgbClr val="231F20"/>
              </a:solidFill>
              <a:latin typeface="+mn-lt"/>
              <a:cs typeface="Calibri"/>
            </a:endParaRPr>
          </a:p>
        </p:txBody>
      </p:sp>
      <p:sp>
        <p:nvSpPr>
          <p:cNvPr id="17" name="object 17"/>
          <p:cNvSpPr txBox="1"/>
          <p:nvPr/>
        </p:nvSpPr>
        <p:spPr>
          <a:xfrm>
            <a:off x="1760514" y="3484623"/>
            <a:ext cx="194373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Calibri"/>
                <a:cs typeface="Calibri"/>
              </a:rPr>
              <a:t>Company</a:t>
            </a:r>
            <a:r>
              <a:rPr sz="1000" spc="170" dirty="0">
                <a:solidFill>
                  <a:srgbClr val="231F20"/>
                </a:solidFill>
                <a:latin typeface="Calibri"/>
                <a:cs typeface="Calibri"/>
              </a:rPr>
              <a:t> </a:t>
            </a:r>
            <a:r>
              <a:rPr sz="1000" dirty="0">
                <a:solidFill>
                  <a:srgbClr val="231F20"/>
                </a:solidFill>
                <a:latin typeface="Calibri"/>
                <a:cs typeface="Calibri"/>
              </a:rPr>
              <a:t>address</a:t>
            </a:r>
            <a:r>
              <a:rPr sz="1000" spc="175" dirty="0">
                <a:solidFill>
                  <a:srgbClr val="231F20"/>
                </a:solidFill>
                <a:latin typeface="Calibri"/>
                <a:cs typeface="Calibri"/>
              </a:rPr>
              <a:t> </a:t>
            </a:r>
            <a:r>
              <a:rPr sz="1000" dirty="0">
                <a:solidFill>
                  <a:srgbClr val="231F20"/>
                </a:solidFill>
                <a:latin typeface="Calibri"/>
                <a:cs typeface="Calibri"/>
              </a:rPr>
              <a:t>(Sold-to</a:t>
            </a:r>
            <a:r>
              <a:rPr sz="1000" spc="170" dirty="0">
                <a:solidFill>
                  <a:srgbClr val="231F20"/>
                </a:solidFill>
                <a:latin typeface="Calibri"/>
                <a:cs typeface="Calibri"/>
              </a:rPr>
              <a:t> </a:t>
            </a:r>
            <a:r>
              <a:rPr sz="1000" spc="-10" dirty="0">
                <a:solidFill>
                  <a:srgbClr val="231F20"/>
                </a:solidFill>
                <a:latin typeface="Calibri"/>
                <a:cs typeface="Calibri"/>
              </a:rPr>
              <a:t>Address)</a:t>
            </a:r>
            <a:endParaRPr sz="1000" dirty="0">
              <a:latin typeface="Calibri"/>
              <a:cs typeface="Calibri"/>
            </a:endParaRPr>
          </a:p>
        </p:txBody>
      </p:sp>
      <p:sp>
        <p:nvSpPr>
          <p:cNvPr id="18" name="object 18"/>
          <p:cNvSpPr txBox="1"/>
          <p:nvPr/>
        </p:nvSpPr>
        <p:spPr>
          <a:xfrm>
            <a:off x="1760514" y="3781295"/>
            <a:ext cx="1777364" cy="330200"/>
          </a:xfrm>
          <a:prstGeom prst="rect">
            <a:avLst/>
          </a:prstGeom>
        </p:spPr>
        <p:txBody>
          <a:bodyPr vert="horz" wrap="square" lIns="0" tIns="12700" rIns="0" bIns="0" rtlCol="0">
            <a:spAutoFit/>
          </a:bodyPr>
          <a:lstStyle/>
          <a:p>
            <a:pPr marL="12700" marR="5080">
              <a:lnSpc>
                <a:spcPct val="100000"/>
              </a:lnSpc>
              <a:spcBef>
                <a:spcPts val="100"/>
              </a:spcBef>
            </a:pPr>
            <a:r>
              <a:rPr sz="1000" spc="60" dirty="0">
                <a:solidFill>
                  <a:srgbClr val="231F20"/>
                </a:solidFill>
                <a:latin typeface="Calibri"/>
                <a:cs typeface="Calibri"/>
              </a:rPr>
              <a:t>New</a:t>
            </a:r>
            <a:r>
              <a:rPr sz="1000" spc="-20" dirty="0">
                <a:solidFill>
                  <a:srgbClr val="231F20"/>
                </a:solidFill>
                <a:latin typeface="Calibri"/>
                <a:cs typeface="Calibri"/>
              </a:rPr>
              <a:t> </a:t>
            </a:r>
            <a:r>
              <a:rPr sz="1000" dirty="0">
                <a:solidFill>
                  <a:srgbClr val="231F20"/>
                </a:solidFill>
                <a:latin typeface="Calibri"/>
                <a:cs typeface="Calibri"/>
              </a:rPr>
              <a:t>delivery</a:t>
            </a:r>
            <a:r>
              <a:rPr sz="1000" spc="-20" dirty="0">
                <a:solidFill>
                  <a:srgbClr val="231F20"/>
                </a:solidFill>
                <a:latin typeface="Calibri"/>
                <a:cs typeface="Calibri"/>
              </a:rPr>
              <a:t> </a:t>
            </a:r>
            <a:r>
              <a:rPr sz="1000" dirty="0">
                <a:solidFill>
                  <a:srgbClr val="231F20"/>
                </a:solidFill>
                <a:latin typeface="Calibri"/>
                <a:cs typeface="Calibri"/>
              </a:rPr>
              <a:t>destination</a:t>
            </a:r>
            <a:r>
              <a:rPr sz="1000" spc="-20" dirty="0">
                <a:solidFill>
                  <a:srgbClr val="231F20"/>
                </a:solidFill>
                <a:latin typeface="Calibri"/>
                <a:cs typeface="Calibri"/>
              </a:rPr>
              <a:t> </a:t>
            </a:r>
            <a:r>
              <a:rPr sz="1000" spc="-10" dirty="0">
                <a:solidFill>
                  <a:srgbClr val="231F20"/>
                </a:solidFill>
                <a:latin typeface="Calibri"/>
                <a:cs typeface="Calibri"/>
              </a:rPr>
              <a:t>address </a:t>
            </a:r>
            <a:r>
              <a:rPr sz="1000" dirty="0">
                <a:solidFill>
                  <a:srgbClr val="231F20"/>
                </a:solidFill>
                <a:latin typeface="Calibri"/>
                <a:cs typeface="Calibri"/>
              </a:rPr>
              <a:t>(Ship-to</a:t>
            </a:r>
            <a:r>
              <a:rPr sz="1000" spc="200" dirty="0">
                <a:solidFill>
                  <a:srgbClr val="231F20"/>
                </a:solidFill>
                <a:latin typeface="Calibri"/>
                <a:cs typeface="Calibri"/>
              </a:rPr>
              <a:t> </a:t>
            </a:r>
            <a:r>
              <a:rPr sz="1000" spc="-10" dirty="0">
                <a:solidFill>
                  <a:srgbClr val="231F20"/>
                </a:solidFill>
                <a:latin typeface="Calibri"/>
                <a:cs typeface="Calibri"/>
              </a:rPr>
              <a:t>Address)</a:t>
            </a:r>
            <a:endParaRPr sz="1000" dirty="0">
              <a:latin typeface="Calibri"/>
              <a:cs typeface="Calibri"/>
            </a:endParaRPr>
          </a:p>
        </p:txBody>
      </p:sp>
      <p:grpSp>
        <p:nvGrpSpPr>
          <p:cNvPr id="19" name="object 19"/>
          <p:cNvGrpSpPr/>
          <p:nvPr/>
        </p:nvGrpSpPr>
        <p:grpSpPr>
          <a:xfrm>
            <a:off x="1672789" y="3456163"/>
            <a:ext cx="2302510" cy="688340"/>
            <a:chOff x="1672789" y="3456163"/>
            <a:chExt cx="2302510" cy="688340"/>
          </a:xfrm>
        </p:grpSpPr>
        <p:sp>
          <p:nvSpPr>
            <p:cNvPr id="20" name="object 20"/>
            <p:cNvSpPr/>
            <p:nvPr/>
          </p:nvSpPr>
          <p:spPr>
            <a:xfrm>
              <a:off x="1675964" y="3459338"/>
              <a:ext cx="2296160" cy="244475"/>
            </a:xfrm>
            <a:custGeom>
              <a:avLst/>
              <a:gdLst/>
              <a:ahLst/>
              <a:cxnLst/>
              <a:rect l="l" t="t" r="r" b="b"/>
              <a:pathLst>
                <a:path w="2296160" h="244475">
                  <a:moveTo>
                    <a:pt x="2173630" y="244195"/>
                  </a:moveTo>
                  <a:lnTo>
                    <a:pt x="122097" y="244195"/>
                  </a:lnTo>
                  <a:lnTo>
                    <a:pt x="74687" y="234561"/>
                  </a:lnTo>
                  <a:lnTo>
                    <a:pt x="35864" y="208330"/>
                  </a:lnTo>
                  <a:lnTo>
                    <a:pt x="9633" y="169507"/>
                  </a:lnTo>
                  <a:lnTo>
                    <a:pt x="0" y="122097"/>
                  </a:lnTo>
                  <a:lnTo>
                    <a:pt x="9633" y="74693"/>
                  </a:lnTo>
                  <a:lnTo>
                    <a:pt x="35864" y="35869"/>
                  </a:lnTo>
                  <a:lnTo>
                    <a:pt x="74687" y="9635"/>
                  </a:lnTo>
                  <a:lnTo>
                    <a:pt x="122097" y="0"/>
                  </a:lnTo>
                  <a:lnTo>
                    <a:pt x="2173630" y="0"/>
                  </a:lnTo>
                  <a:lnTo>
                    <a:pt x="2221040" y="9635"/>
                  </a:lnTo>
                  <a:lnTo>
                    <a:pt x="2259863" y="35869"/>
                  </a:lnTo>
                  <a:lnTo>
                    <a:pt x="2286094" y="74693"/>
                  </a:lnTo>
                  <a:lnTo>
                    <a:pt x="2295728" y="122097"/>
                  </a:lnTo>
                  <a:lnTo>
                    <a:pt x="2286094" y="169507"/>
                  </a:lnTo>
                  <a:lnTo>
                    <a:pt x="2259863" y="208330"/>
                  </a:lnTo>
                  <a:lnTo>
                    <a:pt x="2221040" y="234561"/>
                  </a:lnTo>
                  <a:lnTo>
                    <a:pt x="2173630" y="244195"/>
                  </a:lnTo>
                  <a:close/>
                </a:path>
              </a:pathLst>
            </a:custGeom>
            <a:ln w="6350">
              <a:solidFill>
                <a:srgbClr val="BCBEC0"/>
              </a:solidFill>
            </a:ln>
          </p:spPr>
          <p:txBody>
            <a:bodyPr wrap="square" lIns="0" tIns="0" rIns="0" bIns="0" rtlCol="0"/>
            <a:lstStyle/>
            <a:p>
              <a:endParaRPr dirty="0"/>
            </a:p>
          </p:txBody>
        </p:sp>
        <p:sp>
          <p:nvSpPr>
            <p:cNvPr id="21" name="object 21"/>
            <p:cNvSpPr/>
            <p:nvPr/>
          </p:nvSpPr>
          <p:spPr>
            <a:xfrm>
              <a:off x="1675964" y="3771327"/>
              <a:ext cx="2296160" cy="370205"/>
            </a:xfrm>
            <a:custGeom>
              <a:avLst/>
              <a:gdLst/>
              <a:ahLst/>
              <a:cxnLst/>
              <a:rect l="l" t="t" r="r" b="b"/>
              <a:pathLst>
                <a:path w="2296160" h="370204">
                  <a:moveTo>
                    <a:pt x="2173630" y="369798"/>
                  </a:moveTo>
                  <a:lnTo>
                    <a:pt x="122097" y="369798"/>
                  </a:lnTo>
                  <a:lnTo>
                    <a:pt x="74687" y="360164"/>
                  </a:lnTo>
                  <a:lnTo>
                    <a:pt x="35864" y="333933"/>
                  </a:lnTo>
                  <a:lnTo>
                    <a:pt x="9633" y="295110"/>
                  </a:lnTo>
                  <a:lnTo>
                    <a:pt x="0" y="247700"/>
                  </a:lnTo>
                  <a:lnTo>
                    <a:pt x="0" y="122097"/>
                  </a:lnTo>
                  <a:lnTo>
                    <a:pt x="9633" y="74687"/>
                  </a:lnTo>
                  <a:lnTo>
                    <a:pt x="35864" y="35864"/>
                  </a:lnTo>
                  <a:lnTo>
                    <a:pt x="74687" y="9633"/>
                  </a:lnTo>
                  <a:lnTo>
                    <a:pt x="122097" y="0"/>
                  </a:lnTo>
                  <a:lnTo>
                    <a:pt x="2173630" y="0"/>
                  </a:lnTo>
                  <a:lnTo>
                    <a:pt x="2221040" y="9633"/>
                  </a:lnTo>
                  <a:lnTo>
                    <a:pt x="2259863" y="35864"/>
                  </a:lnTo>
                  <a:lnTo>
                    <a:pt x="2286094" y="74687"/>
                  </a:lnTo>
                  <a:lnTo>
                    <a:pt x="2295728" y="122097"/>
                  </a:lnTo>
                  <a:lnTo>
                    <a:pt x="2295728" y="247700"/>
                  </a:lnTo>
                  <a:lnTo>
                    <a:pt x="2286094" y="295110"/>
                  </a:lnTo>
                  <a:lnTo>
                    <a:pt x="2259863" y="333933"/>
                  </a:lnTo>
                  <a:lnTo>
                    <a:pt x="2221040" y="360164"/>
                  </a:lnTo>
                  <a:lnTo>
                    <a:pt x="2173630" y="369798"/>
                  </a:lnTo>
                  <a:close/>
                </a:path>
              </a:pathLst>
            </a:custGeom>
            <a:ln w="6350">
              <a:solidFill>
                <a:srgbClr val="BCBEC0"/>
              </a:solidFill>
            </a:ln>
          </p:spPr>
          <p:txBody>
            <a:bodyPr wrap="square" lIns="0" tIns="0" rIns="0" bIns="0" rtlCol="0"/>
            <a:lstStyle/>
            <a:p>
              <a:endParaRPr dirty="0"/>
            </a:p>
          </p:txBody>
        </p:sp>
      </p:grpSp>
      <p:sp>
        <p:nvSpPr>
          <p:cNvPr id="22" name="object 22"/>
          <p:cNvSpPr txBox="1"/>
          <p:nvPr/>
        </p:nvSpPr>
        <p:spPr>
          <a:xfrm>
            <a:off x="1760543" y="4232207"/>
            <a:ext cx="185166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Calibri"/>
                <a:cs typeface="Calibri"/>
              </a:rPr>
              <a:t>Address</a:t>
            </a:r>
            <a:r>
              <a:rPr sz="1000" spc="40" dirty="0">
                <a:solidFill>
                  <a:srgbClr val="231F20"/>
                </a:solidFill>
                <a:latin typeface="Calibri"/>
                <a:cs typeface="Calibri"/>
              </a:rPr>
              <a:t> </a:t>
            </a:r>
            <a:r>
              <a:rPr sz="1000" dirty="0">
                <a:solidFill>
                  <a:srgbClr val="231F20"/>
                </a:solidFill>
                <a:latin typeface="Calibri"/>
                <a:cs typeface="Calibri"/>
              </a:rPr>
              <a:t>in</a:t>
            </a:r>
            <a:r>
              <a:rPr sz="1000" spc="45" dirty="0">
                <a:solidFill>
                  <a:srgbClr val="231F20"/>
                </a:solidFill>
                <a:latin typeface="Calibri"/>
                <a:cs typeface="Calibri"/>
              </a:rPr>
              <a:t> </a:t>
            </a:r>
            <a:r>
              <a:rPr sz="1000" dirty="0">
                <a:solidFill>
                  <a:srgbClr val="231F20"/>
                </a:solidFill>
                <a:latin typeface="Calibri"/>
                <a:cs typeface="Calibri"/>
              </a:rPr>
              <a:t>invoice</a:t>
            </a:r>
            <a:r>
              <a:rPr sz="1000" spc="45" dirty="0">
                <a:solidFill>
                  <a:srgbClr val="231F20"/>
                </a:solidFill>
                <a:latin typeface="Calibri"/>
                <a:cs typeface="Calibri"/>
              </a:rPr>
              <a:t> </a:t>
            </a:r>
            <a:r>
              <a:rPr sz="1000" dirty="0">
                <a:solidFill>
                  <a:srgbClr val="231F20"/>
                </a:solidFill>
                <a:latin typeface="Calibri"/>
                <a:cs typeface="Calibri"/>
              </a:rPr>
              <a:t>(Bill-to</a:t>
            </a:r>
            <a:r>
              <a:rPr sz="1000" spc="40" dirty="0">
                <a:solidFill>
                  <a:srgbClr val="231F20"/>
                </a:solidFill>
                <a:latin typeface="Calibri"/>
                <a:cs typeface="Calibri"/>
              </a:rPr>
              <a:t> </a:t>
            </a:r>
            <a:r>
              <a:rPr sz="1000" spc="-10" dirty="0">
                <a:solidFill>
                  <a:srgbClr val="231F20"/>
                </a:solidFill>
                <a:latin typeface="Calibri"/>
                <a:cs typeface="Calibri"/>
              </a:rPr>
              <a:t>Address)</a:t>
            </a:r>
            <a:endParaRPr sz="1000" dirty="0">
              <a:latin typeface="Calibri"/>
              <a:cs typeface="Calibri"/>
            </a:endParaRPr>
          </a:p>
        </p:txBody>
      </p:sp>
      <p:sp>
        <p:nvSpPr>
          <p:cNvPr id="23" name="object 23"/>
          <p:cNvSpPr/>
          <p:nvPr/>
        </p:nvSpPr>
        <p:spPr>
          <a:xfrm>
            <a:off x="1675964" y="4214913"/>
            <a:ext cx="2296160" cy="244475"/>
          </a:xfrm>
          <a:custGeom>
            <a:avLst/>
            <a:gdLst/>
            <a:ahLst/>
            <a:cxnLst/>
            <a:rect l="l" t="t" r="r" b="b"/>
            <a:pathLst>
              <a:path w="2296160" h="244475">
                <a:moveTo>
                  <a:pt x="2173630" y="244208"/>
                </a:moveTo>
                <a:lnTo>
                  <a:pt x="122097" y="244208"/>
                </a:lnTo>
                <a:lnTo>
                  <a:pt x="74687" y="234574"/>
                </a:lnTo>
                <a:lnTo>
                  <a:pt x="35864" y="208343"/>
                </a:lnTo>
                <a:lnTo>
                  <a:pt x="9633" y="169520"/>
                </a:lnTo>
                <a:lnTo>
                  <a:pt x="0" y="122110"/>
                </a:lnTo>
                <a:lnTo>
                  <a:pt x="9633" y="74698"/>
                </a:lnTo>
                <a:lnTo>
                  <a:pt x="35864" y="35871"/>
                </a:lnTo>
                <a:lnTo>
                  <a:pt x="74687" y="9635"/>
                </a:lnTo>
                <a:lnTo>
                  <a:pt x="122097" y="0"/>
                </a:lnTo>
                <a:lnTo>
                  <a:pt x="2173630" y="0"/>
                </a:lnTo>
                <a:lnTo>
                  <a:pt x="2221040" y="9635"/>
                </a:lnTo>
                <a:lnTo>
                  <a:pt x="2259863" y="35871"/>
                </a:lnTo>
                <a:lnTo>
                  <a:pt x="2286094" y="74698"/>
                </a:lnTo>
                <a:lnTo>
                  <a:pt x="2295728" y="122110"/>
                </a:lnTo>
                <a:lnTo>
                  <a:pt x="2286094" y="169520"/>
                </a:lnTo>
                <a:lnTo>
                  <a:pt x="2259863" y="208343"/>
                </a:lnTo>
                <a:lnTo>
                  <a:pt x="2221040" y="234574"/>
                </a:lnTo>
                <a:lnTo>
                  <a:pt x="2173630" y="244208"/>
                </a:lnTo>
                <a:close/>
              </a:path>
            </a:pathLst>
          </a:custGeom>
          <a:ln w="6350">
            <a:solidFill>
              <a:srgbClr val="BCBEC0"/>
            </a:solidFill>
          </a:ln>
        </p:spPr>
        <p:txBody>
          <a:bodyPr wrap="square" lIns="0" tIns="0" rIns="0" bIns="0" rtlCol="0"/>
          <a:lstStyle/>
          <a:p>
            <a:endParaRPr dirty="0"/>
          </a:p>
        </p:txBody>
      </p:sp>
      <p:sp>
        <p:nvSpPr>
          <p:cNvPr id="24" name="object 24"/>
          <p:cNvSpPr txBox="1"/>
          <p:nvPr/>
        </p:nvSpPr>
        <p:spPr>
          <a:xfrm>
            <a:off x="1760543" y="4875096"/>
            <a:ext cx="160401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Calibri"/>
                <a:cs typeface="Calibri"/>
              </a:rPr>
              <a:t>Product</a:t>
            </a:r>
            <a:r>
              <a:rPr sz="1000" spc="45" dirty="0">
                <a:solidFill>
                  <a:srgbClr val="231F20"/>
                </a:solidFill>
                <a:latin typeface="Calibri"/>
                <a:cs typeface="Calibri"/>
              </a:rPr>
              <a:t> </a:t>
            </a:r>
            <a:r>
              <a:rPr sz="1000" dirty="0">
                <a:solidFill>
                  <a:srgbClr val="231F20"/>
                </a:solidFill>
                <a:latin typeface="Calibri"/>
                <a:cs typeface="Calibri"/>
              </a:rPr>
              <a:t>you</a:t>
            </a:r>
            <a:r>
              <a:rPr sz="1000" spc="45" dirty="0">
                <a:solidFill>
                  <a:srgbClr val="231F20"/>
                </a:solidFill>
                <a:latin typeface="Calibri"/>
                <a:cs typeface="Calibri"/>
              </a:rPr>
              <a:t> </a:t>
            </a:r>
            <a:r>
              <a:rPr sz="1000" dirty="0">
                <a:solidFill>
                  <a:srgbClr val="231F20"/>
                </a:solidFill>
                <a:latin typeface="Calibri"/>
                <a:cs typeface="Calibri"/>
              </a:rPr>
              <a:t>would</a:t>
            </a:r>
            <a:r>
              <a:rPr sz="1000" spc="45" dirty="0">
                <a:solidFill>
                  <a:srgbClr val="231F20"/>
                </a:solidFill>
                <a:latin typeface="Calibri"/>
                <a:cs typeface="Calibri"/>
              </a:rPr>
              <a:t> </a:t>
            </a:r>
            <a:r>
              <a:rPr sz="1000" spc="-10" dirty="0">
                <a:solidFill>
                  <a:srgbClr val="231F20"/>
                </a:solidFill>
                <a:latin typeface="Calibri"/>
                <a:cs typeface="Calibri"/>
              </a:rPr>
              <a:t>like</a:t>
            </a:r>
            <a:r>
              <a:rPr sz="1000" spc="45" dirty="0">
                <a:solidFill>
                  <a:srgbClr val="231F20"/>
                </a:solidFill>
                <a:latin typeface="Calibri"/>
                <a:cs typeface="Calibri"/>
              </a:rPr>
              <a:t> </a:t>
            </a:r>
            <a:r>
              <a:rPr sz="1000" dirty="0">
                <a:solidFill>
                  <a:srgbClr val="231F20"/>
                </a:solidFill>
                <a:latin typeface="Calibri"/>
                <a:cs typeface="Calibri"/>
              </a:rPr>
              <a:t>to</a:t>
            </a:r>
            <a:r>
              <a:rPr sz="1000" spc="45" dirty="0">
                <a:solidFill>
                  <a:srgbClr val="231F20"/>
                </a:solidFill>
                <a:latin typeface="Calibri"/>
                <a:cs typeface="Calibri"/>
              </a:rPr>
              <a:t> </a:t>
            </a:r>
            <a:r>
              <a:rPr sz="1000" spc="-25" dirty="0">
                <a:solidFill>
                  <a:srgbClr val="231F20"/>
                </a:solidFill>
                <a:latin typeface="Calibri"/>
                <a:cs typeface="Calibri"/>
              </a:rPr>
              <a:t>buy</a:t>
            </a:r>
            <a:endParaRPr sz="1000" dirty="0">
              <a:latin typeface="Calibri"/>
              <a:cs typeface="Calibri"/>
            </a:endParaRPr>
          </a:p>
        </p:txBody>
      </p:sp>
      <p:sp>
        <p:nvSpPr>
          <p:cNvPr id="25" name="object 25"/>
          <p:cNvSpPr/>
          <p:nvPr/>
        </p:nvSpPr>
        <p:spPr>
          <a:xfrm>
            <a:off x="1675964" y="4854031"/>
            <a:ext cx="2296160" cy="244475"/>
          </a:xfrm>
          <a:custGeom>
            <a:avLst/>
            <a:gdLst/>
            <a:ahLst/>
            <a:cxnLst/>
            <a:rect l="l" t="t" r="r" b="b"/>
            <a:pathLst>
              <a:path w="2296160" h="244475">
                <a:moveTo>
                  <a:pt x="2173630" y="244195"/>
                </a:moveTo>
                <a:lnTo>
                  <a:pt x="122097" y="244195"/>
                </a:lnTo>
                <a:lnTo>
                  <a:pt x="74687" y="234562"/>
                </a:lnTo>
                <a:lnTo>
                  <a:pt x="35864" y="208332"/>
                </a:lnTo>
                <a:lnTo>
                  <a:pt x="9633" y="169513"/>
                </a:lnTo>
                <a:lnTo>
                  <a:pt x="0" y="122110"/>
                </a:lnTo>
                <a:lnTo>
                  <a:pt x="9633" y="74698"/>
                </a:lnTo>
                <a:lnTo>
                  <a:pt x="35864" y="35871"/>
                </a:lnTo>
                <a:lnTo>
                  <a:pt x="74687" y="9635"/>
                </a:lnTo>
                <a:lnTo>
                  <a:pt x="122097" y="0"/>
                </a:lnTo>
                <a:lnTo>
                  <a:pt x="2173630" y="0"/>
                </a:lnTo>
                <a:lnTo>
                  <a:pt x="2221040" y="9635"/>
                </a:lnTo>
                <a:lnTo>
                  <a:pt x="2259863" y="35871"/>
                </a:lnTo>
                <a:lnTo>
                  <a:pt x="2286094" y="74698"/>
                </a:lnTo>
                <a:lnTo>
                  <a:pt x="2295728" y="122110"/>
                </a:lnTo>
                <a:lnTo>
                  <a:pt x="2286094" y="169513"/>
                </a:lnTo>
                <a:lnTo>
                  <a:pt x="2259863" y="208332"/>
                </a:lnTo>
                <a:lnTo>
                  <a:pt x="2221040" y="234562"/>
                </a:lnTo>
                <a:lnTo>
                  <a:pt x="2173630" y="244195"/>
                </a:lnTo>
                <a:close/>
              </a:path>
            </a:pathLst>
          </a:custGeom>
          <a:ln w="6350">
            <a:solidFill>
              <a:srgbClr val="BCBEC0"/>
            </a:solidFill>
          </a:ln>
        </p:spPr>
        <p:txBody>
          <a:bodyPr wrap="square" lIns="0" tIns="0" rIns="0" bIns="0" rtlCol="0"/>
          <a:lstStyle/>
          <a:p>
            <a:endParaRPr dirty="0"/>
          </a:p>
        </p:txBody>
      </p:sp>
      <p:sp>
        <p:nvSpPr>
          <p:cNvPr id="26" name="object 26"/>
          <p:cNvSpPr txBox="1"/>
          <p:nvPr/>
        </p:nvSpPr>
        <p:spPr>
          <a:xfrm>
            <a:off x="1760543" y="4553652"/>
            <a:ext cx="109791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Calibri"/>
                <a:cs typeface="Calibri"/>
              </a:rPr>
              <a:t>Contact</a:t>
            </a:r>
            <a:r>
              <a:rPr sz="1000" spc="160" dirty="0">
                <a:solidFill>
                  <a:srgbClr val="231F20"/>
                </a:solidFill>
                <a:latin typeface="Calibri"/>
                <a:cs typeface="Calibri"/>
              </a:rPr>
              <a:t> </a:t>
            </a:r>
            <a:r>
              <a:rPr sz="1000" spc="-10" dirty="0">
                <a:solidFill>
                  <a:srgbClr val="231F20"/>
                </a:solidFill>
                <a:latin typeface="Calibri"/>
                <a:cs typeface="Calibri"/>
              </a:rPr>
              <a:t>information</a:t>
            </a:r>
            <a:endParaRPr sz="1000" dirty="0">
              <a:latin typeface="Calibri"/>
              <a:cs typeface="Calibri"/>
            </a:endParaRPr>
          </a:p>
        </p:txBody>
      </p:sp>
      <p:grpSp>
        <p:nvGrpSpPr>
          <p:cNvPr id="27" name="object 27"/>
          <p:cNvGrpSpPr/>
          <p:nvPr/>
        </p:nvGrpSpPr>
        <p:grpSpPr>
          <a:xfrm>
            <a:off x="1204635" y="3567633"/>
            <a:ext cx="2767489" cy="1411171"/>
            <a:chOff x="1204635" y="3567633"/>
            <a:chExt cx="2767489" cy="1411171"/>
          </a:xfrm>
        </p:grpSpPr>
        <p:sp>
          <p:nvSpPr>
            <p:cNvPr id="28" name="object 28"/>
            <p:cNvSpPr/>
            <p:nvPr/>
          </p:nvSpPr>
          <p:spPr>
            <a:xfrm>
              <a:off x="1425211" y="3586864"/>
              <a:ext cx="198237" cy="1391939"/>
            </a:xfrm>
            <a:custGeom>
              <a:avLst/>
              <a:gdLst/>
              <a:ahLst/>
              <a:cxnLst/>
              <a:rect l="l" t="t" r="r" b="b"/>
              <a:pathLst>
                <a:path w="186055" h="2183129">
                  <a:moveTo>
                    <a:pt x="185902" y="0"/>
                  </a:moveTo>
                  <a:lnTo>
                    <a:pt x="0" y="0"/>
                  </a:lnTo>
                  <a:lnTo>
                    <a:pt x="0" y="2182787"/>
                  </a:lnTo>
                  <a:lnTo>
                    <a:pt x="185902" y="2182787"/>
                  </a:lnTo>
                </a:path>
              </a:pathLst>
            </a:custGeom>
            <a:ln w="6349">
              <a:solidFill>
                <a:srgbClr val="BCBEC0"/>
              </a:solidFill>
            </a:ln>
          </p:spPr>
          <p:txBody>
            <a:bodyPr wrap="square" lIns="0" tIns="0" rIns="0" bIns="0" rtlCol="0"/>
            <a:lstStyle/>
            <a:p>
              <a:endParaRPr dirty="0"/>
            </a:p>
          </p:txBody>
        </p:sp>
        <p:sp>
          <p:nvSpPr>
            <p:cNvPr id="29" name="object 29"/>
            <p:cNvSpPr/>
            <p:nvPr/>
          </p:nvSpPr>
          <p:spPr>
            <a:xfrm>
              <a:off x="1425211" y="3950712"/>
              <a:ext cx="186055" cy="0"/>
            </a:xfrm>
            <a:custGeom>
              <a:avLst/>
              <a:gdLst/>
              <a:ahLst/>
              <a:cxnLst/>
              <a:rect l="l" t="t" r="r" b="b"/>
              <a:pathLst>
                <a:path w="186055">
                  <a:moveTo>
                    <a:pt x="185902" y="0"/>
                  </a:moveTo>
                  <a:lnTo>
                    <a:pt x="0" y="0"/>
                  </a:lnTo>
                </a:path>
              </a:pathLst>
            </a:custGeom>
            <a:ln w="6350">
              <a:solidFill>
                <a:srgbClr val="BCBEC0"/>
              </a:solidFill>
            </a:ln>
          </p:spPr>
          <p:txBody>
            <a:bodyPr wrap="square" lIns="0" tIns="0" rIns="0" bIns="0" rtlCol="0"/>
            <a:lstStyle/>
            <a:p>
              <a:endParaRPr dirty="0"/>
            </a:p>
          </p:txBody>
        </p:sp>
        <p:sp>
          <p:nvSpPr>
            <p:cNvPr id="30" name="object 30"/>
            <p:cNvSpPr/>
            <p:nvPr/>
          </p:nvSpPr>
          <p:spPr>
            <a:xfrm>
              <a:off x="1425211" y="4337020"/>
              <a:ext cx="186055" cy="0"/>
            </a:xfrm>
            <a:custGeom>
              <a:avLst/>
              <a:gdLst/>
              <a:ahLst/>
              <a:cxnLst/>
              <a:rect l="l" t="t" r="r" b="b"/>
              <a:pathLst>
                <a:path w="186055">
                  <a:moveTo>
                    <a:pt x="185902" y="0"/>
                  </a:moveTo>
                  <a:lnTo>
                    <a:pt x="0" y="0"/>
                  </a:lnTo>
                </a:path>
              </a:pathLst>
            </a:custGeom>
            <a:ln w="6350">
              <a:solidFill>
                <a:srgbClr val="BCBEC0"/>
              </a:solidFill>
            </a:ln>
          </p:spPr>
          <p:txBody>
            <a:bodyPr wrap="square" lIns="0" tIns="0" rIns="0" bIns="0" rtlCol="0"/>
            <a:lstStyle/>
            <a:p>
              <a:endParaRPr dirty="0"/>
            </a:p>
          </p:txBody>
        </p:sp>
        <p:sp>
          <p:nvSpPr>
            <p:cNvPr id="31" name="object 31"/>
            <p:cNvSpPr/>
            <p:nvPr/>
          </p:nvSpPr>
          <p:spPr>
            <a:xfrm>
              <a:off x="1425211" y="4656579"/>
              <a:ext cx="186055" cy="0"/>
            </a:xfrm>
            <a:custGeom>
              <a:avLst/>
              <a:gdLst/>
              <a:ahLst/>
              <a:cxnLst/>
              <a:rect l="l" t="t" r="r" b="b"/>
              <a:pathLst>
                <a:path w="186055">
                  <a:moveTo>
                    <a:pt x="185902" y="0"/>
                  </a:moveTo>
                  <a:lnTo>
                    <a:pt x="0" y="0"/>
                  </a:lnTo>
                </a:path>
              </a:pathLst>
            </a:custGeom>
            <a:ln w="6350">
              <a:solidFill>
                <a:srgbClr val="BCBEC0"/>
              </a:solidFill>
            </a:ln>
          </p:spPr>
          <p:txBody>
            <a:bodyPr wrap="square" lIns="0" tIns="0" rIns="0" bIns="0" rtlCol="0"/>
            <a:lstStyle/>
            <a:p>
              <a:endParaRPr dirty="0"/>
            </a:p>
          </p:txBody>
        </p:sp>
        <p:sp>
          <p:nvSpPr>
            <p:cNvPr id="32" name="object 32"/>
            <p:cNvSpPr/>
            <p:nvPr/>
          </p:nvSpPr>
          <p:spPr>
            <a:xfrm>
              <a:off x="1204635" y="4654682"/>
              <a:ext cx="220979" cy="0"/>
            </a:xfrm>
            <a:custGeom>
              <a:avLst/>
              <a:gdLst/>
              <a:ahLst/>
              <a:cxnLst/>
              <a:rect l="l" t="t" r="r" b="b"/>
              <a:pathLst>
                <a:path w="220980">
                  <a:moveTo>
                    <a:pt x="220573" y="0"/>
                  </a:moveTo>
                  <a:lnTo>
                    <a:pt x="0" y="0"/>
                  </a:lnTo>
                </a:path>
              </a:pathLst>
            </a:custGeom>
            <a:ln w="6350">
              <a:solidFill>
                <a:srgbClr val="BCBEC0"/>
              </a:solidFill>
            </a:ln>
          </p:spPr>
          <p:txBody>
            <a:bodyPr wrap="square" lIns="0" tIns="0" rIns="0" bIns="0" rtlCol="0"/>
            <a:lstStyle/>
            <a:p>
              <a:endParaRPr dirty="0"/>
            </a:p>
          </p:txBody>
        </p:sp>
        <p:sp>
          <p:nvSpPr>
            <p:cNvPr id="33" name="object 33"/>
            <p:cNvSpPr/>
            <p:nvPr/>
          </p:nvSpPr>
          <p:spPr>
            <a:xfrm>
              <a:off x="1591665" y="3567633"/>
              <a:ext cx="38735" cy="402590"/>
            </a:xfrm>
            <a:custGeom>
              <a:avLst/>
              <a:gdLst/>
              <a:ahLst/>
              <a:cxnLst/>
              <a:rect l="l" t="t" r="r" b="b"/>
              <a:pathLst>
                <a:path w="38735" h="402589">
                  <a:moveTo>
                    <a:pt x="38455" y="383082"/>
                  </a:moveTo>
                  <a:lnTo>
                    <a:pt x="36944" y="375602"/>
                  </a:lnTo>
                  <a:lnTo>
                    <a:pt x="32816" y="369481"/>
                  </a:lnTo>
                  <a:lnTo>
                    <a:pt x="26708" y="365353"/>
                  </a:lnTo>
                  <a:lnTo>
                    <a:pt x="19227" y="363842"/>
                  </a:lnTo>
                  <a:lnTo>
                    <a:pt x="11734" y="365353"/>
                  </a:lnTo>
                  <a:lnTo>
                    <a:pt x="5626" y="369481"/>
                  </a:lnTo>
                  <a:lnTo>
                    <a:pt x="1498" y="375602"/>
                  </a:lnTo>
                  <a:lnTo>
                    <a:pt x="0" y="383082"/>
                  </a:lnTo>
                  <a:lnTo>
                    <a:pt x="1498" y="390575"/>
                  </a:lnTo>
                  <a:lnTo>
                    <a:pt x="5626" y="396697"/>
                  </a:lnTo>
                  <a:lnTo>
                    <a:pt x="11734" y="400812"/>
                  </a:lnTo>
                  <a:lnTo>
                    <a:pt x="19227" y="402323"/>
                  </a:lnTo>
                  <a:lnTo>
                    <a:pt x="26708" y="400812"/>
                  </a:lnTo>
                  <a:lnTo>
                    <a:pt x="32816" y="396697"/>
                  </a:lnTo>
                  <a:lnTo>
                    <a:pt x="36944" y="390575"/>
                  </a:lnTo>
                  <a:lnTo>
                    <a:pt x="38455" y="383082"/>
                  </a:lnTo>
                  <a:close/>
                </a:path>
                <a:path w="38735" h="402589">
                  <a:moveTo>
                    <a:pt x="38455" y="19240"/>
                  </a:moveTo>
                  <a:lnTo>
                    <a:pt x="36944" y="11747"/>
                  </a:lnTo>
                  <a:lnTo>
                    <a:pt x="32816" y="5626"/>
                  </a:lnTo>
                  <a:lnTo>
                    <a:pt x="26708" y="1511"/>
                  </a:lnTo>
                  <a:lnTo>
                    <a:pt x="19227" y="0"/>
                  </a:lnTo>
                  <a:lnTo>
                    <a:pt x="11734" y="1511"/>
                  </a:lnTo>
                  <a:lnTo>
                    <a:pt x="5626" y="5626"/>
                  </a:lnTo>
                  <a:lnTo>
                    <a:pt x="1498" y="11747"/>
                  </a:lnTo>
                  <a:lnTo>
                    <a:pt x="0" y="19240"/>
                  </a:lnTo>
                  <a:lnTo>
                    <a:pt x="1498" y="26720"/>
                  </a:lnTo>
                  <a:lnTo>
                    <a:pt x="5626" y="32829"/>
                  </a:lnTo>
                  <a:lnTo>
                    <a:pt x="11734" y="36957"/>
                  </a:lnTo>
                  <a:lnTo>
                    <a:pt x="19227" y="38468"/>
                  </a:lnTo>
                  <a:lnTo>
                    <a:pt x="26708" y="36957"/>
                  </a:lnTo>
                  <a:lnTo>
                    <a:pt x="32816" y="32829"/>
                  </a:lnTo>
                  <a:lnTo>
                    <a:pt x="36944" y="26720"/>
                  </a:lnTo>
                  <a:lnTo>
                    <a:pt x="38455" y="19240"/>
                  </a:lnTo>
                  <a:close/>
                </a:path>
              </a:pathLst>
            </a:custGeom>
            <a:solidFill>
              <a:srgbClr val="BCBEC0"/>
            </a:solidFill>
          </p:spPr>
          <p:txBody>
            <a:bodyPr wrap="square" lIns="0" tIns="0" rIns="0" bIns="0" rtlCol="0"/>
            <a:lstStyle/>
            <a:p>
              <a:endParaRPr dirty="0"/>
            </a:p>
          </p:txBody>
        </p:sp>
        <p:sp>
          <p:nvSpPr>
            <p:cNvPr id="36" name="object 36"/>
            <p:cNvSpPr/>
            <p:nvPr/>
          </p:nvSpPr>
          <p:spPr>
            <a:xfrm>
              <a:off x="1425211" y="4978804"/>
              <a:ext cx="186055" cy="0"/>
            </a:xfrm>
            <a:custGeom>
              <a:avLst/>
              <a:gdLst/>
              <a:ahLst/>
              <a:cxnLst/>
              <a:rect l="l" t="t" r="r" b="b"/>
              <a:pathLst>
                <a:path w="186055">
                  <a:moveTo>
                    <a:pt x="185902" y="0"/>
                  </a:moveTo>
                  <a:lnTo>
                    <a:pt x="0" y="0"/>
                  </a:lnTo>
                </a:path>
              </a:pathLst>
            </a:custGeom>
            <a:ln w="6350">
              <a:solidFill>
                <a:srgbClr val="BCBEC0"/>
              </a:solidFill>
            </a:ln>
          </p:spPr>
          <p:txBody>
            <a:bodyPr wrap="square" lIns="0" tIns="0" rIns="0" bIns="0" rtlCol="0"/>
            <a:lstStyle/>
            <a:p>
              <a:endParaRPr dirty="0"/>
            </a:p>
          </p:txBody>
        </p:sp>
        <p:sp>
          <p:nvSpPr>
            <p:cNvPr id="38" name="object 38"/>
            <p:cNvSpPr/>
            <p:nvPr/>
          </p:nvSpPr>
          <p:spPr>
            <a:xfrm>
              <a:off x="1675964" y="4534471"/>
              <a:ext cx="2296160" cy="244475"/>
            </a:xfrm>
            <a:custGeom>
              <a:avLst/>
              <a:gdLst/>
              <a:ahLst/>
              <a:cxnLst/>
              <a:rect l="l" t="t" r="r" b="b"/>
              <a:pathLst>
                <a:path w="2296160" h="244475">
                  <a:moveTo>
                    <a:pt x="2173630" y="244208"/>
                  </a:moveTo>
                  <a:lnTo>
                    <a:pt x="122097" y="244208"/>
                  </a:lnTo>
                  <a:lnTo>
                    <a:pt x="74687" y="234572"/>
                  </a:lnTo>
                  <a:lnTo>
                    <a:pt x="35864" y="208338"/>
                  </a:lnTo>
                  <a:lnTo>
                    <a:pt x="9633" y="169515"/>
                  </a:lnTo>
                  <a:lnTo>
                    <a:pt x="0" y="122110"/>
                  </a:lnTo>
                  <a:lnTo>
                    <a:pt x="9633" y="74698"/>
                  </a:lnTo>
                  <a:lnTo>
                    <a:pt x="35864" y="35871"/>
                  </a:lnTo>
                  <a:lnTo>
                    <a:pt x="74687" y="9635"/>
                  </a:lnTo>
                  <a:lnTo>
                    <a:pt x="122097" y="0"/>
                  </a:lnTo>
                  <a:lnTo>
                    <a:pt x="2173630" y="0"/>
                  </a:lnTo>
                  <a:lnTo>
                    <a:pt x="2221040" y="9635"/>
                  </a:lnTo>
                  <a:lnTo>
                    <a:pt x="2259863" y="35871"/>
                  </a:lnTo>
                  <a:lnTo>
                    <a:pt x="2286094" y="74698"/>
                  </a:lnTo>
                  <a:lnTo>
                    <a:pt x="2295728" y="122110"/>
                  </a:lnTo>
                  <a:lnTo>
                    <a:pt x="2286094" y="169515"/>
                  </a:lnTo>
                  <a:lnTo>
                    <a:pt x="2259863" y="208338"/>
                  </a:lnTo>
                  <a:lnTo>
                    <a:pt x="2221040" y="234572"/>
                  </a:lnTo>
                  <a:lnTo>
                    <a:pt x="2173630" y="244208"/>
                  </a:lnTo>
                  <a:close/>
                </a:path>
              </a:pathLst>
            </a:custGeom>
            <a:ln w="6350">
              <a:solidFill>
                <a:srgbClr val="BCBEC0"/>
              </a:solidFill>
            </a:ln>
          </p:spPr>
          <p:txBody>
            <a:bodyPr wrap="square" lIns="0" tIns="0" rIns="0" bIns="0" rtlCol="0"/>
            <a:lstStyle/>
            <a:p>
              <a:endParaRPr dirty="0"/>
            </a:p>
          </p:txBody>
        </p:sp>
      </p:grpSp>
      <p:sp>
        <p:nvSpPr>
          <p:cNvPr id="43" name="object 43"/>
          <p:cNvSpPr/>
          <p:nvPr/>
        </p:nvSpPr>
        <p:spPr>
          <a:xfrm>
            <a:off x="662686" y="4317784"/>
            <a:ext cx="967740" cy="1471295"/>
          </a:xfrm>
          <a:custGeom>
            <a:avLst/>
            <a:gdLst/>
            <a:ahLst/>
            <a:cxnLst/>
            <a:rect l="l" t="t" r="r" b="b"/>
            <a:pathLst>
              <a:path w="967739" h="1471295">
                <a:moveTo>
                  <a:pt x="614184" y="341820"/>
                </a:moveTo>
                <a:lnTo>
                  <a:pt x="604545" y="294411"/>
                </a:lnTo>
                <a:lnTo>
                  <a:pt x="578319" y="255587"/>
                </a:lnTo>
                <a:lnTo>
                  <a:pt x="539496" y="229362"/>
                </a:lnTo>
                <a:lnTo>
                  <a:pt x="492086" y="219722"/>
                </a:lnTo>
                <a:lnTo>
                  <a:pt x="122097" y="219722"/>
                </a:lnTo>
                <a:lnTo>
                  <a:pt x="74688" y="229362"/>
                </a:lnTo>
                <a:lnTo>
                  <a:pt x="35864" y="255587"/>
                </a:lnTo>
                <a:lnTo>
                  <a:pt x="9626" y="294411"/>
                </a:lnTo>
                <a:lnTo>
                  <a:pt x="0" y="341820"/>
                </a:lnTo>
                <a:lnTo>
                  <a:pt x="9626" y="389229"/>
                </a:lnTo>
                <a:lnTo>
                  <a:pt x="35864" y="428053"/>
                </a:lnTo>
                <a:lnTo>
                  <a:pt x="74688" y="454279"/>
                </a:lnTo>
                <a:lnTo>
                  <a:pt x="122097" y="463918"/>
                </a:lnTo>
                <a:lnTo>
                  <a:pt x="492086" y="463918"/>
                </a:lnTo>
                <a:lnTo>
                  <a:pt x="539496" y="454279"/>
                </a:lnTo>
                <a:lnTo>
                  <a:pt x="578319" y="428053"/>
                </a:lnTo>
                <a:lnTo>
                  <a:pt x="604545" y="389229"/>
                </a:lnTo>
                <a:lnTo>
                  <a:pt x="614184" y="341820"/>
                </a:lnTo>
                <a:close/>
              </a:path>
              <a:path w="967739" h="1471295">
                <a:moveTo>
                  <a:pt x="967435" y="1451876"/>
                </a:moveTo>
                <a:lnTo>
                  <a:pt x="965923" y="1444383"/>
                </a:lnTo>
                <a:lnTo>
                  <a:pt x="961796" y="1438275"/>
                </a:lnTo>
                <a:lnTo>
                  <a:pt x="955687" y="1434147"/>
                </a:lnTo>
                <a:lnTo>
                  <a:pt x="948207" y="1432636"/>
                </a:lnTo>
                <a:lnTo>
                  <a:pt x="940714" y="1434147"/>
                </a:lnTo>
                <a:lnTo>
                  <a:pt x="934605" y="1438275"/>
                </a:lnTo>
                <a:lnTo>
                  <a:pt x="930478" y="1444383"/>
                </a:lnTo>
                <a:lnTo>
                  <a:pt x="928979" y="1451876"/>
                </a:lnTo>
                <a:lnTo>
                  <a:pt x="930478" y="1459369"/>
                </a:lnTo>
                <a:lnTo>
                  <a:pt x="934605" y="1465478"/>
                </a:lnTo>
                <a:lnTo>
                  <a:pt x="940714" y="1469605"/>
                </a:lnTo>
                <a:lnTo>
                  <a:pt x="948207" y="1471117"/>
                </a:lnTo>
                <a:lnTo>
                  <a:pt x="955687" y="1469605"/>
                </a:lnTo>
                <a:lnTo>
                  <a:pt x="961796" y="1465478"/>
                </a:lnTo>
                <a:lnTo>
                  <a:pt x="965923" y="1459369"/>
                </a:lnTo>
                <a:lnTo>
                  <a:pt x="967435" y="1451876"/>
                </a:lnTo>
                <a:close/>
              </a:path>
              <a:path w="967739" h="1471295">
                <a:moveTo>
                  <a:pt x="967435" y="661035"/>
                </a:moveTo>
                <a:lnTo>
                  <a:pt x="965923" y="653542"/>
                </a:lnTo>
                <a:lnTo>
                  <a:pt x="961796" y="647433"/>
                </a:lnTo>
                <a:lnTo>
                  <a:pt x="955687" y="643305"/>
                </a:lnTo>
                <a:lnTo>
                  <a:pt x="948207" y="641794"/>
                </a:lnTo>
                <a:lnTo>
                  <a:pt x="940714" y="643305"/>
                </a:lnTo>
                <a:lnTo>
                  <a:pt x="934605" y="647433"/>
                </a:lnTo>
                <a:lnTo>
                  <a:pt x="930478" y="653542"/>
                </a:lnTo>
                <a:lnTo>
                  <a:pt x="928979" y="661035"/>
                </a:lnTo>
                <a:lnTo>
                  <a:pt x="930478" y="668528"/>
                </a:lnTo>
                <a:lnTo>
                  <a:pt x="934605" y="674636"/>
                </a:lnTo>
                <a:lnTo>
                  <a:pt x="940714" y="678751"/>
                </a:lnTo>
                <a:lnTo>
                  <a:pt x="948207" y="680262"/>
                </a:lnTo>
                <a:lnTo>
                  <a:pt x="955687" y="678751"/>
                </a:lnTo>
                <a:lnTo>
                  <a:pt x="961796" y="674636"/>
                </a:lnTo>
                <a:lnTo>
                  <a:pt x="965923" y="668528"/>
                </a:lnTo>
                <a:lnTo>
                  <a:pt x="967435" y="661035"/>
                </a:lnTo>
                <a:close/>
              </a:path>
              <a:path w="967739" h="1471295">
                <a:moveTo>
                  <a:pt x="967435" y="338797"/>
                </a:moveTo>
                <a:lnTo>
                  <a:pt x="965923" y="331304"/>
                </a:lnTo>
                <a:lnTo>
                  <a:pt x="961796" y="325196"/>
                </a:lnTo>
                <a:lnTo>
                  <a:pt x="955687" y="321068"/>
                </a:lnTo>
                <a:lnTo>
                  <a:pt x="948207" y="319557"/>
                </a:lnTo>
                <a:lnTo>
                  <a:pt x="940714" y="321068"/>
                </a:lnTo>
                <a:lnTo>
                  <a:pt x="934605" y="325196"/>
                </a:lnTo>
                <a:lnTo>
                  <a:pt x="930478" y="331304"/>
                </a:lnTo>
                <a:lnTo>
                  <a:pt x="928979" y="338797"/>
                </a:lnTo>
                <a:lnTo>
                  <a:pt x="930478" y="346290"/>
                </a:lnTo>
                <a:lnTo>
                  <a:pt x="934605" y="352399"/>
                </a:lnTo>
                <a:lnTo>
                  <a:pt x="940714" y="356527"/>
                </a:lnTo>
                <a:lnTo>
                  <a:pt x="948207" y="358038"/>
                </a:lnTo>
                <a:lnTo>
                  <a:pt x="955687" y="356527"/>
                </a:lnTo>
                <a:lnTo>
                  <a:pt x="961796" y="352399"/>
                </a:lnTo>
                <a:lnTo>
                  <a:pt x="965923" y="346290"/>
                </a:lnTo>
                <a:lnTo>
                  <a:pt x="967435" y="338797"/>
                </a:lnTo>
                <a:close/>
              </a:path>
              <a:path w="967739" h="1471295">
                <a:moveTo>
                  <a:pt x="967435" y="19240"/>
                </a:moveTo>
                <a:lnTo>
                  <a:pt x="965923" y="11747"/>
                </a:lnTo>
                <a:lnTo>
                  <a:pt x="961796" y="5638"/>
                </a:lnTo>
                <a:lnTo>
                  <a:pt x="955687" y="1511"/>
                </a:lnTo>
                <a:lnTo>
                  <a:pt x="948207" y="0"/>
                </a:lnTo>
                <a:lnTo>
                  <a:pt x="940714" y="1511"/>
                </a:lnTo>
                <a:lnTo>
                  <a:pt x="934605" y="5638"/>
                </a:lnTo>
                <a:lnTo>
                  <a:pt x="930478" y="11747"/>
                </a:lnTo>
                <a:lnTo>
                  <a:pt x="928979" y="19240"/>
                </a:lnTo>
                <a:lnTo>
                  <a:pt x="930478" y="26733"/>
                </a:lnTo>
                <a:lnTo>
                  <a:pt x="934605" y="32842"/>
                </a:lnTo>
                <a:lnTo>
                  <a:pt x="940714" y="36969"/>
                </a:lnTo>
                <a:lnTo>
                  <a:pt x="948207" y="38481"/>
                </a:lnTo>
                <a:lnTo>
                  <a:pt x="955687" y="36969"/>
                </a:lnTo>
                <a:lnTo>
                  <a:pt x="961796" y="32842"/>
                </a:lnTo>
                <a:lnTo>
                  <a:pt x="965923" y="26733"/>
                </a:lnTo>
                <a:lnTo>
                  <a:pt x="967435" y="19240"/>
                </a:lnTo>
                <a:close/>
              </a:path>
            </a:pathLst>
          </a:custGeom>
          <a:solidFill>
            <a:srgbClr val="BCBEC0"/>
          </a:solidFill>
        </p:spPr>
        <p:txBody>
          <a:bodyPr wrap="square" lIns="0" tIns="0" rIns="0" bIns="0" rtlCol="0"/>
          <a:lstStyle/>
          <a:p>
            <a:endParaRPr dirty="0"/>
          </a:p>
        </p:txBody>
      </p:sp>
      <p:sp>
        <p:nvSpPr>
          <p:cNvPr id="44" name="object 44"/>
          <p:cNvSpPr/>
          <p:nvPr/>
        </p:nvSpPr>
        <p:spPr>
          <a:xfrm>
            <a:off x="857166" y="4168770"/>
            <a:ext cx="236220" cy="280670"/>
          </a:xfrm>
          <a:custGeom>
            <a:avLst/>
            <a:gdLst/>
            <a:ahLst/>
            <a:cxnLst/>
            <a:rect l="l" t="t" r="r" b="b"/>
            <a:pathLst>
              <a:path w="236219" h="280670">
                <a:moveTo>
                  <a:pt x="227393" y="65112"/>
                </a:moveTo>
                <a:lnTo>
                  <a:pt x="170916" y="8648"/>
                </a:lnTo>
                <a:lnTo>
                  <a:pt x="165379" y="3111"/>
                </a:lnTo>
                <a:lnTo>
                  <a:pt x="157873" y="0"/>
                </a:lnTo>
                <a:lnTo>
                  <a:pt x="150050" y="0"/>
                </a:lnTo>
                <a:lnTo>
                  <a:pt x="14757" y="0"/>
                </a:lnTo>
                <a:lnTo>
                  <a:pt x="6616" y="0"/>
                </a:lnTo>
                <a:lnTo>
                  <a:pt x="0" y="6604"/>
                </a:lnTo>
                <a:lnTo>
                  <a:pt x="0" y="14757"/>
                </a:lnTo>
                <a:lnTo>
                  <a:pt x="0" y="265531"/>
                </a:lnTo>
                <a:lnTo>
                  <a:pt x="0" y="273685"/>
                </a:lnTo>
                <a:lnTo>
                  <a:pt x="6616" y="280276"/>
                </a:lnTo>
                <a:lnTo>
                  <a:pt x="14757" y="280276"/>
                </a:lnTo>
                <a:lnTo>
                  <a:pt x="221284" y="280276"/>
                </a:lnTo>
                <a:lnTo>
                  <a:pt x="229425" y="280276"/>
                </a:lnTo>
                <a:lnTo>
                  <a:pt x="236029" y="273685"/>
                </a:lnTo>
                <a:lnTo>
                  <a:pt x="236029" y="265531"/>
                </a:lnTo>
                <a:lnTo>
                  <a:pt x="236029" y="85979"/>
                </a:lnTo>
                <a:lnTo>
                  <a:pt x="236029" y="78155"/>
                </a:lnTo>
                <a:lnTo>
                  <a:pt x="232930" y="70650"/>
                </a:lnTo>
                <a:lnTo>
                  <a:pt x="227393" y="65112"/>
                </a:lnTo>
                <a:close/>
              </a:path>
            </a:pathLst>
          </a:custGeom>
          <a:ln w="12700">
            <a:solidFill>
              <a:srgbClr val="BCBEC0"/>
            </a:solidFill>
          </a:ln>
        </p:spPr>
        <p:txBody>
          <a:bodyPr wrap="square" lIns="0" tIns="0" rIns="0" bIns="0" rtlCol="0"/>
          <a:lstStyle/>
          <a:p>
            <a:endParaRPr dirty="0"/>
          </a:p>
        </p:txBody>
      </p:sp>
      <p:sp>
        <p:nvSpPr>
          <p:cNvPr id="45" name="object 45"/>
          <p:cNvSpPr/>
          <p:nvPr/>
        </p:nvSpPr>
        <p:spPr>
          <a:xfrm>
            <a:off x="827670" y="4213022"/>
            <a:ext cx="221615" cy="266065"/>
          </a:xfrm>
          <a:custGeom>
            <a:avLst/>
            <a:gdLst/>
            <a:ahLst/>
            <a:cxnLst/>
            <a:rect l="l" t="t" r="r" b="b"/>
            <a:pathLst>
              <a:path w="221615" h="266064">
                <a:moveTo>
                  <a:pt x="0" y="0"/>
                </a:moveTo>
                <a:lnTo>
                  <a:pt x="0" y="236029"/>
                </a:lnTo>
                <a:lnTo>
                  <a:pt x="2318" y="247513"/>
                </a:lnTo>
                <a:lnTo>
                  <a:pt x="8640" y="256890"/>
                </a:lnTo>
                <a:lnTo>
                  <a:pt x="18018" y="263213"/>
                </a:lnTo>
                <a:lnTo>
                  <a:pt x="29502" y="265531"/>
                </a:lnTo>
                <a:lnTo>
                  <a:pt x="221272" y="265531"/>
                </a:lnTo>
              </a:path>
            </a:pathLst>
          </a:custGeom>
          <a:ln w="12700">
            <a:solidFill>
              <a:srgbClr val="BCBEC0"/>
            </a:solidFill>
          </a:ln>
        </p:spPr>
        <p:txBody>
          <a:bodyPr wrap="square" lIns="0" tIns="0" rIns="0" bIns="0" rtlCol="0"/>
          <a:lstStyle/>
          <a:p>
            <a:endParaRPr dirty="0"/>
          </a:p>
        </p:txBody>
      </p:sp>
      <p:sp>
        <p:nvSpPr>
          <p:cNvPr id="46" name="object 46"/>
          <p:cNvSpPr txBox="1"/>
          <p:nvPr/>
        </p:nvSpPr>
        <p:spPr>
          <a:xfrm>
            <a:off x="710909" y="4539849"/>
            <a:ext cx="528955" cy="177800"/>
          </a:xfrm>
          <a:prstGeom prst="rect">
            <a:avLst/>
          </a:prstGeom>
        </p:spPr>
        <p:txBody>
          <a:bodyPr vert="horz" wrap="square" lIns="0" tIns="12700" rIns="0" bIns="0" rtlCol="0">
            <a:spAutoFit/>
          </a:bodyPr>
          <a:lstStyle/>
          <a:p>
            <a:pPr marL="12700">
              <a:lnSpc>
                <a:spcPct val="100000"/>
              </a:lnSpc>
              <a:spcBef>
                <a:spcPts val="100"/>
              </a:spcBef>
            </a:pPr>
            <a:r>
              <a:rPr sz="1000" b="1" spc="-10" dirty="0">
                <a:solidFill>
                  <a:srgbClr val="FFFFFF"/>
                </a:solidFill>
                <a:latin typeface="Calibri"/>
                <a:cs typeface="Calibri"/>
              </a:rPr>
              <a:t>Required</a:t>
            </a:r>
            <a:endParaRPr sz="1000" dirty="0">
              <a:latin typeface="Calibri"/>
              <a:cs typeface="Calibri"/>
            </a:endParaRPr>
          </a:p>
        </p:txBody>
      </p:sp>
      <p:sp>
        <p:nvSpPr>
          <p:cNvPr id="48" name="object 48"/>
          <p:cNvSpPr txBox="1">
            <a:spLocks noGrp="1"/>
          </p:cNvSpPr>
          <p:nvPr>
            <p:ph type="title"/>
          </p:nvPr>
        </p:nvSpPr>
        <p:spPr>
          <a:xfrm>
            <a:off x="564276" y="1678702"/>
            <a:ext cx="1663064" cy="817880"/>
          </a:xfrm>
          <a:prstGeom prst="rect">
            <a:avLst/>
          </a:prstGeom>
        </p:spPr>
        <p:txBody>
          <a:bodyPr vert="horz" wrap="square" lIns="0" tIns="12700" rIns="0" bIns="0" rtlCol="0">
            <a:spAutoFit/>
          </a:bodyPr>
          <a:lstStyle/>
          <a:p>
            <a:pPr marL="38100">
              <a:lnSpc>
                <a:spcPct val="100000"/>
              </a:lnSpc>
              <a:spcBef>
                <a:spcPts val="100"/>
              </a:spcBef>
            </a:pPr>
            <a:r>
              <a:rPr sz="7800" i="1" spc="270" baseline="-16559" dirty="0">
                <a:solidFill>
                  <a:srgbClr val="BCBEC0"/>
                </a:solidFill>
                <a:latin typeface="Calibri"/>
                <a:cs typeface="Calibri"/>
              </a:rPr>
              <a:t>1</a:t>
            </a:r>
            <a:r>
              <a:rPr sz="7800" i="1" spc="-802" baseline="-16559" dirty="0">
                <a:solidFill>
                  <a:srgbClr val="BCBEC0"/>
                </a:solidFill>
                <a:latin typeface="Calibri"/>
                <a:cs typeface="Calibri"/>
              </a:rPr>
              <a:t> </a:t>
            </a:r>
            <a:r>
              <a:rPr sz="1000" b="1" spc="55" dirty="0">
                <a:latin typeface="Calibri"/>
                <a:cs typeface="Calibri"/>
              </a:rPr>
              <a:t>New</a:t>
            </a:r>
            <a:r>
              <a:rPr sz="1000" b="1" spc="70" dirty="0">
                <a:latin typeface="Calibri"/>
                <a:cs typeface="Calibri"/>
              </a:rPr>
              <a:t> </a:t>
            </a:r>
            <a:r>
              <a:rPr sz="1000" b="1" dirty="0">
                <a:latin typeface="Calibri"/>
                <a:cs typeface="Calibri"/>
              </a:rPr>
              <a:t>Account</a:t>
            </a:r>
            <a:r>
              <a:rPr sz="1000" b="1" spc="75" dirty="0">
                <a:latin typeface="Calibri"/>
                <a:cs typeface="Calibri"/>
              </a:rPr>
              <a:t> </a:t>
            </a:r>
            <a:r>
              <a:rPr sz="1000" b="1" dirty="0">
                <a:latin typeface="Calibri"/>
                <a:cs typeface="Calibri"/>
              </a:rPr>
              <a:t>Set</a:t>
            </a:r>
            <a:r>
              <a:rPr sz="1000" b="1" spc="70" dirty="0">
                <a:latin typeface="Calibri"/>
                <a:cs typeface="Calibri"/>
              </a:rPr>
              <a:t> </a:t>
            </a:r>
            <a:r>
              <a:rPr sz="1000" b="1" spc="-25" dirty="0">
                <a:latin typeface="Calibri"/>
                <a:cs typeface="Calibri"/>
              </a:rPr>
              <a:t>Up</a:t>
            </a:r>
            <a:endParaRPr sz="1000" dirty="0">
              <a:latin typeface="Calibri"/>
              <a:cs typeface="Calibri"/>
            </a:endParaRPr>
          </a:p>
        </p:txBody>
      </p:sp>
      <p:sp>
        <p:nvSpPr>
          <p:cNvPr id="49" name="object 49"/>
          <p:cNvSpPr txBox="1"/>
          <p:nvPr/>
        </p:nvSpPr>
        <p:spPr>
          <a:xfrm>
            <a:off x="4940383" y="2212102"/>
            <a:ext cx="812800"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0066B3"/>
                </a:solidFill>
                <a:latin typeface="Calibri"/>
                <a:cs typeface="Calibri"/>
              </a:rPr>
              <a:t>Order</a:t>
            </a:r>
            <a:r>
              <a:rPr sz="1000" b="1" spc="145" dirty="0">
                <a:solidFill>
                  <a:srgbClr val="0066B3"/>
                </a:solidFill>
                <a:latin typeface="Calibri"/>
                <a:cs typeface="Calibri"/>
              </a:rPr>
              <a:t> </a:t>
            </a:r>
            <a:r>
              <a:rPr sz="1000" b="1" spc="-10" dirty="0">
                <a:solidFill>
                  <a:srgbClr val="0066B3"/>
                </a:solidFill>
                <a:latin typeface="Calibri"/>
                <a:cs typeface="Calibri"/>
              </a:rPr>
              <a:t>Process</a:t>
            </a:r>
            <a:endParaRPr sz="1000" dirty="0">
              <a:latin typeface="Calibri"/>
              <a:cs typeface="Calibri"/>
            </a:endParaRPr>
          </a:p>
        </p:txBody>
      </p:sp>
      <p:sp>
        <p:nvSpPr>
          <p:cNvPr id="50" name="object 50"/>
          <p:cNvSpPr txBox="1"/>
          <p:nvPr/>
        </p:nvSpPr>
        <p:spPr>
          <a:xfrm>
            <a:off x="4465563" y="1877375"/>
            <a:ext cx="386080" cy="817880"/>
          </a:xfrm>
          <a:prstGeom prst="rect">
            <a:avLst/>
          </a:prstGeom>
        </p:spPr>
        <p:txBody>
          <a:bodyPr vert="horz" wrap="square" lIns="0" tIns="12700" rIns="0" bIns="0" rtlCol="0">
            <a:spAutoFit/>
          </a:bodyPr>
          <a:lstStyle/>
          <a:p>
            <a:pPr marL="12700">
              <a:lnSpc>
                <a:spcPct val="100000"/>
              </a:lnSpc>
              <a:spcBef>
                <a:spcPts val="100"/>
              </a:spcBef>
            </a:pPr>
            <a:r>
              <a:rPr sz="5200" i="1" spc="200" dirty="0">
                <a:solidFill>
                  <a:srgbClr val="BCBEC0"/>
                </a:solidFill>
                <a:latin typeface="Calibri"/>
                <a:cs typeface="Calibri"/>
              </a:rPr>
              <a:t>2</a:t>
            </a:r>
            <a:endParaRPr sz="5200" dirty="0">
              <a:latin typeface="Calibri"/>
              <a:cs typeface="Calibri"/>
            </a:endParaRPr>
          </a:p>
        </p:txBody>
      </p:sp>
      <p:sp>
        <p:nvSpPr>
          <p:cNvPr id="51" name="object 51"/>
          <p:cNvSpPr txBox="1"/>
          <p:nvPr/>
        </p:nvSpPr>
        <p:spPr>
          <a:xfrm>
            <a:off x="906205" y="6921921"/>
            <a:ext cx="3203392" cy="428322"/>
          </a:xfrm>
          <a:prstGeom prst="rect">
            <a:avLst/>
          </a:prstGeom>
        </p:spPr>
        <p:txBody>
          <a:bodyPr vert="horz" wrap="square" lIns="0" tIns="12700" rIns="0" bIns="0" rtlCol="0">
            <a:spAutoFit/>
          </a:bodyPr>
          <a:lstStyle/>
          <a:p>
            <a:pPr marL="12700">
              <a:lnSpc>
                <a:spcPct val="100000"/>
              </a:lnSpc>
              <a:spcBef>
                <a:spcPts val="100"/>
              </a:spcBef>
            </a:pPr>
            <a:r>
              <a:rPr lang="en-US" sz="900" dirty="0">
                <a:latin typeface="Calibri"/>
                <a:cs typeface="Calibri"/>
              </a:rPr>
              <a:t>In some situations – such as incomplete information received, additional details required, or pending site assessment completion date, etc., it may take longer than initially stated.</a:t>
            </a:r>
            <a:endParaRPr sz="900" dirty="0">
              <a:latin typeface="Calibri"/>
              <a:cs typeface="Calibri"/>
            </a:endParaRPr>
          </a:p>
        </p:txBody>
      </p:sp>
      <p:sp>
        <p:nvSpPr>
          <p:cNvPr id="52" name="object 52"/>
          <p:cNvSpPr/>
          <p:nvPr/>
        </p:nvSpPr>
        <p:spPr>
          <a:xfrm>
            <a:off x="1360177" y="6579037"/>
            <a:ext cx="1039494" cy="190500"/>
          </a:xfrm>
          <a:custGeom>
            <a:avLst/>
            <a:gdLst/>
            <a:ahLst/>
            <a:cxnLst/>
            <a:rect l="l" t="t" r="r" b="b"/>
            <a:pathLst>
              <a:path w="1039494" h="190500">
                <a:moveTo>
                  <a:pt x="943940" y="190296"/>
                </a:moveTo>
                <a:lnTo>
                  <a:pt x="95148" y="190296"/>
                </a:lnTo>
                <a:lnTo>
                  <a:pt x="58207" y="182787"/>
                </a:lnTo>
                <a:lnTo>
                  <a:pt x="27952" y="162344"/>
                </a:lnTo>
                <a:lnTo>
                  <a:pt x="7508" y="132089"/>
                </a:lnTo>
                <a:lnTo>
                  <a:pt x="0" y="95148"/>
                </a:lnTo>
                <a:lnTo>
                  <a:pt x="7508" y="58201"/>
                </a:lnTo>
                <a:lnTo>
                  <a:pt x="27952" y="27947"/>
                </a:lnTo>
                <a:lnTo>
                  <a:pt x="58207" y="7507"/>
                </a:lnTo>
                <a:lnTo>
                  <a:pt x="95148" y="0"/>
                </a:lnTo>
                <a:lnTo>
                  <a:pt x="943940" y="0"/>
                </a:lnTo>
                <a:lnTo>
                  <a:pt x="980881" y="7507"/>
                </a:lnTo>
                <a:lnTo>
                  <a:pt x="1011135" y="27947"/>
                </a:lnTo>
                <a:lnTo>
                  <a:pt x="1031579" y="58201"/>
                </a:lnTo>
                <a:lnTo>
                  <a:pt x="1039088" y="95148"/>
                </a:lnTo>
                <a:lnTo>
                  <a:pt x="1031579" y="132089"/>
                </a:lnTo>
                <a:lnTo>
                  <a:pt x="1011135" y="162344"/>
                </a:lnTo>
                <a:lnTo>
                  <a:pt x="980881" y="182787"/>
                </a:lnTo>
                <a:lnTo>
                  <a:pt x="943940" y="190296"/>
                </a:lnTo>
                <a:close/>
              </a:path>
            </a:pathLst>
          </a:custGeom>
          <a:ln w="3175">
            <a:solidFill>
              <a:srgbClr val="BCBEC0"/>
            </a:solidFill>
          </a:ln>
        </p:spPr>
        <p:txBody>
          <a:bodyPr wrap="square" lIns="0" tIns="0" rIns="0" bIns="0" rtlCol="0"/>
          <a:lstStyle/>
          <a:p>
            <a:endParaRPr dirty="0"/>
          </a:p>
        </p:txBody>
      </p:sp>
      <p:grpSp>
        <p:nvGrpSpPr>
          <p:cNvPr id="53" name="object 53"/>
          <p:cNvGrpSpPr/>
          <p:nvPr/>
        </p:nvGrpSpPr>
        <p:grpSpPr>
          <a:xfrm>
            <a:off x="1611558" y="5917985"/>
            <a:ext cx="536575" cy="579755"/>
            <a:chOff x="1935187" y="6152511"/>
            <a:chExt cx="536575" cy="579755"/>
          </a:xfrm>
        </p:grpSpPr>
        <p:pic>
          <p:nvPicPr>
            <p:cNvPr id="54" name="object 54"/>
            <p:cNvPicPr/>
            <p:nvPr/>
          </p:nvPicPr>
          <p:blipFill>
            <a:blip r:embed="rId9" cstate="print"/>
            <a:stretch>
              <a:fillRect/>
            </a:stretch>
          </p:blipFill>
          <p:spPr>
            <a:xfrm>
              <a:off x="1935187" y="6195530"/>
              <a:ext cx="536320" cy="536295"/>
            </a:xfrm>
            <a:prstGeom prst="rect">
              <a:avLst/>
            </a:prstGeom>
          </p:spPr>
        </p:pic>
        <p:sp>
          <p:nvSpPr>
            <p:cNvPr id="55" name="object 55"/>
            <p:cNvSpPr/>
            <p:nvPr/>
          </p:nvSpPr>
          <p:spPr>
            <a:xfrm>
              <a:off x="2147422" y="6152511"/>
              <a:ext cx="112395" cy="129539"/>
            </a:xfrm>
            <a:custGeom>
              <a:avLst/>
              <a:gdLst/>
              <a:ahLst/>
              <a:cxnLst/>
              <a:rect l="l" t="t" r="r" b="b"/>
              <a:pathLst>
                <a:path w="112394" h="129539">
                  <a:moveTo>
                    <a:pt x="0" y="0"/>
                  </a:moveTo>
                  <a:lnTo>
                    <a:pt x="0" y="129184"/>
                  </a:lnTo>
                  <a:lnTo>
                    <a:pt x="111848" y="64579"/>
                  </a:lnTo>
                  <a:lnTo>
                    <a:pt x="0" y="0"/>
                  </a:lnTo>
                  <a:close/>
                </a:path>
              </a:pathLst>
            </a:custGeom>
            <a:solidFill>
              <a:srgbClr val="BCBEC0"/>
            </a:solidFill>
          </p:spPr>
          <p:txBody>
            <a:bodyPr wrap="square" lIns="0" tIns="0" rIns="0" bIns="0" rtlCol="0"/>
            <a:lstStyle/>
            <a:p>
              <a:endParaRPr dirty="0"/>
            </a:p>
          </p:txBody>
        </p:sp>
      </p:grpSp>
      <p:sp>
        <p:nvSpPr>
          <p:cNvPr id="56" name="object 56"/>
          <p:cNvSpPr txBox="1"/>
          <p:nvPr/>
        </p:nvSpPr>
        <p:spPr>
          <a:xfrm>
            <a:off x="1826559" y="5971415"/>
            <a:ext cx="156845" cy="299720"/>
          </a:xfrm>
          <a:prstGeom prst="rect">
            <a:avLst/>
          </a:prstGeom>
        </p:spPr>
        <p:txBody>
          <a:bodyPr vert="horz" wrap="square" lIns="0" tIns="12700" rIns="0" bIns="0" rtlCol="0">
            <a:spAutoFit/>
          </a:bodyPr>
          <a:lstStyle/>
          <a:p>
            <a:pPr marL="12700">
              <a:lnSpc>
                <a:spcPct val="100000"/>
              </a:lnSpc>
              <a:spcBef>
                <a:spcPts val="100"/>
              </a:spcBef>
            </a:pPr>
            <a:r>
              <a:rPr sz="1800" b="1" i="1" spc="120" dirty="0">
                <a:solidFill>
                  <a:srgbClr val="BCBEC0"/>
                </a:solidFill>
                <a:latin typeface="Calibri"/>
                <a:cs typeface="Calibri"/>
              </a:rPr>
              <a:t>3</a:t>
            </a:r>
            <a:endParaRPr sz="1800" dirty="0">
              <a:latin typeface="Calibri"/>
              <a:cs typeface="Calibri"/>
            </a:endParaRPr>
          </a:p>
        </p:txBody>
      </p:sp>
      <p:sp>
        <p:nvSpPr>
          <p:cNvPr id="57" name="object 57"/>
          <p:cNvSpPr txBox="1"/>
          <p:nvPr/>
        </p:nvSpPr>
        <p:spPr>
          <a:xfrm>
            <a:off x="1693184" y="6187318"/>
            <a:ext cx="381000" cy="245110"/>
          </a:xfrm>
          <a:prstGeom prst="rect">
            <a:avLst/>
          </a:prstGeom>
        </p:spPr>
        <p:txBody>
          <a:bodyPr vert="horz" wrap="square" lIns="0" tIns="29209" rIns="0" bIns="0" rtlCol="0">
            <a:spAutoFit/>
          </a:bodyPr>
          <a:lstStyle/>
          <a:p>
            <a:pPr marL="92710" marR="5080" indent="-80645">
              <a:lnSpc>
                <a:spcPts val="800"/>
              </a:lnSpc>
              <a:spcBef>
                <a:spcPts val="229"/>
              </a:spcBef>
            </a:pPr>
            <a:r>
              <a:rPr sz="750" b="1" i="1" spc="-10" dirty="0">
                <a:solidFill>
                  <a:srgbClr val="BCBEC0"/>
                </a:solidFill>
                <a:latin typeface="Calibri"/>
                <a:cs typeface="Calibri"/>
              </a:rPr>
              <a:t>working</a:t>
            </a:r>
            <a:r>
              <a:rPr sz="750" b="1" i="1" spc="200" dirty="0">
                <a:solidFill>
                  <a:srgbClr val="BCBEC0"/>
                </a:solidFill>
                <a:latin typeface="Calibri"/>
                <a:cs typeface="Calibri"/>
              </a:rPr>
              <a:t> </a:t>
            </a:r>
            <a:r>
              <a:rPr sz="750" b="1" i="1" spc="-20" dirty="0">
                <a:solidFill>
                  <a:srgbClr val="BCBEC0"/>
                </a:solidFill>
                <a:latin typeface="Calibri"/>
                <a:cs typeface="Calibri"/>
              </a:rPr>
              <a:t>days</a:t>
            </a:r>
            <a:endParaRPr sz="750" dirty="0">
              <a:latin typeface="Calibri"/>
              <a:cs typeface="Calibri"/>
            </a:endParaRPr>
          </a:p>
        </p:txBody>
      </p:sp>
      <p:sp>
        <p:nvSpPr>
          <p:cNvPr id="58" name="object 58"/>
          <p:cNvSpPr txBox="1"/>
          <p:nvPr/>
        </p:nvSpPr>
        <p:spPr>
          <a:xfrm>
            <a:off x="1428338" y="6595598"/>
            <a:ext cx="902969" cy="132087"/>
          </a:xfrm>
          <a:prstGeom prst="rect">
            <a:avLst/>
          </a:prstGeom>
        </p:spPr>
        <p:txBody>
          <a:bodyPr vert="horz" wrap="square" lIns="0" tIns="16510" rIns="0" bIns="0" rtlCol="0">
            <a:spAutoFit/>
          </a:bodyPr>
          <a:lstStyle/>
          <a:p>
            <a:pPr marL="12700">
              <a:lnSpc>
                <a:spcPct val="100000"/>
              </a:lnSpc>
              <a:spcBef>
                <a:spcPts val="130"/>
              </a:spcBef>
            </a:pPr>
            <a:r>
              <a:rPr sz="750" dirty="0">
                <a:solidFill>
                  <a:srgbClr val="5A5C5F"/>
                </a:solidFill>
                <a:latin typeface="Calibri"/>
                <a:cs typeface="Calibri"/>
              </a:rPr>
              <a:t>customer</a:t>
            </a:r>
            <a:r>
              <a:rPr lang="th-TH" sz="750" spc="105" dirty="0">
                <a:solidFill>
                  <a:srgbClr val="5A5C5F"/>
                </a:solidFill>
                <a:latin typeface="Calibri"/>
                <a:cs typeface="Calibri"/>
              </a:rPr>
              <a:t> </a:t>
            </a:r>
            <a:r>
              <a:rPr sz="750" dirty="0">
                <a:solidFill>
                  <a:srgbClr val="5A5C5F"/>
                </a:solidFill>
                <a:latin typeface="Calibri"/>
                <a:cs typeface="Calibri"/>
              </a:rPr>
              <a:t>self</a:t>
            </a:r>
            <a:r>
              <a:rPr sz="750" spc="110" dirty="0">
                <a:solidFill>
                  <a:srgbClr val="5A5C5F"/>
                </a:solidFill>
                <a:latin typeface="Calibri"/>
                <a:cs typeface="Calibri"/>
              </a:rPr>
              <a:t> </a:t>
            </a:r>
            <a:r>
              <a:rPr sz="750" dirty="0">
                <a:solidFill>
                  <a:srgbClr val="5A5C5F"/>
                </a:solidFill>
                <a:latin typeface="Calibri"/>
                <a:cs typeface="Calibri"/>
              </a:rPr>
              <a:t>pick</a:t>
            </a:r>
            <a:r>
              <a:rPr sz="750" spc="110" dirty="0">
                <a:solidFill>
                  <a:srgbClr val="5A5C5F"/>
                </a:solidFill>
                <a:latin typeface="Calibri"/>
                <a:cs typeface="Calibri"/>
              </a:rPr>
              <a:t> </a:t>
            </a:r>
            <a:r>
              <a:rPr sz="750" spc="-25" dirty="0">
                <a:solidFill>
                  <a:srgbClr val="5A5C5F"/>
                </a:solidFill>
                <a:latin typeface="Calibri"/>
                <a:cs typeface="Calibri"/>
              </a:rPr>
              <a:t>up</a:t>
            </a:r>
            <a:endParaRPr sz="750" dirty="0">
              <a:latin typeface="Calibri"/>
              <a:cs typeface="Calibri"/>
            </a:endParaRPr>
          </a:p>
        </p:txBody>
      </p:sp>
      <p:grpSp>
        <p:nvGrpSpPr>
          <p:cNvPr id="59" name="object 59"/>
          <p:cNvGrpSpPr/>
          <p:nvPr/>
        </p:nvGrpSpPr>
        <p:grpSpPr>
          <a:xfrm>
            <a:off x="2788086" y="5917985"/>
            <a:ext cx="536575" cy="579755"/>
            <a:chOff x="3111715" y="6152511"/>
            <a:chExt cx="536575" cy="579755"/>
          </a:xfrm>
        </p:grpSpPr>
        <p:pic>
          <p:nvPicPr>
            <p:cNvPr id="60" name="object 60"/>
            <p:cNvPicPr/>
            <p:nvPr/>
          </p:nvPicPr>
          <p:blipFill>
            <a:blip r:embed="rId10" cstate="print"/>
            <a:stretch>
              <a:fillRect/>
            </a:stretch>
          </p:blipFill>
          <p:spPr>
            <a:xfrm>
              <a:off x="3111715" y="6195530"/>
              <a:ext cx="536308" cy="536295"/>
            </a:xfrm>
            <a:prstGeom prst="rect">
              <a:avLst/>
            </a:prstGeom>
          </p:spPr>
        </p:pic>
        <p:sp>
          <p:nvSpPr>
            <p:cNvPr id="61" name="object 61"/>
            <p:cNvSpPr/>
            <p:nvPr/>
          </p:nvSpPr>
          <p:spPr>
            <a:xfrm>
              <a:off x="3323951" y="6152511"/>
              <a:ext cx="112395" cy="129539"/>
            </a:xfrm>
            <a:custGeom>
              <a:avLst/>
              <a:gdLst/>
              <a:ahLst/>
              <a:cxnLst/>
              <a:rect l="l" t="t" r="r" b="b"/>
              <a:pathLst>
                <a:path w="112395" h="129539">
                  <a:moveTo>
                    <a:pt x="0" y="0"/>
                  </a:moveTo>
                  <a:lnTo>
                    <a:pt x="0" y="129184"/>
                  </a:lnTo>
                  <a:lnTo>
                    <a:pt x="111848" y="64579"/>
                  </a:lnTo>
                  <a:lnTo>
                    <a:pt x="0" y="0"/>
                  </a:lnTo>
                  <a:close/>
                </a:path>
              </a:pathLst>
            </a:custGeom>
            <a:solidFill>
              <a:srgbClr val="BCBEC0"/>
            </a:solidFill>
          </p:spPr>
          <p:txBody>
            <a:bodyPr wrap="square" lIns="0" tIns="0" rIns="0" bIns="0" rtlCol="0"/>
            <a:lstStyle/>
            <a:p>
              <a:endParaRPr dirty="0"/>
            </a:p>
          </p:txBody>
        </p:sp>
      </p:grpSp>
      <p:sp>
        <p:nvSpPr>
          <p:cNvPr id="62" name="object 62"/>
          <p:cNvSpPr txBox="1"/>
          <p:nvPr/>
        </p:nvSpPr>
        <p:spPr>
          <a:xfrm>
            <a:off x="2952276" y="5970933"/>
            <a:ext cx="208279" cy="407034"/>
          </a:xfrm>
          <a:prstGeom prst="rect">
            <a:avLst/>
          </a:prstGeom>
        </p:spPr>
        <p:txBody>
          <a:bodyPr vert="horz" wrap="square" lIns="0" tIns="13335" rIns="0" bIns="0" rtlCol="0">
            <a:spAutoFit/>
          </a:bodyPr>
          <a:lstStyle/>
          <a:p>
            <a:pPr marL="12700">
              <a:lnSpc>
                <a:spcPct val="100000"/>
              </a:lnSpc>
              <a:spcBef>
                <a:spcPts val="105"/>
              </a:spcBef>
            </a:pPr>
            <a:r>
              <a:rPr sz="2500" b="1" i="1" spc="170" dirty="0">
                <a:solidFill>
                  <a:srgbClr val="BCBEC0"/>
                </a:solidFill>
                <a:latin typeface="Calibri"/>
                <a:cs typeface="Calibri"/>
              </a:rPr>
              <a:t>2</a:t>
            </a:r>
            <a:endParaRPr sz="2500" dirty="0">
              <a:latin typeface="Calibri"/>
              <a:cs typeface="Calibri"/>
            </a:endParaRPr>
          </a:p>
        </p:txBody>
      </p:sp>
      <p:sp>
        <p:nvSpPr>
          <p:cNvPr id="63" name="object 63"/>
          <p:cNvSpPr txBox="1"/>
          <p:nvPr/>
        </p:nvSpPr>
        <p:spPr>
          <a:xfrm>
            <a:off x="2906685" y="6276268"/>
            <a:ext cx="299720" cy="143510"/>
          </a:xfrm>
          <a:prstGeom prst="rect">
            <a:avLst/>
          </a:prstGeom>
        </p:spPr>
        <p:txBody>
          <a:bodyPr vert="horz" wrap="square" lIns="0" tIns="15240" rIns="0" bIns="0" rtlCol="0">
            <a:spAutoFit/>
          </a:bodyPr>
          <a:lstStyle/>
          <a:p>
            <a:pPr marL="12700">
              <a:lnSpc>
                <a:spcPct val="100000"/>
              </a:lnSpc>
              <a:spcBef>
                <a:spcPts val="120"/>
              </a:spcBef>
            </a:pPr>
            <a:r>
              <a:rPr sz="750" b="1" i="1" spc="-10" dirty="0">
                <a:solidFill>
                  <a:srgbClr val="BCBEC0"/>
                </a:solidFill>
                <a:latin typeface="Calibri"/>
                <a:cs typeface="Calibri"/>
              </a:rPr>
              <a:t>weeks</a:t>
            </a:r>
            <a:endParaRPr sz="750" dirty="0">
              <a:latin typeface="Calibri"/>
              <a:cs typeface="Calibri"/>
            </a:endParaRPr>
          </a:p>
        </p:txBody>
      </p:sp>
      <p:sp>
        <p:nvSpPr>
          <p:cNvPr id="64" name="object 64"/>
          <p:cNvSpPr txBox="1"/>
          <p:nvPr/>
        </p:nvSpPr>
        <p:spPr>
          <a:xfrm>
            <a:off x="2720639" y="6616875"/>
            <a:ext cx="1100455" cy="132087"/>
          </a:xfrm>
          <a:prstGeom prst="rect">
            <a:avLst/>
          </a:prstGeom>
        </p:spPr>
        <p:txBody>
          <a:bodyPr vert="horz" wrap="square" lIns="0" tIns="16510" rIns="0" bIns="0" rtlCol="0">
            <a:spAutoFit/>
          </a:bodyPr>
          <a:lstStyle/>
          <a:p>
            <a:pPr marL="12700">
              <a:lnSpc>
                <a:spcPct val="100000"/>
              </a:lnSpc>
              <a:spcBef>
                <a:spcPts val="130"/>
              </a:spcBef>
            </a:pPr>
            <a:r>
              <a:rPr sz="750" dirty="0">
                <a:solidFill>
                  <a:srgbClr val="5A5C5F"/>
                </a:solidFill>
                <a:latin typeface="Calibri"/>
                <a:cs typeface="Calibri"/>
              </a:rPr>
              <a:t>company</a:t>
            </a:r>
            <a:r>
              <a:rPr sz="750" spc="155" dirty="0">
                <a:solidFill>
                  <a:srgbClr val="5A5C5F"/>
                </a:solidFill>
                <a:latin typeface="Calibri"/>
                <a:cs typeface="Calibri"/>
              </a:rPr>
              <a:t> </a:t>
            </a:r>
            <a:r>
              <a:rPr sz="750" dirty="0">
                <a:solidFill>
                  <a:srgbClr val="5A5C5F"/>
                </a:solidFill>
                <a:latin typeface="Calibri"/>
                <a:cs typeface="Calibri"/>
              </a:rPr>
              <a:t>delivery</a:t>
            </a:r>
            <a:endParaRPr sz="750" dirty="0">
              <a:latin typeface="Calibri"/>
              <a:cs typeface="Calibri"/>
            </a:endParaRPr>
          </a:p>
        </p:txBody>
      </p:sp>
      <p:sp>
        <p:nvSpPr>
          <p:cNvPr id="65" name="object 65"/>
          <p:cNvSpPr txBox="1"/>
          <p:nvPr/>
        </p:nvSpPr>
        <p:spPr>
          <a:xfrm>
            <a:off x="4784799" y="2708663"/>
            <a:ext cx="662940" cy="286385"/>
          </a:xfrm>
          <a:prstGeom prst="rect">
            <a:avLst/>
          </a:prstGeom>
        </p:spPr>
        <p:txBody>
          <a:bodyPr vert="horz" wrap="square" lIns="0" tIns="13970" rIns="0" bIns="0" rtlCol="0">
            <a:spAutoFit/>
          </a:bodyPr>
          <a:lstStyle/>
          <a:p>
            <a:pPr marL="12700">
              <a:lnSpc>
                <a:spcPct val="100000"/>
              </a:lnSpc>
              <a:spcBef>
                <a:spcPts val="110"/>
              </a:spcBef>
            </a:pPr>
            <a:r>
              <a:rPr sz="1700" b="1" spc="40" dirty="0">
                <a:solidFill>
                  <a:srgbClr val="FFFFFF"/>
                </a:solidFill>
                <a:latin typeface="Calibri"/>
                <a:cs typeface="Calibri"/>
              </a:rPr>
              <a:t>Online</a:t>
            </a:r>
            <a:endParaRPr sz="1700" dirty="0">
              <a:latin typeface="Calibri"/>
              <a:cs typeface="Calibri"/>
            </a:endParaRPr>
          </a:p>
        </p:txBody>
      </p:sp>
      <p:sp>
        <p:nvSpPr>
          <p:cNvPr id="66" name="object 66"/>
          <p:cNvSpPr txBox="1"/>
          <p:nvPr/>
        </p:nvSpPr>
        <p:spPr>
          <a:xfrm>
            <a:off x="4657458" y="4466687"/>
            <a:ext cx="79946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BCBEC0"/>
                </a:solidFill>
                <a:latin typeface="Calibri"/>
                <a:cs typeface="Calibri"/>
              </a:rPr>
              <a:t>Manual</a:t>
            </a:r>
            <a:r>
              <a:rPr sz="1000" b="1" spc="65" dirty="0">
                <a:solidFill>
                  <a:srgbClr val="BCBEC0"/>
                </a:solidFill>
                <a:latin typeface="Calibri"/>
                <a:cs typeface="Calibri"/>
              </a:rPr>
              <a:t> </a:t>
            </a:r>
            <a:r>
              <a:rPr sz="1000" b="1" spc="-10" dirty="0">
                <a:solidFill>
                  <a:srgbClr val="BCBEC0"/>
                </a:solidFill>
                <a:latin typeface="Calibri"/>
                <a:cs typeface="Calibri"/>
              </a:rPr>
              <a:t>Order</a:t>
            </a:r>
            <a:endParaRPr sz="1000" dirty="0">
              <a:latin typeface="Calibri"/>
              <a:cs typeface="Calibri"/>
            </a:endParaRPr>
          </a:p>
        </p:txBody>
      </p:sp>
      <p:sp>
        <p:nvSpPr>
          <p:cNvPr id="67" name="object 67"/>
          <p:cNvSpPr txBox="1"/>
          <p:nvPr/>
        </p:nvSpPr>
        <p:spPr>
          <a:xfrm>
            <a:off x="4473689" y="4777201"/>
            <a:ext cx="3503295" cy="177800"/>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231F20"/>
                </a:solidFill>
                <a:latin typeface="Calibri"/>
                <a:cs typeface="Calibri"/>
              </a:rPr>
              <a:t>Alternatively,</a:t>
            </a:r>
            <a:r>
              <a:rPr sz="1000" spc="30" dirty="0">
                <a:solidFill>
                  <a:srgbClr val="231F20"/>
                </a:solidFill>
                <a:latin typeface="Calibri"/>
                <a:cs typeface="Calibri"/>
              </a:rPr>
              <a:t> </a:t>
            </a:r>
            <a:r>
              <a:rPr sz="1000" dirty="0">
                <a:solidFill>
                  <a:srgbClr val="231F20"/>
                </a:solidFill>
                <a:latin typeface="Calibri"/>
                <a:cs typeface="Calibri"/>
              </a:rPr>
              <a:t>please</a:t>
            </a:r>
            <a:r>
              <a:rPr sz="1000" spc="35" dirty="0">
                <a:solidFill>
                  <a:srgbClr val="231F20"/>
                </a:solidFill>
                <a:latin typeface="Calibri"/>
                <a:cs typeface="Calibri"/>
              </a:rPr>
              <a:t> </a:t>
            </a:r>
            <a:r>
              <a:rPr sz="1000" dirty="0">
                <a:solidFill>
                  <a:srgbClr val="231F20"/>
                </a:solidFill>
                <a:latin typeface="Calibri"/>
                <a:cs typeface="Calibri"/>
              </a:rPr>
              <a:t>send</a:t>
            </a:r>
            <a:r>
              <a:rPr sz="1000" spc="35" dirty="0">
                <a:solidFill>
                  <a:srgbClr val="231F20"/>
                </a:solidFill>
                <a:latin typeface="Calibri"/>
                <a:cs typeface="Calibri"/>
              </a:rPr>
              <a:t> </a:t>
            </a:r>
            <a:r>
              <a:rPr sz="1000" dirty="0">
                <a:solidFill>
                  <a:srgbClr val="231F20"/>
                </a:solidFill>
                <a:latin typeface="Calibri"/>
                <a:cs typeface="Calibri"/>
              </a:rPr>
              <a:t>below</a:t>
            </a:r>
            <a:r>
              <a:rPr sz="1000" spc="35" dirty="0">
                <a:solidFill>
                  <a:srgbClr val="231F20"/>
                </a:solidFill>
                <a:latin typeface="Calibri"/>
                <a:cs typeface="Calibri"/>
              </a:rPr>
              <a:t> </a:t>
            </a:r>
            <a:r>
              <a:rPr sz="1000" dirty="0">
                <a:solidFill>
                  <a:srgbClr val="231F20"/>
                </a:solidFill>
                <a:latin typeface="Calibri"/>
                <a:cs typeface="Calibri"/>
              </a:rPr>
              <a:t>information</a:t>
            </a:r>
            <a:r>
              <a:rPr sz="1000" spc="35" dirty="0">
                <a:solidFill>
                  <a:srgbClr val="231F20"/>
                </a:solidFill>
                <a:latin typeface="Calibri"/>
                <a:cs typeface="Calibri"/>
              </a:rPr>
              <a:t> </a:t>
            </a:r>
            <a:r>
              <a:rPr sz="1000" dirty="0">
                <a:solidFill>
                  <a:srgbClr val="231F20"/>
                </a:solidFill>
                <a:latin typeface="Calibri"/>
                <a:cs typeface="Calibri"/>
              </a:rPr>
              <a:t>to</a:t>
            </a:r>
            <a:r>
              <a:rPr sz="1000" spc="35" dirty="0">
                <a:solidFill>
                  <a:srgbClr val="231F20"/>
                </a:solidFill>
                <a:latin typeface="Calibri"/>
                <a:cs typeface="Calibri"/>
              </a:rPr>
              <a:t> </a:t>
            </a:r>
            <a:r>
              <a:rPr sz="1000" dirty="0">
                <a:solidFill>
                  <a:srgbClr val="231F20"/>
                </a:solidFill>
                <a:latin typeface="Calibri"/>
                <a:cs typeface="Calibri"/>
              </a:rPr>
              <a:t>our</a:t>
            </a:r>
            <a:r>
              <a:rPr sz="1000" spc="35" dirty="0">
                <a:solidFill>
                  <a:srgbClr val="231F20"/>
                </a:solidFill>
                <a:latin typeface="Calibri"/>
                <a:cs typeface="Calibri"/>
              </a:rPr>
              <a:t> </a:t>
            </a:r>
            <a:r>
              <a:rPr sz="1000" dirty="0">
                <a:solidFill>
                  <a:srgbClr val="231F20"/>
                </a:solidFill>
                <a:latin typeface="Calibri"/>
                <a:cs typeface="Calibri"/>
              </a:rPr>
              <a:t>email</a:t>
            </a:r>
            <a:r>
              <a:rPr sz="1000" spc="35" dirty="0">
                <a:solidFill>
                  <a:srgbClr val="231F20"/>
                </a:solidFill>
                <a:latin typeface="Calibri"/>
                <a:cs typeface="Calibri"/>
              </a:rPr>
              <a:t> </a:t>
            </a:r>
            <a:r>
              <a:rPr sz="1000" spc="-10" dirty="0">
                <a:solidFill>
                  <a:srgbClr val="231F20"/>
                </a:solidFill>
                <a:latin typeface="Calibri"/>
                <a:cs typeface="Calibri"/>
              </a:rPr>
              <a:t>address.</a:t>
            </a:r>
            <a:endParaRPr sz="1000" dirty="0">
              <a:latin typeface="Calibri"/>
              <a:cs typeface="Calibri"/>
            </a:endParaRPr>
          </a:p>
        </p:txBody>
      </p:sp>
      <p:sp>
        <p:nvSpPr>
          <p:cNvPr id="68" name="object 68"/>
          <p:cNvSpPr txBox="1"/>
          <p:nvPr/>
        </p:nvSpPr>
        <p:spPr>
          <a:xfrm>
            <a:off x="6778484" y="5548853"/>
            <a:ext cx="1697107" cy="1573379"/>
          </a:xfrm>
          <a:prstGeom prst="rect">
            <a:avLst/>
          </a:prstGeom>
        </p:spPr>
        <p:txBody>
          <a:bodyPr vert="horz" wrap="square" lIns="0" tIns="10795" rIns="0" bIns="0" rtlCol="0">
            <a:spAutoFit/>
          </a:bodyPr>
          <a:lstStyle/>
          <a:p>
            <a:pPr marL="12700" marR="473075">
              <a:lnSpc>
                <a:spcPct val="101299"/>
              </a:lnSpc>
              <a:spcBef>
                <a:spcPts val="85"/>
              </a:spcBef>
            </a:pPr>
            <a:r>
              <a:rPr sz="1000" dirty="0">
                <a:solidFill>
                  <a:srgbClr val="231F20"/>
                </a:solidFill>
                <a:latin typeface="Calibri"/>
                <a:cs typeface="Calibri"/>
              </a:rPr>
              <a:t>Purchase</a:t>
            </a:r>
            <a:r>
              <a:rPr sz="1000" spc="150" dirty="0">
                <a:solidFill>
                  <a:srgbClr val="231F20"/>
                </a:solidFill>
                <a:latin typeface="Calibri"/>
                <a:cs typeface="Calibri"/>
              </a:rPr>
              <a:t> </a:t>
            </a:r>
            <a:r>
              <a:rPr sz="1000" spc="-20" dirty="0">
                <a:solidFill>
                  <a:srgbClr val="231F20"/>
                </a:solidFill>
                <a:latin typeface="Calibri"/>
                <a:cs typeface="Calibri"/>
              </a:rPr>
              <a:t>order</a:t>
            </a:r>
            <a:r>
              <a:rPr lang="en-US" sz="1000" spc="-20" dirty="0">
                <a:solidFill>
                  <a:srgbClr val="231F20"/>
                </a:solidFill>
                <a:latin typeface="Calibri"/>
                <a:cs typeface="Calibri"/>
              </a:rPr>
              <a:t> number</a:t>
            </a:r>
            <a:r>
              <a:rPr sz="1000" spc="-20" dirty="0">
                <a:solidFill>
                  <a:srgbClr val="231F20"/>
                </a:solidFill>
                <a:latin typeface="Calibri"/>
                <a:cs typeface="Calibri"/>
              </a:rPr>
              <a:t> </a:t>
            </a:r>
            <a:r>
              <a:rPr sz="1000" spc="-10" dirty="0">
                <a:solidFill>
                  <a:srgbClr val="231F20"/>
                </a:solidFill>
                <a:latin typeface="Calibri"/>
                <a:cs typeface="Calibri"/>
              </a:rPr>
              <a:t>Product</a:t>
            </a:r>
            <a:r>
              <a:rPr sz="1000" spc="200" dirty="0">
                <a:solidFill>
                  <a:srgbClr val="231F20"/>
                </a:solidFill>
                <a:latin typeface="Calibri"/>
                <a:cs typeface="Calibri"/>
              </a:rPr>
              <a:t> </a:t>
            </a:r>
            <a:endParaRPr lang="en-US" sz="1000" spc="200" dirty="0">
              <a:solidFill>
                <a:srgbClr val="231F20"/>
              </a:solidFill>
              <a:latin typeface="Calibri"/>
              <a:cs typeface="Calibri"/>
            </a:endParaRPr>
          </a:p>
          <a:p>
            <a:pPr marL="12700" marR="473075">
              <a:lnSpc>
                <a:spcPct val="101299"/>
              </a:lnSpc>
              <a:spcBef>
                <a:spcPts val="85"/>
              </a:spcBef>
            </a:pPr>
            <a:r>
              <a:rPr sz="1000" spc="-10" dirty="0">
                <a:solidFill>
                  <a:srgbClr val="231F20"/>
                </a:solidFill>
                <a:latin typeface="Calibri"/>
                <a:cs typeface="Calibri"/>
              </a:rPr>
              <a:t>Quantity </a:t>
            </a:r>
            <a:endParaRPr lang="en-US" sz="1000" spc="-10" dirty="0">
              <a:solidFill>
                <a:srgbClr val="231F20"/>
              </a:solidFill>
              <a:latin typeface="Calibri"/>
              <a:cs typeface="Calibri"/>
            </a:endParaRPr>
          </a:p>
          <a:p>
            <a:pPr marL="12700" marR="473075">
              <a:lnSpc>
                <a:spcPct val="101299"/>
              </a:lnSpc>
              <a:spcBef>
                <a:spcPts val="85"/>
              </a:spcBef>
            </a:pPr>
            <a:r>
              <a:rPr sz="1000" dirty="0">
                <a:solidFill>
                  <a:srgbClr val="231F20"/>
                </a:solidFill>
                <a:latin typeface="Calibri"/>
                <a:cs typeface="Calibri"/>
              </a:rPr>
              <a:t>Destination</a:t>
            </a:r>
            <a:r>
              <a:rPr sz="1000" spc="55" dirty="0">
                <a:solidFill>
                  <a:srgbClr val="231F20"/>
                </a:solidFill>
                <a:latin typeface="Calibri"/>
                <a:cs typeface="Calibri"/>
              </a:rPr>
              <a:t> </a:t>
            </a:r>
            <a:r>
              <a:rPr sz="1000" spc="-20" dirty="0">
                <a:solidFill>
                  <a:srgbClr val="231F20"/>
                </a:solidFill>
                <a:latin typeface="Calibri"/>
                <a:cs typeface="Calibri"/>
              </a:rPr>
              <a:t>port</a:t>
            </a:r>
            <a:endParaRPr sz="1000" dirty="0">
              <a:latin typeface="Calibri"/>
              <a:cs typeface="Calibri"/>
            </a:endParaRPr>
          </a:p>
          <a:p>
            <a:pPr marL="12700" marR="74930">
              <a:lnSpc>
                <a:spcPct val="101299"/>
              </a:lnSpc>
            </a:pPr>
            <a:r>
              <a:rPr sz="1000" dirty="0">
                <a:solidFill>
                  <a:srgbClr val="231F20"/>
                </a:solidFill>
                <a:latin typeface="Calibri"/>
                <a:cs typeface="Calibri"/>
              </a:rPr>
              <a:t>Required</a:t>
            </a:r>
            <a:r>
              <a:rPr sz="1000" spc="35" dirty="0">
                <a:solidFill>
                  <a:srgbClr val="231F20"/>
                </a:solidFill>
                <a:latin typeface="Calibri"/>
                <a:cs typeface="Calibri"/>
              </a:rPr>
              <a:t> </a:t>
            </a:r>
            <a:r>
              <a:rPr sz="1000" dirty="0">
                <a:solidFill>
                  <a:srgbClr val="231F20"/>
                </a:solidFill>
                <a:latin typeface="Calibri"/>
                <a:cs typeface="Calibri"/>
              </a:rPr>
              <a:t>Delivery</a:t>
            </a:r>
            <a:r>
              <a:rPr sz="1000" spc="40" dirty="0">
                <a:solidFill>
                  <a:srgbClr val="231F20"/>
                </a:solidFill>
                <a:latin typeface="Calibri"/>
                <a:cs typeface="Calibri"/>
              </a:rPr>
              <a:t> </a:t>
            </a:r>
            <a:r>
              <a:rPr sz="1000" spc="-20" dirty="0">
                <a:solidFill>
                  <a:srgbClr val="231F20"/>
                </a:solidFill>
                <a:latin typeface="Calibri"/>
                <a:cs typeface="Calibri"/>
              </a:rPr>
              <a:t>Date </a:t>
            </a:r>
            <a:r>
              <a:rPr sz="1000" dirty="0">
                <a:solidFill>
                  <a:srgbClr val="231F20"/>
                </a:solidFill>
                <a:latin typeface="Calibri"/>
                <a:cs typeface="Calibri"/>
              </a:rPr>
              <a:t>Shipping</a:t>
            </a:r>
            <a:r>
              <a:rPr sz="1000" spc="175" dirty="0">
                <a:solidFill>
                  <a:srgbClr val="231F20"/>
                </a:solidFill>
                <a:latin typeface="Calibri"/>
                <a:cs typeface="Calibri"/>
              </a:rPr>
              <a:t> </a:t>
            </a:r>
            <a:r>
              <a:rPr sz="1000" spc="-10" dirty="0">
                <a:solidFill>
                  <a:srgbClr val="231F20"/>
                </a:solidFill>
                <a:latin typeface="Calibri"/>
                <a:cs typeface="Calibri"/>
              </a:rPr>
              <a:t>documents </a:t>
            </a:r>
            <a:r>
              <a:rPr sz="1000" dirty="0">
                <a:solidFill>
                  <a:srgbClr val="231F20"/>
                </a:solidFill>
                <a:latin typeface="Calibri"/>
                <a:cs typeface="Calibri"/>
              </a:rPr>
              <a:t>instruction</a:t>
            </a:r>
            <a:r>
              <a:rPr sz="1000" spc="5" dirty="0">
                <a:solidFill>
                  <a:srgbClr val="231F20"/>
                </a:solidFill>
                <a:latin typeface="Calibri"/>
                <a:cs typeface="Calibri"/>
              </a:rPr>
              <a:t> </a:t>
            </a:r>
            <a:r>
              <a:rPr sz="1000" dirty="0">
                <a:solidFill>
                  <a:srgbClr val="231F20"/>
                </a:solidFill>
                <a:latin typeface="Calibri"/>
                <a:cs typeface="Calibri"/>
              </a:rPr>
              <a:t>for</a:t>
            </a:r>
            <a:r>
              <a:rPr sz="1000" spc="10" dirty="0">
                <a:solidFill>
                  <a:srgbClr val="231F20"/>
                </a:solidFill>
                <a:latin typeface="Calibri"/>
                <a:cs typeface="Calibri"/>
              </a:rPr>
              <a:t> </a:t>
            </a:r>
            <a:r>
              <a:rPr sz="1000" spc="-10" dirty="0">
                <a:solidFill>
                  <a:srgbClr val="231F20"/>
                </a:solidFill>
                <a:latin typeface="Calibri"/>
                <a:cs typeface="Calibri"/>
              </a:rPr>
              <a:t>example;</a:t>
            </a:r>
            <a:endParaRPr sz="1000" dirty="0">
              <a:latin typeface="Calibri"/>
              <a:cs typeface="Calibri"/>
            </a:endParaRPr>
          </a:p>
          <a:p>
            <a:pPr marL="12700" marR="5080">
              <a:lnSpc>
                <a:spcPct val="100000"/>
              </a:lnSpc>
              <a:spcBef>
                <a:spcPts val="30"/>
              </a:spcBef>
            </a:pPr>
            <a:r>
              <a:rPr sz="1000" dirty="0">
                <a:solidFill>
                  <a:srgbClr val="231F20"/>
                </a:solidFill>
                <a:latin typeface="Calibri"/>
                <a:cs typeface="Calibri"/>
              </a:rPr>
              <a:t>Consignee,</a:t>
            </a:r>
            <a:r>
              <a:rPr sz="1000" spc="155" dirty="0">
                <a:solidFill>
                  <a:srgbClr val="231F20"/>
                </a:solidFill>
                <a:latin typeface="Calibri"/>
                <a:cs typeface="Calibri"/>
              </a:rPr>
              <a:t> </a:t>
            </a:r>
            <a:r>
              <a:rPr sz="1000" dirty="0">
                <a:solidFill>
                  <a:srgbClr val="231F20"/>
                </a:solidFill>
                <a:latin typeface="Calibri"/>
                <a:cs typeface="Calibri"/>
              </a:rPr>
              <a:t>Notify</a:t>
            </a:r>
            <a:r>
              <a:rPr sz="1000" spc="155" dirty="0">
                <a:solidFill>
                  <a:srgbClr val="231F20"/>
                </a:solidFill>
                <a:latin typeface="Calibri"/>
                <a:cs typeface="Calibri"/>
              </a:rPr>
              <a:t> </a:t>
            </a:r>
            <a:r>
              <a:rPr sz="1000" spc="-10" dirty="0">
                <a:solidFill>
                  <a:srgbClr val="231F20"/>
                </a:solidFill>
                <a:latin typeface="Calibri"/>
                <a:cs typeface="Calibri"/>
              </a:rPr>
              <a:t>party, </a:t>
            </a:r>
            <a:r>
              <a:rPr sz="1000" dirty="0">
                <a:solidFill>
                  <a:srgbClr val="231F20"/>
                </a:solidFill>
                <a:latin typeface="Calibri"/>
                <a:cs typeface="Calibri"/>
              </a:rPr>
              <a:t>Banks</a:t>
            </a:r>
            <a:r>
              <a:rPr sz="1000" spc="50" dirty="0">
                <a:solidFill>
                  <a:srgbClr val="231F20"/>
                </a:solidFill>
                <a:latin typeface="Calibri"/>
                <a:cs typeface="Calibri"/>
              </a:rPr>
              <a:t> </a:t>
            </a:r>
            <a:r>
              <a:rPr sz="1000" dirty="0">
                <a:solidFill>
                  <a:srgbClr val="231F20"/>
                </a:solidFill>
                <a:latin typeface="Calibri"/>
                <a:cs typeface="Calibri"/>
              </a:rPr>
              <a:t>details</a:t>
            </a:r>
            <a:r>
              <a:rPr sz="1000" spc="50" dirty="0">
                <a:solidFill>
                  <a:srgbClr val="231F20"/>
                </a:solidFill>
                <a:latin typeface="Calibri"/>
                <a:cs typeface="Calibri"/>
              </a:rPr>
              <a:t> </a:t>
            </a:r>
            <a:r>
              <a:rPr sz="1000" spc="-25" dirty="0">
                <a:solidFill>
                  <a:srgbClr val="231F20"/>
                </a:solidFill>
                <a:latin typeface="Calibri"/>
                <a:cs typeface="Calibri"/>
              </a:rPr>
              <a:t>for </a:t>
            </a:r>
            <a:r>
              <a:rPr sz="1000" dirty="0">
                <a:solidFill>
                  <a:srgbClr val="231F20"/>
                </a:solidFill>
                <a:latin typeface="Calibri"/>
                <a:cs typeface="Calibri"/>
              </a:rPr>
              <a:t>bank</a:t>
            </a:r>
            <a:r>
              <a:rPr sz="1000" spc="15" dirty="0">
                <a:solidFill>
                  <a:srgbClr val="231F20"/>
                </a:solidFill>
                <a:latin typeface="Calibri"/>
                <a:cs typeface="Calibri"/>
              </a:rPr>
              <a:t> </a:t>
            </a:r>
            <a:r>
              <a:rPr sz="1000" dirty="0">
                <a:solidFill>
                  <a:srgbClr val="231F20"/>
                </a:solidFill>
                <a:latin typeface="Calibri"/>
                <a:cs typeface="Calibri"/>
              </a:rPr>
              <a:t>term</a:t>
            </a:r>
            <a:r>
              <a:rPr sz="1000" spc="15" dirty="0">
                <a:solidFill>
                  <a:srgbClr val="231F20"/>
                </a:solidFill>
                <a:latin typeface="Calibri"/>
                <a:cs typeface="Calibri"/>
              </a:rPr>
              <a:t> </a:t>
            </a:r>
            <a:r>
              <a:rPr sz="1000" dirty="0">
                <a:solidFill>
                  <a:srgbClr val="231F20"/>
                </a:solidFill>
                <a:latin typeface="Calibri"/>
                <a:cs typeface="Calibri"/>
              </a:rPr>
              <a:t>customer,</a:t>
            </a:r>
            <a:r>
              <a:rPr sz="1000" spc="15" dirty="0">
                <a:solidFill>
                  <a:srgbClr val="231F20"/>
                </a:solidFill>
                <a:latin typeface="Calibri"/>
                <a:cs typeface="Calibri"/>
              </a:rPr>
              <a:t> </a:t>
            </a:r>
            <a:r>
              <a:rPr sz="1000" spc="-20" dirty="0">
                <a:solidFill>
                  <a:srgbClr val="231F20"/>
                </a:solidFill>
                <a:latin typeface="Calibri"/>
                <a:cs typeface="Calibri"/>
              </a:rPr>
              <a:t>etc.</a:t>
            </a:r>
            <a:endParaRPr sz="1000" dirty="0">
              <a:latin typeface="Calibri"/>
              <a:cs typeface="Calibri"/>
            </a:endParaRPr>
          </a:p>
        </p:txBody>
      </p:sp>
      <p:sp>
        <p:nvSpPr>
          <p:cNvPr id="69" name="object 69"/>
          <p:cNvSpPr txBox="1"/>
          <p:nvPr/>
        </p:nvSpPr>
        <p:spPr>
          <a:xfrm>
            <a:off x="5009120" y="5548853"/>
            <a:ext cx="1604891" cy="968214"/>
          </a:xfrm>
          <a:prstGeom prst="rect">
            <a:avLst/>
          </a:prstGeom>
        </p:spPr>
        <p:txBody>
          <a:bodyPr vert="horz" wrap="square" lIns="0" tIns="11430" rIns="0" bIns="0" rtlCol="0">
            <a:spAutoFit/>
          </a:bodyPr>
          <a:lstStyle/>
          <a:p>
            <a:pPr marL="12700" marR="358140">
              <a:lnSpc>
                <a:spcPct val="100699"/>
              </a:lnSpc>
              <a:spcBef>
                <a:spcPts val="90"/>
              </a:spcBef>
            </a:pPr>
            <a:r>
              <a:rPr sz="1000" dirty="0">
                <a:solidFill>
                  <a:srgbClr val="231F20"/>
                </a:solidFill>
                <a:latin typeface="Calibri"/>
                <a:cs typeface="Calibri"/>
              </a:rPr>
              <a:t>Purchase</a:t>
            </a:r>
            <a:r>
              <a:rPr sz="1000" spc="150" dirty="0">
                <a:solidFill>
                  <a:srgbClr val="231F20"/>
                </a:solidFill>
                <a:latin typeface="Calibri"/>
                <a:cs typeface="Calibri"/>
              </a:rPr>
              <a:t> </a:t>
            </a:r>
            <a:r>
              <a:rPr sz="1000" spc="-20" dirty="0">
                <a:solidFill>
                  <a:srgbClr val="231F20"/>
                </a:solidFill>
                <a:latin typeface="Calibri"/>
                <a:cs typeface="Calibri"/>
              </a:rPr>
              <a:t>order</a:t>
            </a:r>
            <a:r>
              <a:rPr lang="en-US" sz="1000" spc="-20" dirty="0">
                <a:solidFill>
                  <a:srgbClr val="231F20"/>
                </a:solidFill>
                <a:latin typeface="Calibri"/>
                <a:cs typeface="Calibri"/>
              </a:rPr>
              <a:t> number</a:t>
            </a:r>
            <a:r>
              <a:rPr sz="1000" spc="-20" dirty="0">
                <a:solidFill>
                  <a:srgbClr val="231F20"/>
                </a:solidFill>
                <a:latin typeface="Calibri"/>
                <a:cs typeface="Calibri"/>
              </a:rPr>
              <a:t> </a:t>
            </a:r>
            <a:r>
              <a:rPr sz="1000" dirty="0">
                <a:solidFill>
                  <a:srgbClr val="231F20"/>
                </a:solidFill>
                <a:latin typeface="Calibri"/>
                <a:cs typeface="Calibri"/>
              </a:rPr>
              <a:t>Delivery</a:t>
            </a:r>
            <a:r>
              <a:rPr sz="1000" spc="20" dirty="0">
                <a:solidFill>
                  <a:srgbClr val="231F20"/>
                </a:solidFill>
                <a:latin typeface="Calibri"/>
                <a:cs typeface="Calibri"/>
              </a:rPr>
              <a:t> </a:t>
            </a:r>
            <a:r>
              <a:rPr sz="1000" spc="-10" dirty="0">
                <a:solidFill>
                  <a:srgbClr val="231F20"/>
                </a:solidFill>
                <a:latin typeface="Calibri"/>
                <a:cs typeface="Calibri"/>
              </a:rPr>
              <a:t>address </a:t>
            </a:r>
            <a:r>
              <a:rPr sz="1000" dirty="0">
                <a:solidFill>
                  <a:srgbClr val="231F20"/>
                </a:solidFill>
                <a:latin typeface="Calibri"/>
                <a:cs typeface="Calibri"/>
              </a:rPr>
              <a:t>or</a:t>
            </a:r>
            <a:r>
              <a:rPr sz="1000" spc="40" dirty="0">
                <a:solidFill>
                  <a:srgbClr val="231F20"/>
                </a:solidFill>
                <a:latin typeface="Calibri"/>
                <a:cs typeface="Calibri"/>
              </a:rPr>
              <a:t> </a:t>
            </a:r>
            <a:r>
              <a:rPr sz="1000" spc="-10" dirty="0">
                <a:solidFill>
                  <a:srgbClr val="231F20"/>
                </a:solidFill>
                <a:latin typeface="Calibri"/>
                <a:cs typeface="Calibri"/>
              </a:rPr>
              <a:t>Destination</a:t>
            </a:r>
            <a:endParaRPr sz="1000" dirty="0">
              <a:latin typeface="Calibri"/>
              <a:cs typeface="Calibri"/>
            </a:endParaRPr>
          </a:p>
          <a:p>
            <a:pPr marL="12700" marR="764540">
              <a:lnSpc>
                <a:spcPct val="101299"/>
              </a:lnSpc>
              <a:spcBef>
                <a:spcPts val="185"/>
              </a:spcBef>
            </a:pPr>
            <a:r>
              <a:rPr sz="1000" spc="-10" dirty="0">
                <a:solidFill>
                  <a:srgbClr val="231F20"/>
                </a:solidFill>
                <a:latin typeface="Calibri"/>
                <a:cs typeface="Calibri"/>
              </a:rPr>
              <a:t>Product Quantity</a:t>
            </a:r>
            <a:endParaRPr sz="1000" dirty="0">
              <a:latin typeface="Calibri"/>
              <a:cs typeface="Calibri"/>
            </a:endParaRPr>
          </a:p>
          <a:p>
            <a:pPr marL="12700">
              <a:lnSpc>
                <a:spcPct val="100000"/>
              </a:lnSpc>
              <a:spcBef>
                <a:spcPts val="15"/>
              </a:spcBef>
            </a:pPr>
            <a:r>
              <a:rPr sz="1000" dirty="0">
                <a:solidFill>
                  <a:srgbClr val="231F20"/>
                </a:solidFill>
                <a:latin typeface="Calibri"/>
                <a:cs typeface="Calibri"/>
              </a:rPr>
              <a:t>Required</a:t>
            </a:r>
            <a:r>
              <a:rPr sz="1000" spc="35" dirty="0">
                <a:solidFill>
                  <a:srgbClr val="231F20"/>
                </a:solidFill>
                <a:latin typeface="Calibri"/>
                <a:cs typeface="Calibri"/>
              </a:rPr>
              <a:t> </a:t>
            </a:r>
            <a:r>
              <a:rPr sz="1000" dirty="0">
                <a:solidFill>
                  <a:srgbClr val="231F20"/>
                </a:solidFill>
                <a:latin typeface="Calibri"/>
                <a:cs typeface="Calibri"/>
              </a:rPr>
              <a:t>Delivery</a:t>
            </a:r>
            <a:r>
              <a:rPr sz="1000" spc="40" dirty="0">
                <a:solidFill>
                  <a:srgbClr val="231F20"/>
                </a:solidFill>
                <a:latin typeface="Calibri"/>
                <a:cs typeface="Calibri"/>
              </a:rPr>
              <a:t> </a:t>
            </a:r>
            <a:r>
              <a:rPr sz="1000" spc="-20" dirty="0">
                <a:solidFill>
                  <a:srgbClr val="231F20"/>
                </a:solidFill>
                <a:latin typeface="Calibri"/>
                <a:cs typeface="Calibri"/>
              </a:rPr>
              <a:t>Date</a:t>
            </a:r>
            <a:endParaRPr sz="1000" dirty="0">
              <a:latin typeface="Calibri"/>
              <a:cs typeface="Calibri"/>
            </a:endParaRPr>
          </a:p>
        </p:txBody>
      </p:sp>
      <p:grpSp>
        <p:nvGrpSpPr>
          <p:cNvPr id="70" name="object 70"/>
          <p:cNvGrpSpPr/>
          <p:nvPr/>
        </p:nvGrpSpPr>
        <p:grpSpPr>
          <a:xfrm>
            <a:off x="4845176" y="5303095"/>
            <a:ext cx="135890" cy="1136015"/>
            <a:chOff x="4845806" y="5337139"/>
            <a:chExt cx="135890" cy="1136015"/>
          </a:xfrm>
        </p:grpSpPr>
        <p:sp>
          <p:nvSpPr>
            <p:cNvPr id="71" name="object 71"/>
            <p:cNvSpPr/>
            <p:nvPr/>
          </p:nvSpPr>
          <p:spPr>
            <a:xfrm>
              <a:off x="4848981" y="5653430"/>
              <a:ext cx="113664" cy="0"/>
            </a:xfrm>
            <a:custGeom>
              <a:avLst/>
              <a:gdLst/>
              <a:ahLst/>
              <a:cxnLst/>
              <a:rect l="l" t="t" r="r" b="b"/>
              <a:pathLst>
                <a:path w="113664">
                  <a:moveTo>
                    <a:pt x="113233" y="0"/>
                  </a:moveTo>
                  <a:lnTo>
                    <a:pt x="0" y="0"/>
                  </a:lnTo>
                </a:path>
              </a:pathLst>
            </a:custGeom>
            <a:ln w="6350">
              <a:solidFill>
                <a:srgbClr val="BCBEC0"/>
              </a:solidFill>
            </a:ln>
          </p:spPr>
          <p:txBody>
            <a:bodyPr wrap="square" lIns="0" tIns="0" rIns="0" bIns="0" rtlCol="0"/>
            <a:lstStyle/>
            <a:p>
              <a:endParaRPr dirty="0"/>
            </a:p>
          </p:txBody>
        </p:sp>
        <p:sp>
          <p:nvSpPr>
            <p:cNvPr id="72" name="object 72"/>
            <p:cNvSpPr/>
            <p:nvPr/>
          </p:nvSpPr>
          <p:spPr>
            <a:xfrm>
              <a:off x="4848981" y="5807863"/>
              <a:ext cx="113664" cy="0"/>
            </a:xfrm>
            <a:custGeom>
              <a:avLst/>
              <a:gdLst/>
              <a:ahLst/>
              <a:cxnLst/>
              <a:rect l="l" t="t" r="r" b="b"/>
              <a:pathLst>
                <a:path w="113664">
                  <a:moveTo>
                    <a:pt x="113233" y="0"/>
                  </a:moveTo>
                  <a:lnTo>
                    <a:pt x="0" y="0"/>
                  </a:lnTo>
                </a:path>
              </a:pathLst>
            </a:custGeom>
            <a:ln w="6350">
              <a:solidFill>
                <a:srgbClr val="BCBEC0"/>
              </a:solidFill>
            </a:ln>
          </p:spPr>
          <p:txBody>
            <a:bodyPr wrap="square" lIns="0" tIns="0" rIns="0" bIns="0" rtlCol="0"/>
            <a:lstStyle/>
            <a:p>
              <a:endParaRPr dirty="0"/>
            </a:p>
          </p:txBody>
        </p:sp>
        <p:sp>
          <p:nvSpPr>
            <p:cNvPr id="73" name="object 73"/>
            <p:cNvSpPr/>
            <p:nvPr/>
          </p:nvSpPr>
          <p:spPr>
            <a:xfrm>
              <a:off x="4848981" y="6138063"/>
              <a:ext cx="113664" cy="0"/>
            </a:xfrm>
            <a:custGeom>
              <a:avLst/>
              <a:gdLst/>
              <a:ahLst/>
              <a:cxnLst/>
              <a:rect l="l" t="t" r="r" b="b"/>
              <a:pathLst>
                <a:path w="113664">
                  <a:moveTo>
                    <a:pt x="113233" y="0"/>
                  </a:moveTo>
                  <a:lnTo>
                    <a:pt x="0" y="0"/>
                  </a:lnTo>
                </a:path>
              </a:pathLst>
            </a:custGeom>
            <a:ln w="6350">
              <a:solidFill>
                <a:srgbClr val="BCBEC0"/>
              </a:solidFill>
            </a:ln>
          </p:spPr>
          <p:txBody>
            <a:bodyPr wrap="square" lIns="0" tIns="0" rIns="0" bIns="0" rtlCol="0"/>
            <a:lstStyle/>
            <a:p>
              <a:endParaRPr dirty="0"/>
            </a:p>
          </p:txBody>
        </p:sp>
        <p:sp>
          <p:nvSpPr>
            <p:cNvPr id="74" name="object 74"/>
            <p:cNvSpPr/>
            <p:nvPr/>
          </p:nvSpPr>
          <p:spPr>
            <a:xfrm>
              <a:off x="4848981" y="6297955"/>
              <a:ext cx="113664" cy="0"/>
            </a:xfrm>
            <a:custGeom>
              <a:avLst/>
              <a:gdLst/>
              <a:ahLst/>
              <a:cxnLst/>
              <a:rect l="l" t="t" r="r" b="b"/>
              <a:pathLst>
                <a:path w="113664">
                  <a:moveTo>
                    <a:pt x="113233" y="0"/>
                  </a:moveTo>
                  <a:lnTo>
                    <a:pt x="0" y="0"/>
                  </a:lnTo>
                </a:path>
              </a:pathLst>
            </a:custGeom>
            <a:ln w="6350">
              <a:solidFill>
                <a:srgbClr val="BCBEC0"/>
              </a:solidFill>
            </a:ln>
          </p:spPr>
          <p:txBody>
            <a:bodyPr wrap="square" lIns="0" tIns="0" rIns="0" bIns="0" rtlCol="0"/>
            <a:lstStyle/>
            <a:p>
              <a:endParaRPr dirty="0"/>
            </a:p>
          </p:txBody>
        </p:sp>
        <p:sp>
          <p:nvSpPr>
            <p:cNvPr id="75" name="object 75"/>
            <p:cNvSpPr/>
            <p:nvPr/>
          </p:nvSpPr>
          <p:spPr>
            <a:xfrm>
              <a:off x="4848981" y="5340314"/>
              <a:ext cx="113664" cy="1113155"/>
            </a:xfrm>
            <a:custGeom>
              <a:avLst/>
              <a:gdLst/>
              <a:ahLst/>
              <a:cxnLst/>
              <a:rect l="l" t="t" r="r" b="b"/>
              <a:pathLst>
                <a:path w="113664" h="1113154">
                  <a:moveTo>
                    <a:pt x="113233" y="1113066"/>
                  </a:moveTo>
                  <a:lnTo>
                    <a:pt x="0" y="1113066"/>
                  </a:lnTo>
                  <a:lnTo>
                    <a:pt x="0" y="0"/>
                  </a:lnTo>
                </a:path>
              </a:pathLst>
            </a:custGeom>
            <a:ln w="6350">
              <a:solidFill>
                <a:srgbClr val="BCBEC0"/>
              </a:solidFill>
            </a:ln>
          </p:spPr>
          <p:txBody>
            <a:bodyPr wrap="square" lIns="0" tIns="0" rIns="0" bIns="0" rtlCol="0"/>
            <a:lstStyle/>
            <a:p>
              <a:endParaRPr dirty="0"/>
            </a:p>
          </p:txBody>
        </p:sp>
        <p:sp>
          <p:nvSpPr>
            <p:cNvPr id="76" name="object 76"/>
            <p:cNvSpPr/>
            <p:nvPr/>
          </p:nvSpPr>
          <p:spPr>
            <a:xfrm>
              <a:off x="4942967" y="5632056"/>
              <a:ext cx="38735" cy="840740"/>
            </a:xfrm>
            <a:custGeom>
              <a:avLst/>
              <a:gdLst/>
              <a:ahLst/>
              <a:cxnLst/>
              <a:rect l="l" t="t" r="r" b="b"/>
              <a:pathLst>
                <a:path w="38735" h="840739">
                  <a:moveTo>
                    <a:pt x="38468" y="821334"/>
                  </a:moveTo>
                  <a:lnTo>
                    <a:pt x="36957" y="813841"/>
                  </a:lnTo>
                  <a:lnTo>
                    <a:pt x="32842" y="807732"/>
                  </a:lnTo>
                  <a:lnTo>
                    <a:pt x="26720" y="803617"/>
                  </a:lnTo>
                  <a:lnTo>
                    <a:pt x="19240" y="802106"/>
                  </a:lnTo>
                  <a:lnTo>
                    <a:pt x="11747" y="803617"/>
                  </a:lnTo>
                  <a:lnTo>
                    <a:pt x="5638" y="807732"/>
                  </a:lnTo>
                  <a:lnTo>
                    <a:pt x="1511" y="813841"/>
                  </a:lnTo>
                  <a:lnTo>
                    <a:pt x="0" y="821334"/>
                  </a:lnTo>
                  <a:lnTo>
                    <a:pt x="1511" y="828814"/>
                  </a:lnTo>
                  <a:lnTo>
                    <a:pt x="5638" y="834936"/>
                  </a:lnTo>
                  <a:lnTo>
                    <a:pt x="11747" y="839063"/>
                  </a:lnTo>
                  <a:lnTo>
                    <a:pt x="19240" y="840574"/>
                  </a:lnTo>
                  <a:lnTo>
                    <a:pt x="26720" y="839063"/>
                  </a:lnTo>
                  <a:lnTo>
                    <a:pt x="32842" y="834936"/>
                  </a:lnTo>
                  <a:lnTo>
                    <a:pt x="36957" y="828814"/>
                  </a:lnTo>
                  <a:lnTo>
                    <a:pt x="38468" y="821334"/>
                  </a:lnTo>
                  <a:close/>
                </a:path>
                <a:path w="38735" h="840739">
                  <a:moveTo>
                    <a:pt x="38468" y="664768"/>
                  </a:moveTo>
                  <a:lnTo>
                    <a:pt x="36957" y="657275"/>
                  </a:lnTo>
                  <a:lnTo>
                    <a:pt x="32842" y="651154"/>
                  </a:lnTo>
                  <a:lnTo>
                    <a:pt x="26720" y="647039"/>
                  </a:lnTo>
                  <a:lnTo>
                    <a:pt x="19240" y="645528"/>
                  </a:lnTo>
                  <a:lnTo>
                    <a:pt x="11747" y="647039"/>
                  </a:lnTo>
                  <a:lnTo>
                    <a:pt x="5638" y="651154"/>
                  </a:lnTo>
                  <a:lnTo>
                    <a:pt x="1511" y="657275"/>
                  </a:lnTo>
                  <a:lnTo>
                    <a:pt x="0" y="664768"/>
                  </a:lnTo>
                  <a:lnTo>
                    <a:pt x="1511" y="672249"/>
                  </a:lnTo>
                  <a:lnTo>
                    <a:pt x="5638" y="678357"/>
                  </a:lnTo>
                  <a:lnTo>
                    <a:pt x="11747" y="682485"/>
                  </a:lnTo>
                  <a:lnTo>
                    <a:pt x="19240" y="683996"/>
                  </a:lnTo>
                  <a:lnTo>
                    <a:pt x="26720" y="682485"/>
                  </a:lnTo>
                  <a:lnTo>
                    <a:pt x="32842" y="678357"/>
                  </a:lnTo>
                  <a:lnTo>
                    <a:pt x="36957" y="672249"/>
                  </a:lnTo>
                  <a:lnTo>
                    <a:pt x="38468" y="664768"/>
                  </a:lnTo>
                  <a:close/>
                </a:path>
                <a:path w="38735" h="840739">
                  <a:moveTo>
                    <a:pt x="38468" y="508177"/>
                  </a:moveTo>
                  <a:lnTo>
                    <a:pt x="36957" y="500697"/>
                  </a:lnTo>
                  <a:lnTo>
                    <a:pt x="32842" y="494588"/>
                  </a:lnTo>
                  <a:lnTo>
                    <a:pt x="26720" y="490461"/>
                  </a:lnTo>
                  <a:lnTo>
                    <a:pt x="19240" y="488950"/>
                  </a:lnTo>
                  <a:lnTo>
                    <a:pt x="11747" y="490461"/>
                  </a:lnTo>
                  <a:lnTo>
                    <a:pt x="5638" y="494588"/>
                  </a:lnTo>
                  <a:lnTo>
                    <a:pt x="1511" y="500697"/>
                  </a:lnTo>
                  <a:lnTo>
                    <a:pt x="0" y="508177"/>
                  </a:lnTo>
                  <a:lnTo>
                    <a:pt x="1511" y="515670"/>
                  </a:lnTo>
                  <a:lnTo>
                    <a:pt x="5638" y="521792"/>
                  </a:lnTo>
                  <a:lnTo>
                    <a:pt x="11747" y="525907"/>
                  </a:lnTo>
                  <a:lnTo>
                    <a:pt x="19240" y="527418"/>
                  </a:lnTo>
                  <a:lnTo>
                    <a:pt x="26720" y="525907"/>
                  </a:lnTo>
                  <a:lnTo>
                    <a:pt x="32842" y="521792"/>
                  </a:lnTo>
                  <a:lnTo>
                    <a:pt x="36957" y="515670"/>
                  </a:lnTo>
                  <a:lnTo>
                    <a:pt x="38468" y="508177"/>
                  </a:lnTo>
                  <a:close/>
                </a:path>
                <a:path w="38735" h="840739">
                  <a:moveTo>
                    <a:pt x="38468" y="175818"/>
                  </a:moveTo>
                  <a:lnTo>
                    <a:pt x="36957" y="168325"/>
                  </a:lnTo>
                  <a:lnTo>
                    <a:pt x="32842" y="162217"/>
                  </a:lnTo>
                  <a:lnTo>
                    <a:pt x="26720" y="158089"/>
                  </a:lnTo>
                  <a:lnTo>
                    <a:pt x="19240" y="156578"/>
                  </a:lnTo>
                  <a:lnTo>
                    <a:pt x="11747" y="158089"/>
                  </a:lnTo>
                  <a:lnTo>
                    <a:pt x="5638" y="162217"/>
                  </a:lnTo>
                  <a:lnTo>
                    <a:pt x="1511" y="168325"/>
                  </a:lnTo>
                  <a:lnTo>
                    <a:pt x="0" y="175818"/>
                  </a:lnTo>
                  <a:lnTo>
                    <a:pt x="1511" y="183299"/>
                  </a:lnTo>
                  <a:lnTo>
                    <a:pt x="5638" y="189407"/>
                  </a:lnTo>
                  <a:lnTo>
                    <a:pt x="11747" y="193535"/>
                  </a:lnTo>
                  <a:lnTo>
                    <a:pt x="19240" y="195046"/>
                  </a:lnTo>
                  <a:lnTo>
                    <a:pt x="26720" y="193535"/>
                  </a:lnTo>
                  <a:lnTo>
                    <a:pt x="32842" y="189407"/>
                  </a:lnTo>
                  <a:lnTo>
                    <a:pt x="36957" y="183299"/>
                  </a:lnTo>
                  <a:lnTo>
                    <a:pt x="38468" y="175818"/>
                  </a:lnTo>
                  <a:close/>
                </a:path>
                <a:path w="38735" h="840739">
                  <a:moveTo>
                    <a:pt x="38468" y="19240"/>
                  </a:moveTo>
                  <a:lnTo>
                    <a:pt x="36957" y="11760"/>
                  </a:lnTo>
                  <a:lnTo>
                    <a:pt x="32842" y="5638"/>
                  </a:lnTo>
                  <a:lnTo>
                    <a:pt x="26720" y="1524"/>
                  </a:lnTo>
                  <a:lnTo>
                    <a:pt x="19240" y="0"/>
                  </a:lnTo>
                  <a:lnTo>
                    <a:pt x="11747" y="1524"/>
                  </a:lnTo>
                  <a:lnTo>
                    <a:pt x="5638" y="5638"/>
                  </a:lnTo>
                  <a:lnTo>
                    <a:pt x="1511" y="11760"/>
                  </a:lnTo>
                  <a:lnTo>
                    <a:pt x="0" y="19240"/>
                  </a:lnTo>
                  <a:lnTo>
                    <a:pt x="1511" y="26733"/>
                  </a:lnTo>
                  <a:lnTo>
                    <a:pt x="5638" y="32842"/>
                  </a:lnTo>
                  <a:lnTo>
                    <a:pt x="11747" y="36957"/>
                  </a:lnTo>
                  <a:lnTo>
                    <a:pt x="19240" y="38468"/>
                  </a:lnTo>
                  <a:lnTo>
                    <a:pt x="26720" y="36957"/>
                  </a:lnTo>
                  <a:lnTo>
                    <a:pt x="32842" y="32842"/>
                  </a:lnTo>
                  <a:lnTo>
                    <a:pt x="36957" y="26733"/>
                  </a:lnTo>
                  <a:lnTo>
                    <a:pt x="38468" y="19240"/>
                  </a:lnTo>
                  <a:close/>
                </a:path>
              </a:pathLst>
            </a:custGeom>
            <a:solidFill>
              <a:srgbClr val="BCBEC0"/>
            </a:solidFill>
          </p:spPr>
          <p:txBody>
            <a:bodyPr wrap="square" lIns="0" tIns="0" rIns="0" bIns="0" rtlCol="0"/>
            <a:lstStyle/>
            <a:p>
              <a:endParaRPr dirty="0"/>
            </a:p>
          </p:txBody>
        </p:sp>
      </p:grpSp>
      <p:sp>
        <p:nvSpPr>
          <p:cNvPr id="77" name="object 77"/>
          <p:cNvSpPr txBox="1"/>
          <p:nvPr/>
        </p:nvSpPr>
        <p:spPr>
          <a:xfrm>
            <a:off x="5236300" y="5217240"/>
            <a:ext cx="505459" cy="177800"/>
          </a:xfrm>
          <a:prstGeom prst="rect">
            <a:avLst/>
          </a:prstGeom>
        </p:spPr>
        <p:txBody>
          <a:bodyPr vert="horz" wrap="square" lIns="0" tIns="12700" rIns="0" bIns="0" rtlCol="0">
            <a:spAutoFit/>
          </a:bodyPr>
          <a:lstStyle/>
          <a:p>
            <a:pPr marL="12700">
              <a:lnSpc>
                <a:spcPct val="100000"/>
              </a:lnSpc>
              <a:spcBef>
                <a:spcPts val="100"/>
              </a:spcBef>
            </a:pPr>
            <a:r>
              <a:rPr sz="1000" b="1" spc="-10" dirty="0">
                <a:solidFill>
                  <a:srgbClr val="231F20"/>
                </a:solidFill>
                <a:latin typeface="Calibri"/>
                <a:cs typeface="Calibri"/>
              </a:rPr>
              <a:t>Onshore</a:t>
            </a:r>
            <a:endParaRPr sz="1000" dirty="0">
              <a:latin typeface="Calibri"/>
              <a:cs typeface="Calibri"/>
            </a:endParaRPr>
          </a:p>
        </p:txBody>
      </p:sp>
      <p:sp>
        <p:nvSpPr>
          <p:cNvPr id="78" name="object 78"/>
          <p:cNvSpPr txBox="1"/>
          <p:nvPr/>
        </p:nvSpPr>
        <p:spPr>
          <a:xfrm>
            <a:off x="6998679" y="5217240"/>
            <a:ext cx="419734" cy="177800"/>
          </a:xfrm>
          <a:prstGeom prst="rect">
            <a:avLst/>
          </a:prstGeom>
        </p:spPr>
        <p:txBody>
          <a:bodyPr vert="horz" wrap="square" lIns="0" tIns="12700" rIns="0" bIns="0" rtlCol="0">
            <a:spAutoFit/>
          </a:bodyPr>
          <a:lstStyle/>
          <a:p>
            <a:pPr marL="12700">
              <a:lnSpc>
                <a:spcPct val="100000"/>
              </a:lnSpc>
              <a:spcBef>
                <a:spcPts val="100"/>
              </a:spcBef>
            </a:pPr>
            <a:r>
              <a:rPr sz="1000" b="1" spc="-10" dirty="0">
                <a:solidFill>
                  <a:srgbClr val="231F20"/>
                </a:solidFill>
                <a:latin typeface="Calibri"/>
                <a:cs typeface="Calibri"/>
              </a:rPr>
              <a:t>Marine</a:t>
            </a:r>
            <a:endParaRPr sz="1000" dirty="0">
              <a:latin typeface="Calibri"/>
              <a:cs typeface="Calibri"/>
            </a:endParaRPr>
          </a:p>
        </p:txBody>
      </p:sp>
      <p:grpSp>
        <p:nvGrpSpPr>
          <p:cNvPr id="79" name="object 79"/>
          <p:cNvGrpSpPr/>
          <p:nvPr/>
        </p:nvGrpSpPr>
        <p:grpSpPr>
          <a:xfrm>
            <a:off x="4706175" y="5035768"/>
            <a:ext cx="501650" cy="501650"/>
            <a:chOff x="4706175" y="5035768"/>
            <a:chExt cx="501650" cy="501650"/>
          </a:xfrm>
        </p:grpSpPr>
        <p:sp>
          <p:nvSpPr>
            <p:cNvPr id="80" name="object 80"/>
            <p:cNvSpPr/>
            <p:nvPr/>
          </p:nvSpPr>
          <p:spPr>
            <a:xfrm>
              <a:off x="4706175" y="5035768"/>
              <a:ext cx="501650" cy="501650"/>
            </a:xfrm>
            <a:custGeom>
              <a:avLst/>
              <a:gdLst/>
              <a:ahLst/>
              <a:cxnLst/>
              <a:rect l="l" t="t" r="r" b="b"/>
              <a:pathLst>
                <a:path w="501650" h="501650">
                  <a:moveTo>
                    <a:pt x="250812" y="0"/>
                  </a:moveTo>
                  <a:lnTo>
                    <a:pt x="205728" y="4040"/>
                  </a:lnTo>
                  <a:lnTo>
                    <a:pt x="163296" y="15691"/>
                  </a:lnTo>
                  <a:lnTo>
                    <a:pt x="124222" y="34243"/>
                  </a:lnTo>
                  <a:lnTo>
                    <a:pt x="89217" y="58988"/>
                  </a:lnTo>
                  <a:lnTo>
                    <a:pt x="58988" y="89217"/>
                  </a:lnTo>
                  <a:lnTo>
                    <a:pt x="34243" y="124222"/>
                  </a:lnTo>
                  <a:lnTo>
                    <a:pt x="15691" y="163296"/>
                  </a:lnTo>
                  <a:lnTo>
                    <a:pt x="4040" y="205728"/>
                  </a:lnTo>
                  <a:lnTo>
                    <a:pt x="0" y="250812"/>
                  </a:lnTo>
                  <a:lnTo>
                    <a:pt x="4040" y="295895"/>
                  </a:lnTo>
                  <a:lnTo>
                    <a:pt x="15691" y="338328"/>
                  </a:lnTo>
                  <a:lnTo>
                    <a:pt x="34243" y="377401"/>
                  </a:lnTo>
                  <a:lnTo>
                    <a:pt x="58988" y="412407"/>
                  </a:lnTo>
                  <a:lnTo>
                    <a:pt x="89217" y="442636"/>
                  </a:lnTo>
                  <a:lnTo>
                    <a:pt x="124222" y="467381"/>
                  </a:lnTo>
                  <a:lnTo>
                    <a:pt x="163296" y="485933"/>
                  </a:lnTo>
                  <a:lnTo>
                    <a:pt x="205728" y="497583"/>
                  </a:lnTo>
                  <a:lnTo>
                    <a:pt x="250812" y="501624"/>
                  </a:lnTo>
                  <a:lnTo>
                    <a:pt x="295895" y="497583"/>
                  </a:lnTo>
                  <a:lnTo>
                    <a:pt x="338328" y="485933"/>
                  </a:lnTo>
                  <a:lnTo>
                    <a:pt x="377401" y="467381"/>
                  </a:lnTo>
                  <a:lnTo>
                    <a:pt x="412407" y="442636"/>
                  </a:lnTo>
                  <a:lnTo>
                    <a:pt x="442636" y="412407"/>
                  </a:lnTo>
                  <a:lnTo>
                    <a:pt x="467381" y="377401"/>
                  </a:lnTo>
                  <a:lnTo>
                    <a:pt x="485933" y="338328"/>
                  </a:lnTo>
                  <a:lnTo>
                    <a:pt x="497583" y="295895"/>
                  </a:lnTo>
                  <a:lnTo>
                    <a:pt x="501624" y="250812"/>
                  </a:lnTo>
                  <a:lnTo>
                    <a:pt x="497583" y="205728"/>
                  </a:lnTo>
                  <a:lnTo>
                    <a:pt x="485933" y="163296"/>
                  </a:lnTo>
                  <a:lnTo>
                    <a:pt x="467381" y="124222"/>
                  </a:lnTo>
                  <a:lnTo>
                    <a:pt x="442636" y="89217"/>
                  </a:lnTo>
                  <a:lnTo>
                    <a:pt x="412407" y="58988"/>
                  </a:lnTo>
                  <a:lnTo>
                    <a:pt x="377401" y="34243"/>
                  </a:lnTo>
                  <a:lnTo>
                    <a:pt x="338328" y="15691"/>
                  </a:lnTo>
                  <a:lnTo>
                    <a:pt x="295895" y="4040"/>
                  </a:lnTo>
                  <a:lnTo>
                    <a:pt x="250812" y="0"/>
                  </a:lnTo>
                  <a:close/>
                </a:path>
              </a:pathLst>
            </a:custGeom>
            <a:solidFill>
              <a:srgbClr val="BCBEC0"/>
            </a:solidFill>
          </p:spPr>
          <p:txBody>
            <a:bodyPr wrap="square" lIns="0" tIns="0" rIns="0" bIns="0" rtlCol="0"/>
            <a:lstStyle/>
            <a:p>
              <a:endParaRPr dirty="0"/>
            </a:p>
          </p:txBody>
        </p:sp>
        <p:sp>
          <p:nvSpPr>
            <p:cNvPr id="81" name="object 81"/>
            <p:cNvSpPr/>
            <p:nvPr/>
          </p:nvSpPr>
          <p:spPr>
            <a:xfrm>
              <a:off x="4730079" y="5059669"/>
              <a:ext cx="454025" cy="454025"/>
            </a:xfrm>
            <a:custGeom>
              <a:avLst/>
              <a:gdLst/>
              <a:ahLst/>
              <a:cxnLst/>
              <a:rect l="l" t="t" r="r" b="b"/>
              <a:pathLst>
                <a:path w="454025" h="454025">
                  <a:moveTo>
                    <a:pt x="226910" y="0"/>
                  </a:moveTo>
                  <a:lnTo>
                    <a:pt x="181179" y="4609"/>
                  </a:lnTo>
                  <a:lnTo>
                    <a:pt x="138585" y="17831"/>
                  </a:lnTo>
                  <a:lnTo>
                    <a:pt x="100041" y="38751"/>
                  </a:lnTo>
                  <a:lnTo>
                    <a:pt x="66459" y="66459"/>
                  </a:lnTo>
                  <a:lnTo>
                    <a:pt x="38751" y="100041"/>
                  </a:lnTo>
                  <a:lnTo>
                    <a:pt x="17831" y="138585"/>
                  </a:lnTo>
                  <a:lnTo>
                    <a:pt x="4609" y="181179"/>
                  </a:lnTo>
                  <a:lnTo>
                    <a:pt x="0" y="226910"/>
                  </a:lnTo>
                  <a:lnTo>
                    <a:pt x="4609" y="272642"/>
                  </a:lnTo>
                  <a:lnTo>
                    <a:pt x="17831" y="315236"/>
                  </a:lnTo>
                  <a:lnTo>
                    <a:pt x="38751" y="353780"/>
                  </a:lnTo>
                  <a:lnTo>
                    <a:pt x="66459" y="387362"/>
                  </a:lnTo>
                  <a:lnTo>
                    <a:pt x="100041" y="415070"/>
                  </a:lnTo>
                  <a:lnTo>
                    <a:pt x="138585" y="435990"/>
                  </a:lnTo>
                  <a:lnTo>
                    <a:pt x="181179" y="449211"/>
                  </a:lnTo>
                  <a:lnTo>
                    <a:pt x="226910" y="453821"/>
                  </a:lnTo>
                  <a:lnTo>
                    <a:pt x="272642" y="449211"/>
                  </a:lnTo>
                  <a:lnTo>
                    <a:pt x="315236" y="435990"/>
                  </a:lnTo>
                  <a:lnTo>
                    <a:pt x="353780" y="415070"/>
                  </a:lnTo>
                  <a:lnTo>
                    <a:pt x="387362" y="387362"/>
                  </a:lnTo>
                  <a:lnTo>
                    <a:pt x="415070" y="353780"/>
                  </a:lnTo>
                  <a:lnTo>
                    <a:pt x="435990" y="315236"/>
                  </a:lnTo>
                  <a:lnTo>
                    <a:pt x="449211" y="272642"/>
                  </a:lnTo>
                  <a:lnTo>
                    <a:pt x="453821" y="226910"/>
                  </a:lnTo>
                  <a:lnTo>
                    <a:pt x="449211" y="181179"/>
                  </a:lnTo>
                  <a:lnTo>
                    <a:pt x="435990" y="138585"/>
                  </a:lnTo>
                  <a:lnTo>
                    <a:pt x="415070" y="100041"/>
                  </a:lnTo>
                  <a:lnTo>
                    <a:pt x="387362" y="66459"/>
                  </a:lnTo>
                  <a:lnTo>
                    <a:pt x="353780" y="38751"/>
                  </a:lnTo>
                  <a:lnTo>
                    <a:pt x="315236" y="17831"/>
                  </a:lnTo>
                  <a:lnTo>
                    <a:pt x="272642" y="4609"/>
                  </a:lnTo>
                  <a:lnTo>
                    <a:pt x="226910" y="0"/>
                  </a:lnTo>
                  <a:close/>
                </a:path>
              </a:pathLst>
            </a:custGeom>
            <a:solidFill>
              <a:srgbClr val="FFFFFF"/>
            </a:solidFill>
          </p:spPr>
          <p:txBody>
            <a:bodyPr wrap="square" lIns="0" tIns="0" rIns="0" bIns="0" rtlCol="0"/>
            <a:lstStyle/>
            <a:p>
              <a:endParaRPr dirty="0"/>
            </a:p>
          </p:txBody>
        </p:sp>
        <p:sp>
          <p:nvSpPr>
            <p:cNvPr id="82" name="object 82"/>
            <p:cNvSpPr/>
            <p:nvPr/>
          </p:nvSpPr>
          <p:spPr>
            <a:xfrm>
              <a:off x="4776419" y="5190451"/>
              <a:ext cx="364490" cy="220345"/>
            </a:xfrm>
            <a:custGeom>
              <a:avLst/>
              <a:gdLst/>
              <a:ahLst/>
              <a:cxnLst/>
              <a:rect l="l" t="t" r="r" b="b"/>
              <a:pathLst>
                <a:path w="364489" h="220345">
                  <a:moveTo>
                    <a:pt x="69723" y="178231"/>
                  </a:moveTo>
                  <a:lnTo>
                    <a:pt x="64274" y="172720"/>
                  </a:lnTo>
                  <a:lnTo>
                    <a:pt x="57594" y="172720"/>
                  </a:lnTo>
                  <a:lnTo>
                    <a:pt x="50914" y="172720"/>
                  </a:lnTo>
                  <a:lnTo>
                    <a:pt x="45478" y="178231"/>
                  </a:lnTo>
                  <a:lnTo>
                    <a:pt x="45478" y="191731"/>
                  </a:lnTo>
                  <a:lnTo>
                    <a:pt x="50914" y="197231"/>
                  </a:lnTo>
                  <a:lnTo>
                    <a:pt x="64274" y="197231"/>
                  </a:lnTo>
                  <a:lnTo>
                    <a:pt x="69723" y="191731"/>
                  </a:lnTo>
                  <a:lnTo>
                    <a:pt x="69723" y="178231"/>
                  </a:lnTo>
                  <a:close/>
                </a:path>
                <a:path w="364489" h="220345">
                  <a:moveTo>
                    <a:pt x="211493" y="178231"/>
                  </a:moveTo>
                  <a:lnTo>
                    <a:pt x="206044" y="172720"/>
                  </a:lnTo>
                  <a:lnTo>
                    <a:pt x="199364" y="172720"/>
                  </a:lnTo>
                  <a:lnTo>
                    <a:pt x="192684" y="172720"/>
                  </a:lnTo>
                  <a:lnTo>
                    <a:pt x="187236" y="178231"/>
                  </a:lnTo>
                  <a:lnTo>
                    <a:pt x="187236" y="191731"/>
                  </a:lnTo>
                  <a:lnTo>
                    <a:pt x="192684" y="197231"/>
                  </a:lnTo>
                  <a:lnTo>
                    <a:pt x="206044" y="197231"/>
                  </a:lnTo>
                  <a:lnTo>
                    <a:pt x="211493" y="191731"/>
                  </a:lnTo>
                  <a:lnTo>
                    <a:pt x="211493" y="178231"/>
                  </a:lnTo>
                  <a:close/>
                </a:path>
                <a:path w="364489" h="220345">
                  <a:moveTo>
                    <a:pt x="294309" y="178231"/>
                  </a:moveTo>
                  <a:lnTo>
                    <a:pt x="288861" y="172720"/>
                  </a:lnTo>
                  <a:lnTo>
                    <a:pt x="282181" y="172720"/>
                  </a:lnTo>
                  <a:lnTo>
                    <a:pt x="275501" y="172720"/>
                  </a:lnTo>
                  <a:lnTo>
                    <a:pt x="270052" y="178231"/>
                  </a:lnTo>
                  <a:lnTo>
                    <a:pt x="270052" y="191731"/>
                  </a:lnTo>
                  <a:lnTo>
                    <a:pt x="275501" y="197231"/>
                  </a:lnTo>
                  <a:lnTo>
                    <a:pt x="288861" y="197231"/>
                  </a:lnTo>
                  <a:lnTo>
                    <a:pt x="294309" y="191731"/>
                  </a:lnTo>
                  <a:lnTo>
                    <a:pt x="294309" y="178231"/>
                  </a:lnTo>
                  <a:close/>
                </a:path>
                <a:path w="364489" h="220345">
                  <a:moveTo>
                    <a:pt x="364096" y="79743"/>
                  </a:moveTo>
                  <a:lnTo>
                    <a:pt x="359537" y="57010"/>
                  </a:lnTo>
                  <a:lnTo>
                    <a:pt x="352933" y="47129"/>
                  </a:lnTo>
                  <a:lnTo>
                    <a:pt x="352933" y="79743"/>
                  </a:lnTo>
                  <a:lnTo>
                    <a:pt x="352933" y="81064"/>
                  </a:lnTo>
                  <a:lnTo>
                    <a:pt x="329679" y="121843"/>
                  </a:lnTo>
                  <a:lnTo>
                    <a:pt x="313016" y="127685"/>
                  </a:lnTo>
                  <a:lnTo>
                    <a:pt x="313016" y="33134"/>
                  </a:lnTo>
                  <a:lnTo>
                    <a:pt x="350024" y="63334"/>
                  </a:lnTo>
                  <a:lnTo>
                    <a:pt x="352933" y="79743"/>
                  </a:lnTo>
                  <a:lnTo>
                    <a:pt x="352933" y="47129"/>
                  </a:lnTo>
                  <a:lnTo>
                    <a:pt x="347129" y="38430"/>
                  </a:lnTo>
                  <a:lnTo>
                    <a:pt x="339344" y="33134"/>
                  </a:lnTo>
                  <a:lnTo>
                    <a:pt x="338569" y="32600"/>
                  </a:lnTo>
                  <a:lnTo>
                    <a:pt x="328726" y="25895"/>
                  </a:lnTo>
                  <a:lnTo>
                    <a:pt x="306235" y="21297"/>
                  </a:lnTo>
                  <a:lnTo>
                    <a:pt x="306006" y="21297"/>
                  </a:lnTo>
                  <a:lnTo>
                    <a:pt x="306006" y="184975"/>
                  </a:lnTo>
                  <a:lnTo>
                    <a:pt x="304126" y="194335"/>
                  </a:lnTo>
                  <a:lnTo>
                    <a:pt x="299021" y="201980"/>
                  </a:lnTo>
                  <a:lnTo>
                    <a:pt x="291439" y="207137"/>
                  </a:lnTo>
                  <a:lnTo>
                    <a:pt x="282181" y="209029"/>
                  </a:lnTo>
                  <a:lnTo>
                    <a:pt x="272910" y="207137"/>
                  </a:lnTo>
                  <a:lnTo>
                    <a:pt x="265341" y="201980"/>
                  </a:lnTo>
                  <a:lnTo>
                    <a:pt x="260223" y="194335"/>
                  </a:lnTo>
                  <a:lnTo>
                    <a:pt x="258356" y="184975"/>
                  </a:lnTo>
                  <a:lnTo>
                    <a:pt x="258508" y="184188"/>
                  </a:lnTo>
                  <a:lnTo>
                    <a:pt x="260223" y="175628"/>
                  </a:lnTo>
                  <a:lnTo>
                    <a:pt x="262051" y="172885"/>
                  </a:lnTo>
                  <a:lnTo>
                    <a:pt x="265341" y="167970"/>
                  </a:lnTo>
                  <a:lnTo>
                    <a:pt x="271653" y="163664"/>
                  </a:lnTo>
                  <a:lnTo>
                    <a:pt x="272910" y="162801"/>
                  </a:lnTo>
                  <a:lnTo>
                    <a:pt x="282181" y="160909"/>
                  </a:lnTo>
                  <a:lnTo>
                    <a:pt x="291439" y="162801"/>
                  </a:lnTo>
                  <a:lnTo>
                    <a:pt x="299021" y="167970"/>
                  </a:lnTo>
                  <a:lnTo>
                    <a:pt x="304126" y="175628"/>
                  </a:lnTo>
                  <a:lnTo>
                    <a:pt x="306006" y="184975"/>
                  </a:lnTo>
                  <a:lnTo>
                    <a:pt x="306006" y="21297"/>
                  </a:lnTo>
                  <a:lnTo>
                    <a:pt x="301853" y="21297"/>
                  </a:lnTo>
                  <a:lnTo>
                    <a:pt x="301853" y="32600"/>
                  </a:lnTo>
                  <a:lnTo>
                    <a:pt x="301853" y="128219"/>
                  </a:lnTo>
                  <a:lnTo>
                    <a:pt x="301853" y="139534"/>
                  </a:lnTo>
                  <a:lnTo>
                    <a:pt x="301853" y="152361"/>
                  </a:lnTo>
                  <a:lnTo>
                    <a:pt x="295490" y="152285"/>
                  </a:lnTo>
                  <a:lnTo>
                    <a:pt x="288937" y="150304"/>
                  </a:lnTo>
                  <a:lnTo>
                    <a:pt x="282181" y="149644"/>
                  </a:lnTo>
                  <a:lnTo>
                    <a:pt x="275424" y="150304"/>
                  </a:lnTo>
                  <a:lnTo>
                    <a:pt x="268884" y="152285"/>
                  </a:lnTo>
                  <a:lnTo>
                    <a:pt x="268516" y="152361"/>
                  </a:lnTo>
                  <a:lnTo>
                    <a:pt x="254228" y="152349"/>
                  </a:lnTo>
                  <a:lnTo>
                    <a:pt x="254228" y="163664"/>
                  </a:lnTo>
                  <a:lnTo>
                    <a:pt x="251790" y="167284"/>
                  </a:lnTo>
                  <a:lnTo>
                    <a:pt x="250545" y="169684"/>
                  </a:lnTo>
                  <a:lnTo>
                    <a:pt x="249326" y="172885"/>
                  </a:lnTo>
                  <a:lnTo>
                    <a:pt x="232232" y="172885"/>
                  </a:lnTo>
                  <a:lnTo>
                    <a:pt x="231000" y="169684"/>
                  </a:lnTo>
                  <a:lnTo>
                    <a:pt x="229768" y="167284"/>
                  </a:lnTo>
                  <a:lnTo>
                    <a:pt x="227330" y="163664"/>
                  </a:lnTo>
                  <a:lnTo>
                    <a:pt x="254228" y="163664"/>
                  </a:lnTo>
                  <a:lnTo>
                    <a:pt x="254228" y="152349"/>
                  </a:lnTo>
                  <a:lnTo>
                    <a:pt x="223202" y="152311"/>
                  </a:lnTo>
                  <a:lnTo>
                    <a:pt x="223202" y="184975"/>
                  </a:lnTo>
                  <a:lnTo>
                    <a:pt x="221322" y="194335"/>
                  </a:lnTo>
                  <a:lnTo>
                    <a:pt x="216204" y="201980"/>
                  </a:lnTo>
                  <a:lnTo>
                    <a:pt x="208635" y="207137"/>
                  </a:lnTo>
                  <a:lnTo>
                    <a:pt x="199377" y="209029"/>
                  </a:lnTo>
                  <a:lnTo>
                    <a:pt x="190106" y="207137"/>
                  </a:lnTo>
                  <a:lnTo>
                    <a:pt x="182537" y="201980"/>
                  </a:lnTo>
                  <a:lnTo>
                    <a:pt x="177419" y="194335"/>
                  </a:lnTo>
                  <a:lnTo>
                    <a:pt x="175552" y="184975"/>
                  </a:lnTo>
                  <a:lnTo>
                    <a:pt x="175704" y="184188"/>
                  </a:lnTo>
                  <a:lnTo>
                    <a:pt x="177419" y="175628"/>
                  </a:lnTo>
                  <a:lnTo>
                    <a:pt x="179247" y="172885"/>
                  </a:lnTo>
                  <a:lnTo>
                    <a:pt x="182537" y="167970"/>
                  </a:lnTo>
                  <a:lnTo>
                    <a:pt x="188849" y="163664"/>
                  </a:lnTo>
                  <a:lnTo>
                    <a:pt x="190106" y="162801"/>
                  </a:lnTo>
                  <a:lnTo>
                    <a:pt x="199377" y="160909"/>
                  </a:lnTo>
                  <a:lnTo>
                    <a:pt x="208635" y="162801"/>
                  </a:lnTo>
                  <a:lnTo>
                    <a:pt x="216204" y="167970"/>
                  </a:lnTo>
                  <a:lnTo>
                    <a:pt x="221322" y="175628"/>
                  </a:lnTo>
                  <a:lnTo>
                    <a:pt x="223202" y="184975"/>
                  </a:lnTo>
                  <a:lnTo>
                    <a:pt x="223202" y="152311"/>
                  </a:lnTo>
                  <a:lnTo>
                    <a:pt x="212674" y="152285"/>
                  </a:lnTo>
                  <a:lnTo>
                    <a:pt x="206311" y="150342"/>
                  </a:lnTo>
                  <a:lnTo>
                    <a:pt x="199745" y="149644"/>
                  </a:lnTo>
                  <a:lnTo>
                    <a:pt x="193128" y="150215"/>
                  </a:lnTo>
                  <a:lnTo>
                    <a:pt x="186664" y="152069"/>
                  </a:lnTo>
                  <a:lnTo>
                    <a:pt x="185369" y="152577"/>
                  </a:lnTo>
                  <a:lnTo>
                    <a:pt x="185369" y="152361"/>
                  </a:lnTo>
                  <a:lnTo>
                    <a:pt x="185369" y="139534"/>
                  </a:lnTo>
                  <a:lnTo>
                    <a:pt x="301853" y="139534"/>
                  </a:lnTo>
                  <a:lnTo>
                    <a:pt x="301853" y="128219"/>
                  </a:lnTo>
                  <a:lnTo>
                    <a:pt x="185369" y="128219"/>
                  </a:lnTo>
                  <a:lnTo>
                    <a:pt x="185369" y="127698"/>
                  </a:lnTo>
                  <a:lnTo>
                    <a:pt x="185369" y="33121"/>
                  </a:lnTo>
                  <a:lnTo>
                    <a:pt x="185369" y="32600"/>
                  </a:lnTo>
                  <a:lnTo>
                    <a:pt x="301853" y="32600"/>
                  </a:lnTo>
                  <a:lnTo>
                    <a:pt x="301853" y="21297"/>
                  </a:lnTo>
                  <a:lnTo>
                    <a:pt x="236562" y="21297"/>
                  </a:lnTo>
                  <a:lnTo>
                    <a:pt x="236562" y="11303"/>
                  </a:lnTo>
                  <a:lnTo>
                    <a:pt x="236562" y="3124"/>
                  </a:lnTo>
                  <a:lnTo>
                    <a:pt x="233476" y="0"/>
                  </a:lnTo>
                  <a:lnTo>
                    <a:pt x="225399" y="0"/>
                  </a:lnTo>
                  <a:lnTo>
                    <a:pt x="225399" y="11303"/>
                  </a:lnTo>
                  <a:lnTo>
                    <a:pt x="225399" y="21297"/>
                  </a:lnTo>
                  <a:lnTo>
                    <a:pt x="204965" y="21297"/>
                  </a:lnTo>
                  <a:lnTo>
                    <a:pt x="204965" y="11303"/>
                  </a:lnTo>
                  <a:lnTo>
                    <a:pt x="225399" y="11303"/>
                  </a:lnTo>
                  <a:lnTo>
                    <a:pt x="225399" y="0"/>
                  </a:lnTo>
                  <a:lnTo>
                    <a:pt x="196875" y="0"/>
                  </a:lnTo>
                  <a:lnTo>
                    <a:pt x="193789" y="3124"/>
                  </a:lnTo>
                  <a:lnTo>
                    <a:pt x="193789" y="21297"/>
                  </a:lnTo>
                  <a:lnTo>
                    <a:pt x="180924" y="21297"/>
                  </a:lnTo>
                  <a:lnTo>
                    <a:pt x="174193" y="22682"/>
                  </a:lnTo>
                  <a:lnTo>
                    <a:pt x="174193" y="33121"/>
                  </a:lnTo>
                  <a:lnTo>
                    <a:pt x="174193" y="127698"/>
                  </a:lnTo>
                  <a:lnTo>
                    <a:pt x="137109" y="97485"/>
                  </a:lnTo>
                  <a:lnTo>
                    <a:pt x="134213" y="81064"/>
                  </a:lnTo>
                  <a:lnTo>
                    <a:pt x="134213" y="79743"/>
                  </a:lnTo>
                  <a:lnTo>
                    <a:pt x="157505" y="38963"/>
                  </a:lnTo>
                  <a:lnTo>
                    <a:pt x="174193" y="33121"/>
                  </a:lnTo>
                  <a:lnTo>
                    <a:pt x="174193" y="22682"/>
                  </a:lnTo>
                  <a:lnTo>
                    <a:pt x="158407" y="25895"/>
                  </a:lnTo>
                  <a:lnTo>
                    <a:pt x="140004" y="38430"/>
                  </a:lnTo>
                  <a:lnTo>
                    <a:pt x="127584" y="57010"/>
                  </a:lnTo>
                  <a:lnTo>
                    <a:pt x="123037" y="79743"/>
                  </a:lnTo>
                  <a:lnTo>
                    <a:pt x="123037" y="81064"/>
                  </a:lnTo>
                  <a:lnTo>
                    <a:pt x="137439" y="119545"/>
                  </a:lnTo>
                  <a:lnTo>
                    <a:pt x="173367" y="138963"/>
                  </a:lnTo>
                  <a:lnTo>
                    <a:pt x="174091" y="139052"/>
                  </a:lnTo>
                  <a:lnTo>
                    <a:pt x="174193" y="152361"/>
                  </a:lnTo>
                  <a:lnTo>
                    <a:pt x="171424" y="152361"/>
                  </a:lnTo>
                  <a:lnTo>
                    <a:pt x="171424" y="163664"/>
                  </a:lnTo>
                  <a:lnTo>
                    <a:pt x="168986" y="167284"/>
                  </a:lnTo>
                  <a:lnTo>
                    <a:pt x="167741" y="169684"/>
                  </a:lnTo>
                  <a:lnTo>
                    <a:pt x="166509" y="172885"/>
                  </a:lnTo>
                  <a:lnTo>
                    <a:pt x="115227" y="172885"/>
                  </a:lnTo>
                  <a:lnTo>
                    <a:pt x="115227" y="163664"/>
                  </a:lnTo>
                  <a:lnTo>
                    <a:pt x="171424" y="163664"/>
                  </a:lnTo>
                  <a:lnTo>
                    <a:pt x="171424" y="152361"/>
                  </a:lnTo>
                  <a:lnTo>
                    <a:pt x="115227" y="152361"/>
                  </a:lnTo>
                  <a:lnTo>
                    <a:pt x="115227" y="59296"/>
                  </a:lnTo>
                  <a:lnTo>
                    <a:pt x="115227" y="53746"/>
                  </a:lnTo>
                  <a:lnTo>
                    <a:pt x="109677" y="48006"/>
                  </a:lnTo>
                  <a:lnTo>
                    <a:pt x="104051" y="48006"/>
                  </a:lnTo>
                  <a:lnTo>
                    <a:pt x="104051" y="172885"/>
                  </a:lnTo>
                  <a:lnTo>
                    <a:pt x="90462" y="172885"/>
                  </a:lnTo>
                  <a:lnTo>
                    <a:pt x="90220" y="172288"/>
                  </a:lnTo>
                  <a:lnTo>
                    <a:pt x="84950" y="163029"/>
                  </a:lnTo>
                  <a:lnTo>
                    <a:pt x="82702" y="160909"/>
                  </a:lnTo>
                  <a:lnTo>
                    <a:pt x="81432" y="159715"/>
                  </a:lnTo>
                  <a:lnTo>
                    <a:pt x="81432" y="184975"/>
                  </a:lnTo>
                  <a:lnTo>
                    <a:pt x="79552" y="194335"/>
                  </a:lnTo>
                  <a:lnTo>
                    <a:pt x="74434" y="201980"/>
                  </a:lnTo>
                  <a:lnTo>
                    <a:pt x="66865" y="207137"/>
                  </a:lnTo>
                  <a:lnTo>
                    <a:pt x="57607" y="209029"/>
                  </a:lnTo>
                  <a:lnTo>
                    <a:pt x="48336" y="207137"/>
                  </a:lnTo>
                  <a:lnTo>
                    <a:pt x="40767" y="201980"/>
                  </a:lnTo>
                  <a:lnTo>
                    <a:pt x="35648" y="194335"/>
                  </a:lnTo>
                  <a:lnTo>
                    <a:pt x="33782" y="184975"/>
                  </a:lnTo>
                  <a:lnTo>
                    <a:pt x="35648" y="175628"/>
                  </a:lnTo>
                  <a:lnTo>
                    <a:pt x="37477" y="172885"/>
                  </a:lnTo>
                  <a:lnTo>
                    <a:pt x="40767" y="167970"/>
                  </a:lnTo>
                  <a:lnTo>
                    <a:pt x="48336" y="162801"/>
                  </a:lnTo>
                  <a:lnTo>
                    <a:pt x="57607" y="160909"/>
                  </a:lnTo>
                  <a:lnTo>
                    <a:pt x="66865" y="162801"/>
                  </a:lnTo>
                  <a:lnTo>
                    <a:pt x="74434" y="167970"/>
                  </a:lnTo>
                  <a:lnTo>
                    <a:pt x="79552" y="175628"/>
                  </a:lnTo>
                  <a:lnTo>
                    <a:pt x="81432" y="184975"/>
                  </a:lnTo>
                  <a:lnTo>
                    <a:pt x="81432" y="159715"/>
                  </a:lnTo>
                  <a:lnTo>
                    <a:pt x="77343" y="155867"/>
                  </a:lnTo>
                  <a:lnTo>
                    <a:pt x="68008" y="151257"/>
                  </a:lnTo>
                  <a:lnTo>
                    <a:pt x="57607" y="149618"/>
                  </a:lnTo>
                  <a:lnTo>
                    <a:pt x="47193" y="151257"/>
                  </a:lnTo>
                  <a:lnTo>
                    <a:pt x="37858" y="155867"/>
                  </a:lnTo>
                  <a:lnTo>
                    <a:pt x="30251" y="163029"/>
                  </a:lnTo>
                  <a:lnTo>
                    <a:pt x="24980" y="172288"/>
                  </a:lnTo>
                  <a:lnTo>
                    <a:pt x="24739" y="172885"/>
                  </a:lnTo>
                  <a:lnTo>
                    <a:pt x="11430" y="172885"/>
                  </a:lnTo>
                  <a:lnTo>
                    <a:pt x="11176" y="127495"/>
                  </a:lnTo>
                  <a:lnTo>
                    <a:pt x="11264" y="122542"/>
                  </a:lnTo>
                  <a:lnTo>
                    <a:pt x="12128" y="122491"/>
                  </a:lnTo>
                  <a:lnTo>
                    <a:pt x="58102" y="122491"/>
                  </a:lnTo>
                  <a:lnTo>
                    <a:pt x="61099" y="121272"/>
                  </a:lnTo>
                  <a:lnTo>
                    <a:pt x="71539" y="111175"/>
                  </a:lnTo>
                  <a:lnTo>
                    <a:pt x="78828" y="104140"/>
                  </a:lnTo>
                  <a:lnTo>
                    <a:pt x="80251" y="100749"/>
                  </a:lnTo>
                  <a:lnTo>
                    <a:pt x="80251" y="59537"/>
                  </a:lnTo>
                  <a:lnTo>
                    <a:pt x="103784" y="59359"/>
                  </a:lnTo>
                  <a:lnTo>
                    <a:pt x="104051" y="172885"/>
                  </a:lnTo>
                  <a:lnTo>
                    <a:pt x="104051" y="48006"/>
                  </a:lnTo>
                  <a:lnTo>
                    <a:pt x="69075" y="48006"/>
                  </a:lnTo>
                  <a:lnTo>
                    <a:pt x="69075" y="59601"/>
                  </a:lnTo>
                  <a:lnTo>
                    <a:pt x="69075" y="97612"/>
                  </a:lnTo>
                  <a:lnTo>
                    <a:pt x="55422" y="111137"/>
                  </a:lnTo>
                  <a:lnTo>
                    <a:pt x="15290" y="111175"/>
                  </a:lnTo>
                  <a:lnTo>
                    <a:pt x="36588" y="59740"/>
                  </a:lnTo>
                  <a:lnTo>
                    <a:pt x="69075" y="59601"/>
                  </a:lnTo>
                  <a:lnTo>
                    <a:pt x="69075" y="48006"/>
                  </a:lnTo>
                  <a:lnTo>
                    <a:pt x="32448" y="48006"/>
                  </a:lnTo>
                  <a:lnTo>
                    <a:pt x="28041" y="51130"/>
                  </a:lnTo>
                  <a:lnTo>
                    <a:pt x="1739" y="114655"/>
                  </a:lnTo>
                  <a:lnTo>
                    <a:pt x="584" y="117309"/>
                  </a:lnTo>
                  <a:lnTo>
                    <a:pt x="0" y="120307"/>
                  </a:lnTo>
                  <a:lnTo>
                    <a:pt x="0" y="178460"/>
                  </a:lnTo>
                  <a:lnTo>
                    <a:pt x="5549" y="184188"/>
                  </a:lnTo>
                  <a:lnTo>
                    <a:pt x="22606" y="184188"/>
                  </a:lnTo>
                  <a:lnTo>
                    <a:pt x="22618" y="185127"/>
                  </a:lnTo>
                  <a:lnTo>
                    <a:pt x="25412" y="198818"/>
                  </a:lnTo>
                  <a:lnTo>
                    <a:pt x="32931" y="210007"/>
                  </a:lnTo>
                  <a:lnTo>
                    <a:pt x="44043" y="217551"/>
                  </a:lnTo>
                  <a:lnTo>
                    <a:pt x="57607" y="220319"/>
                  </a:lnTo>
                  <a:lnTo>
                    <a:pt x="71158" y="217551"/>
                  </a:lnTo>
                  <a:lnTo>
                    <a:pt x="92583" y="185127"/>
                  </a:lnTo>
                  <a:lnTo>
                    <a:pt x="92595" y="184188"/>
                  </a:lnTo>
                  <a:lnTo>
                    <a:pt x="164376" y="184188"/>
                  </a:lnTo>
                  <a:lnTo>
                    <a:pt x="185813" y="217551"/>
                  </a:lnTo>
                  <a:lnTo>
                    <a:pt x="199377" y="220319"/>
                  </a:lnTo>
                  <a:lnTo>
                    <a:pt x="212928" y="217551"/>
                  </a:lnTo>
                  <a:lnTo>
                    <a:pt x="224040" y="210007"/>
                  </a:lnTo>
                  <a:lnTo>
                    <a:pt x="224688" y="209029"/>
                  </a:lnTo>
                  <a:lnTo>
                    <a:pt x="231559" y="198818"/>
                  </a:lnTo>
                  <a:lnTo>
                    <a:pt x="234365" y="185127"/>
                  </a:lnTo>
                  <a:lnTo>
                    <a:pt x="234365" y="184188"/>
                  </a:lnTo>
                  <a:lnTo>
                    <a:pt x="247192" y="184188"/>
                  </a:lnTo>
                  <a:lnTo>
                    <a:pt x="247192" y="185127"/>
                  </a:lnTo>
                  <a:lnTo>
                    <a:pt x="249986" y="198818"/>
                  </a:lnTo>
                  <a:lnTo>
                    <a:pt x="257517" y="210007"/>
                  </a:lnTo>
                  <a:lnTo>
                    <a:pt x="268617" y="217551"/>
                  </a:lnTo>
                  <a:lnTo>
                    <a:pt x="282181" y="220319"/>
                  </a:lnTo>
                  <a:lnTo>
                    <a:pt x="295732" y="217551"/>
                  </a:lnTo>
                  <a:lnTo>
                    <a:pt x="317169" y="185127"/>
                  </a:lnTo>
                  <a:lnTo>
                    <a:pt x="317182" y="184188"/>
                  </a:lnTo>
                  <a:lnTo>
                    <a:pt x="331851" y="184188"/>
                  </a:lnTo>
                  <a:lnTo>
                    <a:pt x="338569" y="177380"/>
                  </a:lnTo>
                  <a:lnTo>
                    <a:pt x="338569" y="172885"/>
                  </a:lnTo>
                  <a:lnTo>
                    <a:pt x="338569" y="163664"/>
                  </a:lnTo>
                  <a:lnTo>
                    <a:pt x="338569" y="160909"/>
                  </a:lnTo>
                  <a:lnTo>
                    <a:pt x="338569" y="159156"/>
                  </a:lnTo>
                  <a:lnTo>
                    <a:pt x="332066" y="152577"/>
                  </a:lnTo>
                  <a:lnTo>
                    <a:pt x="331851" y="152361"/>
                  </a:lnTo>
                  <a:lnTo>
                    <a:pt x="327406" y="152361"/>
                  </a:lnTo>
                  <a:lnTo>
                    <a:pt x="327406" y="165392"/>
                  </a:lnTo>
                  <a:lnTo>
                    <a:pt x="327406" y="171119"/>
                  </a:lnTo>
                  <a:lnTo>
                    <a:pt x="325653" y="172885"/>
                  </a:lnTo>
                  <a:lnTo>
                    <a:pt x="315048" y="172885"/>
                  </a:lnTo>
                  <a:lnTo>
                    <a:pt x="313817" y="169684"/>
                  </a:lnTo>
                  <a:lnTo>
                    <a:pt x="312572" y="167284"/>
                  </a:lnTo>
                  <a:lnTo>
                    <a:pt x="310134" y="163664"/>
                  </a:lnTo>
                  <a:lnTo>
                    <a:pt x="325678" y="163664"/>
                  </a:lnTo>
                  <a:lnTo>
                    <a:pt x="327406" y="165392"/>
                  </a:lnTo>
                  <a:lnTo>
                    <a:pt x="327406" y="152361"/>
                  </a:lnTo>
                  <a:lnTo>
                    <a:pt x="313016" y="152361"/>
                  </a:lnTo>
                  <a:lnTo>
                    <a:pt x="313016" y="139534"/>
                  </a:lnTo>
                  <a:lnTo>
                    <a:pt x="313016" y="139052"/>
                  </a:lnTo>
                  <a:lnTo>
                    <a:pt x="313842" y="138963"/>
                  </a:lnTo>
                  <a:lnTo>
                    <a:pt x="333781" y="132397"/>
                  </a:lnTo>
                  <a:lnTo>
                    <a:pt x="338937" y="128219"/>
                  </a:lnTo>
                  <a:lnTo>
                    <a:pt x="339598" y="127685"/>
                  </a:lnTo>
                  <a:lnTo>
                    <a:pt x="349707" y="119507"/>
                  </a:lnTo>
                  <a:lnTo>
                    <a:pt x="360273" y="101879"/>
                  </a:lnTo>
                  <a:lnTo>
                    <a:pt x="364096" y="81064"/>
                  </a:lnTo>
                  <a:lnTo>
                    <a:pt x="364096" y="79743"/>
                  </a:lnTo>
                  <a:close/>
                </a:path>
              </a:pathLst>
            </a:custGeom>
            <a:solidFill>
              <a:srgbClr val="BCBEC0"/>
            </a:solidFill>
          </p:spPr>
          <p:txBody>
            <a:bodyPr wrap="square" lIns="0" tIns="0" rIns="0" bIns="0" rtlCol="0"/>
            <a:lstStyle/>
            <a:p>
              <a:endParaRPr dirty="0"/>
            </a:p>
          </p:txBody>
        </p:sp>
      </p:grpSp>
      <p:pic>
        <p:nvPicPr>
          <p:cNvPr id="83" name="object 83"/>
          <p:cNvPicPr/>
          <p:nvPr/>
        </p:nvPicPr>
        <p:blipFill>
          <a:blip r:embed="rId11" cstate="print"/>
          <a:stretch>
            <a:fillRect/>
          </a:stretch>
        </p:blipFill>
        <p:spPr>
          <a:xfrm>
            <a:off x="6468313" y="5038820"/>
            <a:ext cx="501611" cy="1400290"/>
          </a:xfrm>
          <a:prstGeom prst="rect">
            <a:avLst/>
          </a:prstGeom>
        </p:spPr>
      </p:pic>
      <p:sp>
        <p:nvSpPr>
          <p:cNvPr id="84" name="object 84"/>
          <p:cNvSpPr txBox="1"/>
          <p:nvPr/>
        </p:nvSpPr>
        <p:spPr>
          <a:xfrm>
            <a:off x="4502186" y="5048654"/>
            <a:ext cx="1942464" cy="391160"/>
          </a:xfrm>
          <a:prstGeom prst="rect">
            <a:avLst/>
          </a:prstGeom>
        </p:spPr>
        <p:txBody>
          <a:bodyPr vert="horz" wrap="square" lIns="0" tIns="12700" rIns="0" bIns="0" rtlCol="0">
            <a:spAutoFit/>
          </a:bodyPr>
          <a:lstStyle/>
          <a:p>
            <a:pPr marL="12700">
              <a:lnSpc>
                <a:spcPct val="100000"/>
              </a:lnSpc>
              <a:spcBef>
                <a:spcPts val="100"/>
              </a:spcBef>
              <a:tabLst>
                <a:tab pos="1762760" algn="l"/>
              </a:tabLst>
            </a:pPr>
            <a:r>
              <a:rPr sz="2400" i="1" spc="35" dirty="0">
                <a:solidFill>
                  <a:srgbClr val="BCBEC0"/>
                </a:solidFill>
                <a:latin typeface="Calibri"/>
                <a:cs typeface="Calibri"/>
              </a:rPr>
              <a:t>1</a:t>
            </a:r>
            <a:r>
              <a:rPr sz="2400" i="1" dirty="0">
                <a:solidFill>
                  <a:srgbClr val="BCBEC0"/>
                </a:solidFill>
                <a:latin typeface="Calibri"/>
                <a:cs typeface="Calibri"/>
              </a:rPr>
              <a:t>	</a:t>
            </a:r>
            <a:r>
              <a:rPr sz="2400" i="1" spc="35" dirty="0">
                <a:solidFill>
                  <a:srgbClr val="BCBEC0"/>
                </a:solidFill>
                <a:latin typeface="Calibri"/>
                <a:cs typeface="Calibri"/>
              </a:rPr>
              <a:t>2</a:t>
            </a:r>
            <a:endParaRPr sz="2400" dirty="0">
              <a:latin typeface="Calibri"/>
              <a:cs typeface="Calibri"/>
            </a:endParaRPr>
          </a:p>
        </p:txBody>
      </p:sp>
      <p:sp>
        <p:nvSpPr>
          <p:cNvPr id="85" name="object 85"/>
          <p:cNvSpPr txBox="1"/>
          <p:nvPr/>
        </p:nvSpPr>
        <p:spPr>
          <a:xfrm>
            <a:off x="4502186" y="3455769"/>
            <a:ext cx="1942464" cy="391160"/>
          </a:xfrm>
          <a:prstGeom prst="rect">
            <a:avLst/>
          </a:prstGeom>
        </p:spPr>
        <p:txBody>
          <a:bodyPr vert="horz" wrap="square" lIns="0" tIns="12700" rIns="0" bIns="0" rtlCol="0">
            <a:spAutoFit/>
          </a:bodyPr>
          <a:lstStyle/>
          <a:p>
            <a:pPr marL="12700">
              <a:lnSpc>
                <a:spcPct val="100000"/>
              </a:lnSpc>
              <a:spcBef>
                <a:spcPts val="100"/>
              </a:spcBef>
              <a:tabLst>
                <a:tab pos="1762760" algn="l"/>
              </a:tabLst>
            </a:pPr>
            <a:r>
              <a:rPr sz="2400" i="1" spc="35" dirty="0">
                <a:solidFill>
                  <a:srgbClr val="BCBEC0"/>
                </a:solidFill>
                <a:latin typeface="Calibri"/>
                <a:cs typeface="Calibri"/>
              </a:rPr>
              <a:t>1</a:t>
            </a:r>
            <a:r>
              <a:rPr sz="2400" i="1" dirty="0">
                <a:solidFill>
                  <a:srgbClr val="BCBEC0"/>
                </a:solidFill>
                <a:latin typeface="Calibri"/>
                <a:cs typeface="Calibri"/>
              </a:rPr>
              <a:t>	</a:t>
            </a:r>
            <a:r>
              <a:rPr sz="2400" i="1" spc="35" dirty="0">
                <a:solidFill>
                  <a:srgbClr val="BCBEC0"/>
                </a:solidFill>
                <a:latin typeface="Calibri"/>
                <a:cs typeface="Calibri"/>
              </a:rPr>
              <a:t>2</a:t>
            </a:r>
            <a:endParaRPr sz="2400" dirty="0">
              <a:latin typeface="Calibri"/>
              <a:cs typeface="Calibri"/>
            </a:endParaRPr>
          </a:p>
        </p:txBody>
      </p:sp>
      <p:sp>
        <p:nvSpPr>
          <p:cNvPr id="86" name="object 86"/>
          <p:cNvSpPr txBox="1"/>
          <p:nvPr/>
        </p:nvSpPr>
        <p:spPr>
          <a:xfrm>
            <a:off x="4755461" y="3506274"/>
            <a:ext cx="1391285" cy="635000"/>
          </a:xfrm>
          <a:prstGeom prst="rect">
            <a:avLst/>
          </a:prstGeom>
        </p:spPr>
        <p:txBody>
          <a:bodyPr vert="horz" wrap="square" lIns="0" tIns="12700" rIns="0" bIns="0" rtlCol="0">
            <a:spAutoFit/>
          </a:bodyPr>
          <a:lstStyle/>
          <a:p>
            <a:pPr marL="12700" marR="5080">
              <a:lnSpc>
                <a:spcPct val="100000"/>
              </a:lnSpc>
              <a:spcBef>
                <a:spcPts val="100"/>
              </a:spcBef>
            </a:pPr>
            <a:r>
              <a:rPr sz="1000" dirty="0">
                <a:solidFill>
                  <a:srgbClr val="231F20"/>
                </a:solidFill>
                <a:latin typeface="Calibri"/>
                <a:cs typeface="Calibri"/>
              </a:rPr>
              <a:t>Please</a:t>
            </a:r>
            <a:r>
              <a:rPr sz="1000" spc="95" dirty="0">
                <a:solidFill>
                  <a:srgbClr val="231F20"/>
                </a:solidFill>
                <a:latin typeface="Calibri"/>
                <a:cs typeface="Calibri"/>
              </a:rPr>
              <a:t> </a:t>
            </a:r>
            <a:r>
              <a:rPr sz="1000" dirty="0">
                <a:solidFill>
                  <a:srgbClr val="231F20"/>
                </a:solidFill>
                <a:latin typeface="Calibri"/>
                <a:cs typeface="Calibri"/>
              </a:rPr>
              <a:t>contact</a:t>
            </a:r>
            <a:r>
              <a:rPr sz="1000" spc="100" dirty="0">
                <a:solidFill>
                  <a:srgbClr val="231F20"/>
                </a:solidFill>
                <a:latin typeface="Calibri"/>
                <a:cs typeface="Calibri"/>
              </a:rPr>
              <a:t> </a:t>
            </a:r>
            <a:r>
              <a:rPr sz="1000" spc="-25" dirty="0">
                <a:solidFill>
                  <a:srgbClr val="231F20"/>
                </a:solidFill>
                <a:latin typeface="Calibri"/>
                <a:cs typeface="Calibri"/>
              </a:rPr>
              <a:t>our </a:t>
            </a:r>
            <a:r>
              <a:rPr sz="1000" dirty="0">
                <a:solidFill>
                  <a:srgbClr val="231F20"/>
                </a:solidFill>
                <a:latin typeface="Calibri"/>
                <a:cs typeface="Calibri"/>
              </a:rPr>
              <a:t>Customer</a:t>
            </a:r>
            <a:r>
              <a:rPr sz="1000" spc="160" dirty="0">
                <a:solidFill>
                  <a:srgbClr val="231F20"/>
                </a:solidFill>
                <a:latin typeface="Calibri"/>
                <a:cs typeface="Calibri"/>
              </a:rPr>
              <a:t> </a:t>
            </a:r>
            <a:r>
              <a:rPr sz="1000" dirty="0">
                <a:solidFill>
                  <a:srgbClr val="231F20"/>
                </a:solidFill>
                <a:latin typeface="Calibri"/>
                <a:cs typeface="Calibri"/>
              </a:rPr>
              <a:t>Service</a:t>
            </a:r>
            <a:r>
              <a:rPr sz="1000" spc="160" dirty="0">
                <a:solidFill>
                  <a:srgbClr val="231F20"/>
                </a:solidFill>
                <a:latin typeface="Calibri"/>
                <a:cs typeface="Calibri"/>
              </a:rPr>
              <a:t> </a:t>
            </a:r>
            <a:r>
              <a:rPr sz="1000" spc="-25" dirty="0">
                <a:solidFill>
                  <a:srgbClr val="231F20"/>
                </a:solidFill>
                <a:latin typeface="Calibri"/>
                <a:cs typeface="Calibri"/>
              </a:rPr>
              <a:t>and</a:t>
            </a:r>
            <a:r>
              <a:rPr sz="1000" spc="509" dirty="0">
                <a:solidFill>
                  <a:srgbClr val="231F20"/>
                </a:solidFill>
                <a:latin typeface="Calibri"/>
                <a:cs typeface="Calibri"/>
              </a:rPr>
              <a:t> </a:t>
            </a:r>
            <a:r>
              <a:rPr sz="1000" dirty="0">
                <a:solidFill>
                  <a:srgbClr val="231F20"/>
                </a:solidFill>
                <a:latin typeface="Calibri"/>
                <a:cs typeface="Calibri"/>
              </a:rPr>
              <a:t>we</a:t>
            </a:r>
            <a:r>
              <a:rPr sz="1000" spc="15" dirty="0">
                <a:solidFill>
                  <a:srgbClr val="231F20"/>
                </a:solidFill>
                <a:latin typeface="Calibri"/>
                <a:cs typeface="Calibri"/>
              </a:rPr>
              <a:t> </a:t>
            </a:r>
            <a:r>
              <a:rPr sz="1000" dirty="0">
                <a:solidFill>
                  <a:srgbClr val="231F20"/>
                </a:solidFill>
                <a:latin typeface="Calibri"/>
                <a:cs typeface="Calibri"/>
              </a:rPr>
              <a:t>will</a:t>
            </a:r>
            <a:r>
              <a:rPr sz="1000" spc="15" dirty="0">
                <a:solidFill>
                  <a:srgbClr val="231F20"/>
                </a:solidFill>
                <a:latin typeface="Calibri"/>
                <a:cs typeface="Calibri"/>
              </a:rPr>
              <a:t> </a:t>
            </a:r>
            <a:r>
              <a:rPr sz="1000" dirty="0">
                <a:solidFill>
                  <a:srgbClr val="231F20"/>
                </a:solidFill>
                <a:latin typeface="Calibri"/>
                <a:cs typeface="Calibri"/>
              </a:rPr>
              <a:t>assist</a:t>
            </a:r>
            <a:r>
              <a:rPr sz="1000" spc="20" dirty="0">
                <a:solidFill>
                  <a:srgbClr val="231F20"/>
                </a:solidFill>
                <a:latin typeface="Calibri"/>
                <a:cs typeface="Calibri"/>
              </a:rPr>
              <a:t> </a:t>
            </a:r>
            <a:r>
              <a:rPr sz="1000" dirty="0">
                <a:solidFill>
                  <a:srgbClr val="231F20"/>
                </a:solidFill>
                <a:latin typeface="Calibri"/>
                <a:cs typeface="Calibri"/>
              </a:rPr>
              <a:t>you</a:t>
            </a:r>
            <a:r>
              <a:rPr sz="1000" spc="15" dirty="0">
                <a:solidFill>
                  <a:srgbClr val="231F20"/>
                </a:solidFill>
                <a:latin typeface="Calibri"/>
                <a:cs typeface="Calibri"/>
              </a:rPr>
              <a:t> </a:t>
            </a:r>
            <a:r>
              <a:rPr sz="1000" dirty="0">
                <a:solidFill>
                  <a:srgbClr val="231F20"/>
                </a:solidFill>
                <a:latin typeface="Calibri"/>
                <a:cs typeface="Calibri"/>
              </a:rPr>
              <a:t>with</a:t>
            </a:r>
            <a:r>
              <a:rPr sz="1000" spc="15" dirty="0">
                <a:solidFill>
                  <a:srgbClr val="231F20"/>
                </a:solidFill>
                <a:latin typeface="Calibri"/>
                <a:cs typeface="Calibri"/>
              </a:rPr>
              <a:t> </a:t>
            </a:r>
            <a:r>
              <a:rPr sz="1000" spc="-25" dirty="0">
                <a:solidFill>
                  <a:srgbClr val="231F20"/>
                </a:solidFill>
                <a:latin typeface="Calibri"/>
                <a:cs typeface="Calibri"/>
              </a:rPr>
              <a:t>the </a:t>
            </a:r>
            <a:r>
              <a:rPr sz="1000" dirty="0">
                <a:solidFill>
                  <a:srgbClr val="231F20"/>
                </a:solidFill>
                <a:latin typeface="Calibri"/>
                <a:cs typeface="Calibri"/>
              </a:rPr>
              <a:t>access</a:t>
            </a:r>
            <a:r>
              <a:rPr sz="1000" spc="165" dirty="0">
                <a:solidFill>
                  <a:srgbClr val="231F20"/>
                </a:solidFill>
                <a:latin typeface="Calibri"/>
                <a:cs typeface="Calibri"/>
              </a:rPr>
              <a:t> </a:t>
            </a:r>
            <a:r>
              <a:rPr sz="1000" spc="-10" dirty="0">
                <a:solidFill>
                  <a:srgbClr val="231F20"/>
                </a:solidFill>
                <a:latin typeface="Calibri"/>
                <a:cs typeface="Calibri"/>
              </a:rPr>
              <a:t>immediately.</a:t>
            </a:r>
            <a:endParaRPr sz="1000" dirty="0">
              <a:latin typeface="Calibri"/>
              <a:cs typeface="Calibri"/>
            </a:endParaRPr>
          </a:p>
        </p:txBody>
      </p:sp>
      <p:sp>
        <p:nvSpPr>
          <p:cNvPr id="87" name="object 87"/>
          <p:cNvSpPr txBox="1"/>
          <p:nvPr/>
        </p:nvSpPr>
        <p:spPr>
          <a:xfrm>
            <a:off x="6516571" y="3506274"/>
            <a:ext cx="1391286" cy="782265"/>
          </a:xfrm>
          <a:prstGeom prst="rect">
            <a:avLst/>
          </a:prstGeom>
        </p:spPr>
        <p:txBody>
          <a:bodyPr vert="horz" wrap="square" lIns="0" tIns="12700" rIns="0" bIns="0" rtlCol="0">
            <a:spAutoFit/>
          </a:bodyPr>
          <a:lstStyle/>
          <a:p>
            <a:pPr marL="12700" marR="5080">
              <a:lnSpc>
                <a:spcPct val="100000"/>
              </a:lnSpc>
              <a:spcBef>
                <a:spcPts val="100"/>
              </a:spcBef>
            </a:pPr>
            <a:r>
              <a:rPr sz="1000" dirty="0">
                <a:solidFill>
                  <a:srgbClr val="231F20"/>
                </a:solidFill>
                <a:latin typeface="Calibri"/>
                <a:cs typeface="Calibri"/>
              </a:rPr>
              <a:t>Before</a:t>
            </a:r>
            <a:r>
              <a:rPr sz="1000" spc="35" dirty="0">
                <a:solidFill>
                  <a:srgbClr val="231F20"/>
                </a:solidFill>
                <a:latin typeface="Calibri"/>
                <a:cs typeface="Calibri"/>
              </a:rPr>
              <a:t> </a:t>
            </a:r>
            <a:r>
              <a:rPr sz="1000" dirty="0">
                <a:solidFill>
                  <a:srgbClr val="231F20"/>
                </a:solidFill>
                <a:latin typeface="Calibri"/>
                <a:cs typeface="Calibri"/>
              </a:rPr>
              <a:t>order</a:t>
            </a:r>
            <a:r>
              <a:rPr sz="1000" spc="40" dirty="0">
                <a:solidFill>
                  <a:srgbClr val="231F20"/>
                </a:solidFill>
                <a:latin typeface="Calibri"/>
                <a:cs typeface="Calibri"/>
              </a:rPr>
              <a:t> </a:t>
            </a:r>
            <a:r>
              <a:rPr sz="1000" spc="-10" dirty="0">
                <a:solidFill>
                  <a:srgbClr val="231F20"/>
                </a:solidFill>
                <a:latin typeface="Calibri"/>
                <a:cs typeface="Calibri"/>
              </a:rPr>
              <a:t>placement,</a:t>
            </a:r>
            <a:r>
              <a:rPr sz="1000" spc="509" dirty="0">
                <a:solidFill>
                  <a:srgbClr val="231F20"/>
                </a:solidFill>
                <a:latin typeface="Calibri"/>
                <a:cs typeface="Calibri"/>
              </a:rPr>
              <a:t> </a:t>
            </a:r>
            <a:r>
              <a:rPr sz="1000" dirty="0">
                <a:solidFill>
                  <a:srgbClr val="231F20"/>
                </a:solidFill>
                <a:latin typeface="Calibri"/>
                <a:cs typeface="Calibri"/>
              </a:rPr>
              <a:t>we</a:t>
            </a:r>
            <a:r>
              <a:rPr sz="1000" spc="55" dirty="0">
                <a:solidFill>
                  <a:srgbClr val="231F20"/>
                </a:solidFill>
                <a:latin typeface="Calibri"/>
                <a:cs typeface="Calibri"/>
              </a:rPr>
              <a:t> </a:t>
            </a:r>
            <a:r>
              <a:rPr sz="1000" dirty="0">
                <a:solidFill>
                  <a:srgbClr val="231F20"/>
                </a:solidFill>
                <a:latin typeface="Calibri"/>
                <a:cs typeface="Calibri"/>
              </a:rPr>
              <a:t>recommend</a:t>
            </a:r>
            <a:r>
              <a:rPr lang="en-US" sz="1000" dirty="0">
                <a:solidFill>
                  <a:srgbClr val="231F20"/>
                </a:solidFill>
                <a:latin typeface="Calibri"/>
                <a:cs typeface="Calibri"/>
              </a:rPr>
              <a:t> </a:t>
            </a:r>
            <a:r>
              <a:rPr sz="1000" dirty="0">
                <a:solidFill>
                  <a:srgbClr val="231F20"/>
                </a:solidFill>
                <a:latin typeface="Calibri"/>
                <a:cs typeface="Calibri"/>
              </a:rPr>
              <a:t>you</a:t>
            </a:r>
            <a:r>
              <a:rPr sz="1000" spc="55" dirty="0">
                <a:solidFill>
                  <a:srgbClr val="231F20"/>
                </a:solidFill>
                <a:latin typeface="Calibri"/>
                <a:cs typeface="Calibri"/>
              </a:rPr>
              <a:t> </a:t>
            </a:r>
            <a:r>
              <a:rPr lang="en-US" sz="1000" spc="-25" dirty="0">
                <a:solidFill>
                  <a:srgbClr val="231F20"/>
                </a:solidFill>
                <a:latin typeface="Calibri"/>
                <a:cs typeface="Calibri"/>
              </a:rPr>
              <a:t>check</a:t>
            </a:r>
            <a:r>
              <a:rPr sz="1000" spc="50" dirty="0">
                <a:solidFill>
                  <a:srgbClr val="231F20"/>
                </a:solidFill>
                <a:latin typeface="Calibri"/>
                <a:cs typeface="Calibri"/>
              </a:rPr>
              <a:t> </a:t>
            </a:r>
            <a:r>
              <a:rPr sz="1000" dirty="0">
                <a:solidFill>
                  <a:srgbClr val="231F20"/>
                </a:solidFill>
                <a:latin typeface="Calibri"/>
                <a:cs typeface="Calibri"/>
              </a:rPr>
              <a:t>order</a:t>
            </a:r>
            <a:r>
              <a:rPr sz="1000" spc="50" dirty="0">
                <a:solidFill>
                  <a:srgbClr val="231F20"/>
                </a:solidFill>
                <a:latin typeface="Calibri"/>
                <a:cs typeface="Calibri"/>
              </a:rPr>
              <a:t> </a:t>
            </a:r>
            <a:r>
              <a:rPr sz="1000" dirty="0">
                <a:solidFill>
                  <a:srgbClr val="231F20"/>
                </a:solidFill>
                <a:latin typeface="Calibri"/>
                <a:cs typeface="Calibri"/>
              </a:rPr>
              <a:t>lead</a:t>
            </a:r>
            <a:r>
              <a:rPr sz="1000" spc="55" dirty="0">
                <a:solidFill>
                  <a:srgbClr val="231F20"/>
                </a:solidFill>
                <a:latin typeface="Calibri"/>
                <a:cs typeface="Calibri"/>
              </a:rPr>
              <a:t> </a:t>
            </a:r>
            <a:r>
              <a:rPr sz="1000" spc="-20" dirty="0">
                <a:solidFill>
                  <a:srgbClr val="231F20"/>
                </a:solidFill>
                <a:latin typeface="Calibri"/>
                <a:cs typeface="Calibri"/>
              </a:rPr>
              <a:t>time </a:t>
            </a:r>
            <a:r>
              <a:rPr lang="en-US" sz="1000" spc="-20" dirty="0">
                <a:solidFill>
                  <a:srgbClr val="231F20"/>
                </a:solidFill>
                <a:latin typeface="Calibri"/>
                <a:cs typeface="Calibri"/>
              </a:rPr>
              <a:t>in Page 7 </a:t>
            </a:r>
            <a:r>
              <a:rPr sz="1000" dirty="0">
                <a:solidFill>
                  <a:srgbClr val="231F20"/>
                </a:solidFill>
                <a:latin typeface="Calibri"/>
                <a:cs typeface="Calibri"/>
              </a:rPr>
              <a:t>to</a:t>
            </a:r>
            <a:r>
              <a:rPr sz="1000" spc="10" dirty="0">
                <a:solidFill>
                  <a:srgbClr val="231F20"/>
                </a:solidFill>
                <a:latin typeface="Calibri"/>
                <a:cs typeface="Calibri"/>
              </a:rPr>
              <a:t> </a:t>
            </a:r>
            <a:r>
              <a:rPr sz="1000" dirty="0">
                <a:solidFill>
                  <a:srgbClr val="231F20"/>
                </a:solidFill>
                <a:latin typeface="Calibri"/>
                <a:cs typeface="Calibri"/>
              </a:rPr>
              <a:t>ensure</a:t>
            </a:r>
            <a:r>
              <a:rPr sz="1000" spc="10" dirty="0">
                <a:solidFill>
                  <a:srgbClr val="231F20"/>
                </a:solidFill>
                <a:latin typeface="Calibri"/>
                <a:cs typeface="Calibri"/>
              </a:rPr>
              <a:t> </a:t>
            </a:r>
            <a:r>
              <a:rPr sz="1000" dirty="0">
                <a:solidFill>
                  <a:srgbClr val="231F20"/>
                </a:solidFill>
                <a:latin typeface="Calibri"/>
                <a:cs typeface="Calibri"/>
              </a:rPr>
              <a:t>your</a:t>
            </a:r>
            <a:r>
              <a:rPr lang="en-US" sz="1000" dirty="0">
                <a:solidFill>
                  <a:srgbClr val="231F20"/>
                </a:solidFill>
                <a:latin typeface="Calibri"/>
                <a:cs typeface="Calibri"/>
              </a:rPr>
              <a:t> </a:t>
            </a:r>
            <a:r>
              <a:rPr sz="1000" dirty="0">
                <a:solidFill>
                  <a:srgbClr val="231F20"/>
                </a:solidFill>
                <a:latin typeface="Calibri"/>
                <a:cs typeface="Calibri"/>
              </a:rPr>
              <a:t>expected arrival date</a:t>
            </a:r>
            <a:r>
              <a:rPr lang="en-US" sz="1000" dirty="0">
                <a:solidFill>
                  <a:srgbClr val="231F20"/>
                </a:solidFill>
                <a:latin typeface="Calibri"/>
                <a:cs typeface="Calibri"/>
              </a:rPr>
              <a:t> could</a:t>
            </a:r>
            <a:r>
              <a:rPr sz="1000" dirty="0">
                <a:solidFill>
                  <a:srgbClr val="231F20"/>
                </a:solidFill>
                <a:latin typeface="Calibri"/>
                <a:cs typeface="Calibri"/>
              </a:rPr>
              <a:t> be met</a:t>
            </a:r>
            <a:r>
              <a:rPr sz="1000" spc="-20" dirty="0">
                <a:solidFill>
                  <a:srgbClr val="231F20"/>
                </a:solidFill>
                <a:latin typeface="Calibri"/>
                <a:cs typeface="Calibri"/>
              </a:rPr>
              <a:t>.</a:t>
            </a:r>
            <a:endParaRPr sz="1000" dirty="0">
              <a:latin typeface="Calibri"/>
              <a:cs typeface="Calibri"/>
            </a:endParaRPr>
          </a:p>
        </p:txBody>
      </p:sp>
      <p:sp>
        <p:nvSpPr>
          <p:cNvPr id="88" name="object 88"/>
          <p:cNvSpPr txBox="1"/>
          <p:nvPr/>
        </p:nvSpPr>
        <p:spPr>
          <a:xfrm>
            <a:off x="4470346" y="3098604"/>
            <a:ext cx="3771954" cy="320601"/>
          </a:xfrm>
          <a:prstGeom prst="rect">
            <a:avLst/>
          </a:prstGeom>
        </p:spPr>
        <p:txBody>
          <a:bodyPr vert="horz" wrap="square" lIns="0" tIns="12700" rIns="0" bIns="0" rtlCol="0">
            <a:spAutoFit/>
          </a:bodyPr>
          <a:lstStyle/>
          <a:p>
            <a:pPr marL="12700" marR="5080">
              <a:lnSpc>
                <a:spcPct val="100000"/>
              </a:lnSpc>
              <a:spcBef>
                <a:spcPts val="100"/>
              </a:spcBef>
            </a:pPr>
            <a:r>
              <a:rPr sz="1000" dirty="0">
                <a:solidFill>
                  <a:srgbClr val="231F20"/>
                </a:solidFill>
                <a:latin typeface="Calibri"/>
                <a:cs typeface="Calibri"/>
              </a:rPr>
              <a:t>Online</a:t>
            </a:r>
            <a:r>
              <a:rPr sz="1000" spc="60" dirty="0">
                <a:solidFill>
                  <a:srgbClr val="231F20"/>
                </a:solidFill>
                <a:latin typeface="Calibri"/>
                <a:cs typeface="Calibri"/>
              </a:rPr>
              <a:t> </a:t>
            </a:r>
            <a:r>
              <a:rPr sz="1000" dirty="0">
                <a:solidFill>
                  <a:srgbClr val="231F20"/>
                </a:solidFill>
                <a:latin typeface="Calibri"/>
                <a:cs typeface="Calibri"/>
              </a:rPr>
              <a:t>platform</a:t>
            </a:r>
            <a:r>
              <a:rPr lang="en-US" sz="1000" dirty="0">
                <a:solidFill>
                  <a:srgbClr val="231F20"/>
                </a:solidFill>
                <a:latin typeface="Calibri"/>
                <a:cs typeface="Calibri"/>
              </a:rPr>
              <a:t> (OneConnect) is</a:t>
            </a:r>
            <a:r>
              <a:rPr sz="1000" spc="60" dirty="0">
                <a:solidFill>
                  <a:srgbClr val="231F20"/>
                </a:solidFill>
                <a:latin typeface="Calibri"/>
                <a:cs typeface="Calibri"/>
              </a:rPr>
              <a:t> </a:t>
            </a:r>
            <a:r>
              <a:rPr sz="1000" dirty="0">
                <a:solidFill>
                  <a:srgbClr val="231F20"/>
                </a:solidFill>
                <a:latin typeface="Calibri"/>
                <a:cs typeface="Calibri"/>
              </a:rPr>
              <a:t>highly</a:t>
            </a:r>
            <a:r>
              <a:rPr sz="1000" spc="60" dirty="0">
                <a:solidFill>
                  <a:srgbClr val="231F20"/>
                </a:solidFill>
                <a:latin typeface="Calibri"/>
                <a:cs typeface="Calibri"/>
              </a:rPr>
              <a:t> </a:t>
            </a:r>
            <a:r>
              <a:rPr sz="1000" dirty="0">
                <a:solidFill>
                  <a:srgbClr val="231F20"/>
                </a:solidFill>
                <a:latin typeface="Calibri"/>
                <a:cs typeface="Calibri"/>
              </a:rPr>
              <a:t>recommended</a:t>
            </a:r>
            <a:r>
              <a:rPr sz="1000" spc="60" dirty="0">
                <a:solidFill>
                  <a:srgbClr val="231F20"/>
                </a:solidFill>
                <a:latin typeface="Calibri"/>
                <a:cs typeface="Calibri"/>
              </a:rPr>
              <a:t> </a:t>
            </a:r>
            <a:r>
              <a:rPr sz="1000" dirty="0">
                <a:solidFill>
                  <a:srgbClr val="231F20"/>
                </a:solidFill>
                <a:latin typeface="Calibri"/>
                <a:cs typeface="Calibri"/>
              </a:rPr>
              <a:t>with</a:t>
            </a:r>
            <a:r>
              <a:rPr sz="1000" spc="60" dirty="0">
                <a:solidFill>
                  <a:srgbClr val="231F20"/>
                </a:solidFill>
                <a:latin typeface="Calibri"/>
                <a:cs typeface="Calibri"/>
              </a:rPr>
              <a:t> </a:t>
            </a:r>
            <a:r>
              <a:rPr sz="1000" spc="-10" dirty="0">
                <a:solidFill>
                  <a:srgbClr val="231F20"/>
                </a:solidFill>
                <a:latin typeface="Calibri"/>
                <a:cs typeface="Calibri"/>
              </a:rPr>
              <a:t>first</a:t>
            </a:r>
            <a:r>
              <a:rPr sz="1000" spc="60" dirty="0">
                <a:solidFill>
                  <a:srgbClr val="231F20"/>
                </a:solidFill>
                <a:latin typeface="Calibri"/>
                <a:cs typeface="Calibri"/>
              </a:rPr>
              <a:t> </a:t>
            </a:r>
            <a:r>
              <a:rPr sz="1000" dirty="0">
                <a:solidFill>
                  <a:srgbClr val="231F20"/>
                </a:solidFill>
                <a:latin typeface="Calibri"/>
                <a:cs typeface="Calibri"/>
              </a:rPr>
              <a:t>time</a:t>
            </a:r>
            <a:r>
              <a:rPr sz="1000" spc="60" dirty="0">
                <a:solidFill>
                  <a:srgbClr val="231F20"/>
                </a:solidFill>
                <a:latin typeface="Calibri"/>
                <a:cs typeface="Calibri"/>
              </a:rPr>
              <a:t> </a:t>
            </a:r>
            <a:r>
              <a:rPr sz="1000" dirty="0">
                <a:solidFill>
                  <a:srgbClr val="231F20"/>
                </a:solidFill>
                <a:latin typeface="Calibri"/>
                <a:cs typeface="Calibri"/>
              </a:rPr>
              <a:t>access</a:t>
            </a:r>
            <a:r>
              <a:rPr sz="1000" spc="60" dirty="0">
                <a:solidFill>
                  <a:srgbClr val="231F20"/>
                </a:solidFill>
                <a:latin typeface="Calibri"/>
                <a:cs typeface="Calibri"/>
              </a:rPr>
              <a:t> </a:t>
            </a:r>
            <a:r>
              <a:rPr sz="1000" spc="-25" dirty="0">
                <a:solidFill>
                  <a:srgbClr val="231F20"/>
                </a:solidFill>
                <a:latin typeface="Calibri"/>
                <a:cs typeface="Calibri"/>
              </a:rPr>
              <a:t>set </a:t>
            </a:r>
            <a:r>
              <a:rPr sz="1000" dirty="0">
                <a:solidFill>
                  <a:srgbClr val="231F20"/>
                </a:solidFill>
                <a:latin typeface="Calibri"/>
                <a:cs typeface="Calibri"/>
              </a:rPr>
              <a:t>up</a:t>
            </a:r>
            <a:r>
              <a:rPr sz="1000" spc="35" dirty="0">
                <a:solidFill>
                  <a:srgbClr val="231F20"/>
                </a:solidFill>
                <a:latin typeface="Calibri"/>
                <a:cs typeface="Calibri"/>
              </a:rPr>
              <a:t> </a:t>
            </a:r>
            <a:r>
              <a:rPr sz="1000" spc="-10" dirty="0">
                <a:solidFill>
                  <a:srgbClr val="231F20"/>
                </a:solidFill>
                <a:latin typeface="Calibri"/>
                <a:cs typeface="Calibri"/>
              </a:rPr>
              <a:t>required.</a:t>
            </a:r>
            <a:r>
              <a:rPr lang="en-US" sz="1000" spc="-10" dirty="0">
                <a:solidFill>
                  <a:srgbClr val="231F20"/>
                </a:solidFill>
                <a:latin typeface="Calibri"/>
                <a:cs typeface="Calibri"/>
              </a:rPr>
              <a:t> </a:t>
            </a:r>
            <a:endParaRPr sz="1000" dirty="0">
              <a:latin typeface="Calibri"/>
              <a:cs typeface="Calibri"/>
            </a:endParaRPr>
          </a:p>
        </p:txBody>
      </p:sp>
      <p:sp>
        <p:nvSpPr>
          <p:cNvPr id="89" name="object 89"/>
          <p:cNvSpPr/>
          <p:nvPr/>
        </p:nvSpPr>
        <p:spPr>
          <a:xfrm>
            <a:off x="10689152" y="1468680"/>
            <a:ext cx="3175" cy="63500"/>
          </a:xfrm>
          <a:custGeom>
            <a:avLst/>
            <a:gdLst/>
            <a:ahLst/>
            <a:cxnLst/>
            <a:rect l="l" t="t" r="r" b="b"/>
            <a:pathLst>
              <a:path w="3175" h="63500">
                <a:moveTo>
                  <a:pt x="0" y="63500"/>
                </a:moveTo>
                <a:lnTo>
                  <a:pt x="2850" y="63500"/>
                </a:lnTo>
                <a:lnTo>
                  <a:pt x="2850" y="0"/>
                </a:lnTo>
                <a:lnTo>
                  <a:pt x="0" y="0"/>
                </a:lnTo>
                <a:lnTo>
                  <a:pt x="0" y="63500"/>
                </a:lnTo>
                <a:close/>
              </a:path>
            </a:pathLst>
          </a:custGeom>
          <a:solidFill>
            <a:srgbClr val="E6E7E8"/>
          </a:solidFill>
        </p:spPr>
        <p:txBody>
          <a:bodyPr wrap="square" lIns="0" tIns="0" rIns="0" bIns="0" rtlCol="0"/>
          <a:lstStyle/>
          <a:p>
            <a:endParaRPr dirty="0"/>
          </a:p>
        </p:txBody>
      </p:sp>
      <p:sp>
        <p:nvSpPr>
          <p:cNvPr id="91" name="object 91"/>
          <p:cNvSpPr txBox="1"/>
          <p:nvPr/>
        </p:nvSpPr>
        <p:spPr>
          <a:xfrm>
            <a:off x="10188710" y="7139367"/>
            <a:ext cx="109220" cy="208279"/>
          </a:xfrm>
          <a:prstGeom prst="rect">
            <a:avLst/>
          </a:prstGeom>
        </p:spPr>
        <p:txBody>
          <a:bodyPr vert="horz" wrap="square" lIns="0" tIns="12700" rIns="0" bIns="0" rtlCol="0">
            <a:spAutoFit/>
          </a:bodyPr>
          <a:lstStyle/>
          <a:p>
            <a:pPr marL="12700">
              <a:lnSpc>
                <a:spcPct val="100000"/>
              </a:lnSpc>
              <a:spcBef>
                <a:spcPts val="100"/>
              </a:spcBef>
            </a:pPr>
            <a:r>
              <a:rPr sz="1200" i="1" spc="45" dirty="0">
                <a:solidFill>
                  <a:srgbClr val="5A5C5F"/>
                </a:solidFill>
                <a:latin typeface="Calibri"/>
                <a:cs typeface="Calibri"/>
              </a:rPr>
              <a:t>4</a:t>
            </a:r>
            <a:endParaRPr sz="1200" dirty="0">
              <a:latin typeface="Calibri"/>
              <a:cs typeface="Calibri"/>
            </a:endParaRPr>
          </a:p>
        </p:txBody>
      </p:sp>
      <p:sp>
        <p:nvSpPr>
          <p:cNvPr id="95" name="object 2">
            <a:extLst>
              <a:ext uri="{FF2B5EF4-FFF2-40B4-BE49-F238E27FC236}">
                <a16:creationId xmlns:a16="http://schemas.microsoft.com/office/drawing/2014/main" id="{7D8A4E65-C31A-4288-A753-80202D2F764B}"/>
              </a:ext>
            </a:extLst>
          </p:cNvPr>
          <p:cNvSpPr/>
          <p:nvPr/>
        </p:nvSpPr>
        <p:spPr>
          <a:xfrm>
            <a:off x="675499" y="5504026"/>
            <a:ext cx="1609097" cy="292835"/>
          </a:xfrm>
          <a:custGeom>
            <a:avLst/>
            <a:gdLst/>
            <a:ahLst/>
            <a:cxnLst/>
            <a:rect l="l" t="t" r="r" b="b"/>
            <a:pathLst>
              <a:path w="1261745" h="354330">
                <a:moveTo>
                  <a:pt x="1100874" y="0"/>
                </a:moveTo>
                <a:lnTo>
                  <a:pt x="160286" y="0"/>
                </a:lnTo>
                <a:lnTo>
                  <a:pt x="109767" y="8207"/>
                </a:lnTo>
                <a:lnTo>
                  <a:pt x="65784" y="31033"/>
                </a:lnTo>
                <a:lnTo>
                  <a:pt x="31033" y="65784"/>
                </a:lnTo>
                <a:lnTo>
                  <a:pt x="8207" y="109767"/>
                </a:lnTo>
                <a:lnTo>
                  <a:pt x="0" y="160286"/>
                </a:lnTo>
                <a:lnTo>
                  <a:pt x="0" y="193865"/>
                </a:lnTo>
                <a:lnTo>
                  <a:pt x="8207" y="244385"/>
                </a:lnTo>
                <a:lnTo>
                  <a:pt x="31033" y="288367"/>
                </a:lnTo>
                <a:lnTo>
                  <a:pt x="65784" y="323118"/>
                </a:lnTo>
                <a:lnTo>
                  <a:pt x="109767" y="345944"/>
                </a:lnTo>
                <a:lnTo>
                  <a:pt x="160286" y="354152"/>
                </a:lnTo>
                <a:lnTo>
                  <a:pt x="1100874" y="354152"/>
                </a:lnTo>
                <a:lnTo>
                  <a:pt x="1151393" y="345944"/>
                </a:lnTo>
                <a:lnTo>
                  <a:pt x="1195376" y="323118"/>
                </a:lnTo>
                <a:lnTo>
                  <a:pt x="1230127" y="288367"/>
                </a:lnTo>
                <a:lnTo>
                  <a:pt x="1252953" y="244385"/>
                </a:lnTo>
                <a:lnTo>
                  <a:pt x="1261160" y="193865"/>
                </a:lnTo>
                <a:lnTo>
                  <a:pt x="1261160" y="160286"/>
                </a:lnTo>
                <a:lnTo>
                  <a:pt x="1252953" y="109767"/>
                </a:lnTo>
                <a:lnTo>
                  <a:pt x="1230127" y="65784"/>
                </a:lnTo>
                <a:lnTo>
                  <a:pt x="1195376" y="31033"/>
                </a:lnTo>
                <a:lnTo>
                  <a:pt x="1151393" y="8207"/>
                </a:lnTo>
                <a:lnTo>
                  <a:pt x="1100874" y="0"/>
                </a:lnTo>
                <a:close/>
              </a:path>
            </a:pathLst>
          </a:custGeom>
          <a:solidFill>
            <a:srgbClr val="BCBEC0"/>
          </a:solidFill>
        </p:spPr>
        <p:txBody>
          <a:bodyPr wrap="square" lIns="0" tIns="0" rIns="0" bIns="0" rtlCol="0"/>
          <a:lstStyle/>
          <a:p>
            <a:endParaRPr dirty="0"/>
          </a:p>
        </p:txBody>
      </p:sp>
      <p:sp>
        <p:nvSpPr>
          <p:cNvPr id="93" name="object 93"/>
          <p:cNvSpPr txBox="1"/>
          <p:nvPr/>
        </p:nvSpPr>
        <p:spPr>
          <a:xfrm>
            <a:off x="749689" y="5556090"/>
            <a:ext cx="1455301" cy="169277"/>
          </a:xfrm>
          <a:prstGeom prst="rect">
            <a:avLst/>
          </a:prstGeom>
        </p:spPr>
        <p:txBody>
          <a:bodyPr vert="horz" wrap="square" lIns="0" tIns="27940" rIns="0" bIns="0" rtlCol="0">
            <a:spAutoFit/>
          </a:bodyPr>
          <a:lstStyle/>
          <a:p>
            <a:pPr marL="12065" marR="5080" indent="-30480" algn="ctr">
              <a:lnSpc>
                <a:spcPts val="1100"/>
              </a:lnSpc>
              <a:spcBef>
                <a:spcPts val="220"/>
              </a:spcBef>
            </a:pPr>
            <a:r>
              <a:rPr sz="1000" b="1" spc="-10" dirty="0">
                <a:solidFill>
                  <a:srgbClr val="FFFFFF"/>
                </a:solidFill>
                <a:latin typeface="Calibri"/>
                <a:cs typeface="Calibri"/>
              </a:rPr>
              <a:t>Account</a:t>
            </a:r>
            <a:r>
              <a:rPr sz="1000" b="1" spc="200" dirty="0">
                <a:solidFill>
                  <a:srgbClr val="FFFFFF"/>
                </a:solidFill>
                <a:latin typeface="Calibri"/>
                <a:cs typeface="Calibri"/>
              </a:rPr>
              <a:t> </a:t>
            </a:r>
            <a:r>
              <a:rPr sz="1000" b="1" dirty="0">
                <a:solidFill>
                  <a:srgbClr val="FFFFFF"/>
                </a:solidFill>
                <a:latin typeface="Calibri"/>
                <a:cs typeface="Calibri"/>
              </a:rPr>
              <a:t>Set</a:t>
            </a:r>
            <a:r>
              <a:rPr sz="1000" b="1" spc="120" dirty="0">
                <a:solidFill>
                  <a:srgbClr val="FFFFFF"/>
                </a:solidFill>
                <a:latin typeface="Calibri"/>
                <a:cs typeface="Calibri"/>
              </a:rPr>
              <a:t> </a:t>
            </a:r>
            <a:r>
              <a:rPr sz="1000" b="1" spc="-25" dirty="0">
                <a:solidFill>
                  <a:srgbClr val="FFFFFF"/>
                </a:solidFill>
                <a:latin typeface="Calibri"/>
                <a:cs typeface="Calibri"/>
              </a:rPr>
              <a:t>Up </a:t>
            </a:r>
            <a:r>
              <a:rPr sz="1000" b="1" dirty="0">
                <a:solidFill>
                  <a:srgbClr val="FFFFFF"/>
                </a:solidFill>
                <a:latin typeface="Calibri"/>
                <a:cs typeface="Calibri"/>
              </a:rPr>
              <a:t>Lead</a:t>
            </a:r>
            <a:r>
              <a:rPr sz="1000" b="1" spc="165" dirty="0">
                <a:solidFill>
                  <a:srgbClr val="FFFFFF"/>
                </a:solidFill>
                <a:latin typeface="Calibri"/>
                <a:cs typeface="Calibri"/>
              </a:rPr>
              <a:t> </a:t>
            </a:r>
            <a:r>
              <a:rPr sz="1000" b="1" spc="-20" dirty="0">
                <a:solidFill>
                  <a:srgbClr val="FFFFFF"/>
                </a:solidFill>
                <a:latin typeface="Calibri"/>
                <a:cs typeface="Calibri"/>
              </a:rPr>
              <a:t>Time</a:t>
            </a:r>
            <a:endParaRPr sz="1000" dirty="0">
              <a:latin typeface="Calibri"/>
              <a:cs typeface="Calibri"/>
            </a:endParaRPr>
          </a:p>
        </p:txBody>
      </p:sp>
      <p:sp>
        <p:nvSpPr>
          <p:cNvPr id="94" name="object 94"/>
          <p:cNvSpPr/>
          <p:nvPr/>
        </p:nvSpPr>
        <p:spPr>
          <a:xfrm>
            <a:off x="2589301" y="6579034"/>
            <a:ext cx="957233" cy="209420"/>
          </a:xfrm>
          <a:custGeom>
            <a:avLst/>
            <a:gdLst/>
            <a:ahLst/>
            <a:cxnLst/>
            <a:rect l="l" t="t" r="r" b="b"/>
            <a:pathLst>
              <a:path w="1211579" h="190500">
                <a:moveTo>
                  <a:pt x="1211376" y="95148"/>
                </a:moveTo>
                <a:lnTo>
                  <a:pt x="1203900" y="132175"/>
                </a:lnTo>
                <a:lnTo>
                  <a:pt x="1183511" y="162420"/>
                </a:lnTo>
                <a:lnTo>
                  <a:pt x="1153271" y="182816"/>
                </a:lnTo>
                <a:lnTo>
                  <a:pt x="1116241" y="190296"/>
                </a:lnTo>
                <a:lnTo>
                  <a:pt x="95148" y="190296"/>
                </a:lnTo>
                <a:lnTo>
                  <a:pt x="58116" y="182816"/>
                </a:lnTo>
                <a:lnTo>
                  <a:pt x="27871" y="162420"/>
                </a:lnTo>
                <a:lnTo>
                  <a:pt x="7478" y="132175"/>
                </a:lnTo>
                <a:lnTo>
                  <a:pt x="0" y="95148"/>
                </a:lnTo>
                <a:lnTo>
                  <a:pt x="7478" y="58110"/>
                </a:lnTo>
                <a:lnTo>
                  <a:pt x="27871" y="27866"/>
                </a:lnTo>
                <a:lnTo>
                  <a:pt x="58116" y="7476"/>
                </a:lnTo>
                <a:lnTo>
                  <a:pt x="95148" y="0"/>
                </a:lnTo>
                <a:lnTo>
                  <a:pt x="1116241" y="0"/>
                </a:lnTo>
                <a:lnTo>
                  <a:pt x="1153271" y="7476"/>
                </a:lnTo>
                <a:lnTo>
                  <a:pt x="1183511" y="27866"/>
                </a:lnTo>
                <a:lnTo>
                  <a:pt x="1203900" y="58110"/>
                </a:lnTo>
                <a:lnTo>
                  <a:pt x="1211376" y="95148"/>
                </a:lnTo>
                <a:close/>
              </a:path>
            </a:pathLst>
          </a:custGeom>
          <a:ln w="3175">
            <a:solidFill>
              <a:srgbClr val="BCBEC0"/>
            </a:solidFill>
          </a:ln>
        </p:spPr>
        <p:txBody>
          <a:bodyPr wrap="square" lIns="0" tIns="0" rIns="0" bIns="0" rtlCol="0"/>
          <a:lstStyle/>
          <a:p>
            <a:endParaRPr dirty="0"/>
          </a:p>
        </p:txBody>
      </p:sp>
      <p:sp>
        <p:nvSpPr>
          <p:cNvPr id="34" name="Rectangle 33"/>
          <p:cNvSpPr/>
          <p:nvPr/>
        </p:nvSpPr>
        <p:spPr>
          <a:xfrm>
            <a:off x="5781386" y="2660581"/>
            <a:ext cx="4377146" cy="400110"/>
          </a:xfrm>
          <a:prstGeom prst="rect">
            <a:avLst/>
          </a:prstGeom>
        </p:spPr>
        <p:txBody>
          <a:bodyPr wrap="square">
            <a:spAutoFit/>
          </a:bodyPr>
          <a:lstStyle/>
          <a:p>
            <a:r>
              <a:rPr lang="en-US" sz="1000" u="none" strike="noStrike" dirty="0">
                <a:solidFill>
                  <a:schemeClr val="tx1"/>
                </a:solidFill>
                <a:effectLst/>
                <a:latin typeface="Calibri" panose="020F0502020204030204" pitchFamily="34" charset="0"/>
                <a:ea typeface="Yu Gothic" panose="020B0400000000000000" pitchFamily="34" charset="-128"/>
              </a:rPr>
              <a:t>English:     https://exxonmobilchemical.force.com/oneconnect/login</a:t>
            </a:r>
            <a:br>
              <a:rPr lang="en-US" sz="1000" u="none" strike="noStrike" dirty="0">
                <a:solidFill>
                  <a:schemeClr val="tx1"/>
                </a:solidFill>
                <a:effectLst/>
                <a:latin typeface="Calibri" panose="020F0502020204030204" pitchFamily="34" charset="0"/>
                <a:ea typeface="Yu Gothic" panose="020B0400000000000000" pitchFamily="34" charset="-128"/>
              </a:rPr>
            </a:br>
            <a:r>
              <a:rPr lang="en-US" sz="1000" u="none" strike="noStrike" dirty="0">
                <a:solidFill>
                  <a:schemeClr val="tx1"/>
                </a:solidFill>
                <a:effectLst/>
                <a:latin typeface="Calibri" panose="020F0502020204030204" pitchFamily="34" charset="0"/>
                <a:ea typeface="Yu Gothic" panose="020B0400000000000000" pitchFamily="34" charset="-128"/>
              </a:rPr>
              <a:t>Chinese:   https://oneconnect.exxonmobilchemical.com.cn</a:t>
            </a:r>
            <a:endParaRPr lang="en-US" sz="10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88710" y="7139367"/>
            <a:ext cx="109220" cy="208279"/>
          </a:xfrm>
          <a:prstGeom prst="rect">
            <a:avLst/>
          </a:prstGeom>
        </p:spPr>
        <p:txBody>
          <a:bodyPr vert="horz" wrap="square" lIns="0" tIns="12700" rIns="0" bIns="0" rtlCol="0">
            <a:spAutoFit/>
          </a:bodyPr>
          <a:lstStyle/>
          <a:p>
            <a:pPr marL="12700">
              <a:lnSpc>
                <a:spcPct val="100000"/>
              </a:lnSpc>
              <a:spcBef>
                <a:spcPts val="100"/>
              </a:spcBef>
            </a:pPr>
            <a:r>
              <a:rPr sz="1200" i="1" spc="45" dirty="0">
                <a:solidFill>
                  <a:srgbClr val="5A5C5F"/>
                </a:solidFill>
                <a:latin typeface="Calibri"/>
                <a:cs typeface="Calibri"/>
              </a:rPr>
              <a:t>5</a:t>
            </a:r>
            <a:endParaRPr sz="1200" dirty="0">
              <a:latin typeface="Calibri"/>
              <a:cs typeface="Calibri"/>
            </a:endParaRPr>
          </a:p>
        </p:txBody>
      </p:sp>
      <p:grpSp>
        <p:nvGrpSpPr>
          <p:cNvPr id="3" name="object 3"/>
          <p:cNvGrpSpPr/>
          <p:nvPr/>
        </p:nvGrpSpPr>
        <p:grpSpPr>
          <a:xfrm>
            <a:off x="0" y="1034999"/>
            <a:ext cx="7339965" cy="930910"/>
            <a:chOff x="0" y="1034999"/>
            <a:chExt cx="7339965" cy="930910"/>
          </a:xfrm>
        </p:grpSpPr>
        <p:sp>
          <p:nvSpPr>
            <p:cNvPr id="4" name="object 4"/>
            <p:cNvSpPr/>
            <p:nvPr/>
          </p:nvSpPr>
          <p:spPr>
            <a:xfrm>
              <a:off x="0" y="1462201"/>
              <a:ext cx="6599555" cy="70485"/>
            </a:xfrm>
            <a:custGeom>
              <a:avLst/>
              <a:gdLst/>
              <a:ahLst/>
              <a:cxnLst/>
              <a:rect l="l" t="t" r="r" b="b"/>
              <a:pathLst>
                <a:path w="6599555" h="70484">
                  <a:moveTo>
                    <a:pt x="6599415" y="6489"/>
                  </a:moveTo>
                  <a:lnTo>
                    <a:pt x="520" y="6489"/>
                  </a:lnTo>
                  <a:lnTo>
                    <a:pt x="520" y="0"/>
                  </a:lnTo>
                  <a:lnTo>
                    <a:pt x="0" y="0"/>
                  </a:lnTo>
                  <a:lnTo>
                    <a:pt x="0" y="6489"/>
                  </a:lnTo>
                  <a:lnTo>
                    <a:pt x="0" y="63500"/>
                  </a:lnTo>
                  <a:lnTo>
                    <a:pt x="0" y="69989"/>
                  </a:lnTo>
                  <a:lnTo>
                    <a:pt x="6599415" y="69989"/>
                  </a:lnTo>
                  <a:lnTo>
                    <a:pt x="6599415" y="6489"/>
                  </a:lnTo>
                  <a:close/>
                </a:path>
              </a:pathLst>
            </a:custGeom>
            <a:solidFill>
              <a:srgbClr val="E6E7E8"/>
            </a:solidFill>
          </p:spPr>
          <p:txBody>
            <a:bodyPr wrap="square" lIns="0" tIns="0" rIns="0" bIns="0" rtlCol="0"/>
            <a:lstStyle/>
            <a:p>
              <a:endParaRPr dirty="0"/>
            </a:p>
          </p:txBody>
        </p:sp>
        <p:pic>
          <p:nvPicPr>
            <p:cNvPr id="5" name="object 5"/>
            <p:cNvPicPr/>
            <p:nvPr/>
          </p:nvPicPr>
          <p:blipFill>
            <a:blip r:embed="rId3" cstate="print"/>
            <a:stretch>
              <a:fillRect/>
            </a:stretch>
          </p:blipFill>
          <p:spPr>
            <a:xfrm>
              <a:off x="599008" y="1034999"/>
              <a:ext cx="930846" cy="930859"/>
            </a:xfrm>
            <a:prstGeom prst="rect">
              <a:avLst/>
            </a:prstGeom>
          </p:spPr>
        </p:pic>
        <p:sp>
          <p:nvSpPr>
            <p:cNvPr id="6" name="object 6"/>
            <p:cNvSpPr/>
            <p:nvPr/>
          </p:nvSpPr>
          <p:spPr>
            <a:xfrm>
              <a:off x="643346" y="1079349"/>
              <a:ext cx="842644" cy="842644"/>
            </a:xfrm>
            <a:custGeom>
              <a:avLst/>
              <a:gdLst/>
              <a:ahLst/>
              <a:cxnLst/>
              <a:rect l="l" t="t" r="r" b="b"/>
              <a:pathLst>
                <a:path w="842644" h="842644">
                  <a:moveTo>
                    <a:pt x="421081" y="0"/>
                  </a:moveTo>
                  <a:lnTo>
                    <a:pt x="371975" y="2832"/>
                  </a:lnTo>
                  <a:lnTo>
                    <a:pt x="324533" y="11120"/>
                  </a:lnTo>
                  <a:lnTo>
                    <a:pt x="279070" y="24547"/>
                  </a:lnTo>
                  <a:lnTo>
                    <a:pt x="235903" y="42798"/>
                  </a:lnTo>
                  <a:lnTo>
                    <a:pt x="195347" y="65555"/>
                  </a:lnTo>
                  <a:lnTo>
                    <a:pt x="157719" y="92505"/>
                  </a:lnTo>
                  <a:lnTo>
                    <a:pt x="123334" y="123329"/>
                  </a:lnTo>
                  <a:lnTo>
                    <a:pt x="92509" y="157714"/>
                  </a:lnTo>
                  <a:lnTo>
                    <a:pt x="65559" y="195342"/>
                  </a:lnTo>
                  <a:lnTo>
                    <a:pt x="42800" y="235897"/>
                  </a:lnTo>
                  <a:lnTo>
                    <a:pt x="24549" y="279065"/>
                  </a:lnTo>
                  <a:lnTo>
                    <a:pt x="11121" y="324529"/>
                  </a:lnTo>
                  <a:lnTo>
                    <a:pt x="2833" y="371973"/>
                  </a:lnTo>
                  <a:lnTo>
                    <a:pt x="0" y="421081"/>
                  </a:lnTo>
                  <a:lnTo>
                    <a:pt x="2833" y="470189"/>
                  </a:lnTo>
                  <a:lnTo>
                    <a:pt x="11121" y="517633"/>
                  </a:lnTo>
                  <a:lnTo>
                    <a:pt x="24549" y="563096"/>
                  </a:lnTo>
                  <a:lnTo>
                    <a:pt x="42800" y="606264"/>
                  </a:lnTo>
                  <a:lnTo>
                    <a:pt x="65559" y="646820"/>
                  </a:lnTo>
                  <a:lnTo>
                    <a:pt x="92509" y="684448"/>
                  </a:lnTo>
                  <a:lnTo>
                    <a:pt x="123334" y="718832"/>
                  </a:lnTo>
                  <a:lnTo>
                    <a:pt x="157719" y="749657"/>
                  </a:lnTo>
                  <a:lnTo>
                    <a:pt x="195347" y="776606"/>
                  </a:lnTo>
                  <a:lnTo>
                    <a:pt x="235903" y="799364"/>
                  </a:lnTo>
                  <a:lnTo>
                    <a:pt x="279070" y="817614"/>
                  </a:lnTo>
                  <a:lnTo>
                    <a:pt x="324533" y="831041"/>
                  </a:lnTo>
                  <a:lnTo>
                    <a:pt x="371975" y="839329"/>
                  </a:lnTo>
                  <a:lnTo>
                    <a:pt x="421081" y="842162"/>
                  </a:lnTo>
                  <a:lnTo>
                    <a:pt x="470189" y="839329"/>
                  </a:lnTo>
                  <a:lnTo>
                    <a:pt x="517633" y="831041"/>
                  </a:lnTo>
                  <a:lnTo>
                    <a:pt x="563096" y="817614"/>
                  </a:lnTo>
                  <a:lnTo>
                    <a:pt x="606264" y="799364"/>
                  </a:lnTo>
                  <a:lnTo>
                    <a:pt x="646820" y="776606"/>
                  </a:lnTo>
                  <a:lnTo>
                    <a:pt x="684448" y="749657"/>
                  </a:lnTo>
                  <a:lnTo>
                    <a:pt x="718832" y="718832"/>
                  </a:lnTo>
                  <a:lnTo>
                    <a:pt x="749657" y="684448"/>
                  </a:lnTo>
                  <a:lnTo>
                    <a:pt x="776606" y="646820"/>
                  </a:lnTo>
                  <a:lnTo>
                    <a:pt x="799364" y="606264"/>
                  </a:lnTo>
                  <a:lnTo>
                    <a:pt x="817614" y="563096"/>
                  </a:lnTo>
                  <a:lnTo>
                    <a:pt x="831041" y="517633"/>
                  </a:lnTo>
                  <a:lnTo>
                    <a:pt x="839329" y="470189"/>
                  </a:lnTo>
                  <a:lnTo>
                    <a:pt x="842162" y="421081"/>
                  </a:lnTo>
                  <a:lnTo>
                    <a:pt x="839329" y="371973"/>
                  </a:lnTo>
                  <a:lnTo>
                    <a:pt x="831041" y="324529"/>
                  </a:lnTo>
                  <a:lnTo>
                    <a:pt x="817614" y="279065"/>
                  </a:lnTo>
                  <a:lnTo>
                    <a:pt x="799364" y="235897"/>
                  </a:lnTo>
                  <a:lnTo>
                    <a:pt x="776606" y="195342"/>
                  </a:lnTo>
                  <a:lnTo>
                    <a:pt x="749657" y="157714"/>
                  </a:lnTo>
                  <a:lnTo>
                    <a:pt x="718832" y="123329"/>
                  </a:lnTo>
                  <a:lnTo>
                    <a:pt x="684448" y="92505"/>
                  </a:lnTo>
                  <a:lnTo>
                    <a:pt x="646820" y="65555"/>
                  </a:lnTo>
                  <a:lnTo>
                    <a:pt x="606264" y="42798"/>
                  </a:lnTo>
                  <a:lnTo>
                    <a:pt x="563096" y="24547"/>
                  </a:lnTo>
                  <a:lnTo>
                    <a:pt x="517633" y="11120"/>
                  </a:lnTo>
                  <a:lnTo>
                    <a:pt x="470189" y="2832"/>
                  </a:lnTo>
                  <a:lnTo>
                    <a:pt x="421081" y="0"/>
                  </a:lnTo>
                  <a:close/>
                </a:path>
              </a:pathLst>
            </a:custGeom>
            <a:solidFill>
              <a:srgbClr val="FFFFFF"/>
            </a:solidFill>
          </p:spPr>
          <p:txBody>
            <a:bodyPr wrap="square" lIns="0" tIns="0" rIns="0" bIns="0" rtlCol="0"/>
            <a:lstStyle/>
            <a:p>
              <a:endParaRPr dirty="0"/>
            </a:p>
          </p:txBody>
        </p:sp>
        <p:pic>
          <p:nvPicPr>
            <p:cNvPr id="7" name="object 7"/>
            <p:cNvPicPr/>
            <p:nvPr/>
          </p:nvPicPr>
          <p:blipFill>
            <a:blip r:embed="rId4" cstate="print"/>
            <a:stretch>
              <a:fillRect/>
            </a:stretch>
          </p:blipFill>
          <p:spPr>
            <a:xfrm>
              <a:off x="6408839" y="1034999"/>
              <a:ext cx="930821" cy="930859"/>
            </a:xfrm>
            <a:prstGeom prst="rect">
              <a:avLst/>
            </a:prstGeom>
          </p:spPr>
        </p:pic>
        <p:sp>
          <p:nvSpPr>
            <p:cNvPr id="8" name="object 8"/>
            <p:cNvSpPr/>
            <p:nvPr/>
          </p:nvSpPr>
          <p:spPr>
            <a:xfrm>
              <a:off x="6453163" y="1079349"/>
              <a:ext cx="842644" cy="842644"/>
            </a:xfrm>
            <a:custGeom>
              <a:avLst/>
              <a:gdLst/>
              <a:ahLst/>
              <a:cxnLst/>
              <a:rect l="l" t="t" r="r" b="b"/>
              <a:pathLst>
                <a:path w="842645" h="842644">
                  <a:moveTo>
                    <a:pt x="421093" y="0"/>
                  </a:moveTo>
                  <a:lnTo>
                    <a:pt x="371985" y="2832"/>
                  </a:lnTo>
                  <a:lnTo>
                    <a:pt x="324541" y="11120"/>
                  </a:lnTo>
                  <a:lnTo>
                    <a:pt x="279076" y="24547"/>
                  </a:lnTo>
                  <a:lnTo>
                    <a:pt x="235908" y="42798"/>
                  </a:lnTo>
                  <a:lnTo>
                    <a:pt x="195351" y="65555"/>
                  </a:lnTo>
                  <a:lnTo>
                    <a:pt x="157721" y="92505"/>
                  </a:lnTo>
                  <a:lnTo>
                    <a:pt x="123336" y="123329"/>
                  </a:lnTo>
                  <a:lnTo>
                    <a:pt x="92510" y="157714"/>
                  </a:lnTo>
                  <a:lnTo>
                    <a:pt x="65559" y="195342"/>
                  </a:lnTo>
                  <a:lnTo>
                    <a:pt x="42800" y="235897"/>
                  </a:lnTo>
                  <a:lnTo>
                    <a:pt x="24549" y="279065"/>
                  </a:lnTo>
                  <a:lnTo>
                    <a:pt x="11121" y="324529"/>
                  </a:lnTo>
                  <a:lnTo>
                    <a:pt x="2833" y="371973"/>
                  </a:lnTo>
                  <a:lnTo>
                    <a:pt x="0" y="421081"/>
                  </a:lnTo>
                  <a:lnTo>
                    <a:pt x="2833" y="470189"/>
                  </a:lnTo>
                  <a:lnTo>
                    <a:pt x="11121" y="517633"/>
                  </a:lnTo>
                  <a:lnTo>
                    <a:pt x="24549" y="563096"/>
                  </a:lnTo>
                  <a:lnTo>
                    <a:pt x="42800" y="606264"/>
                  </a:lnTo>
                  <a:lnTo>
                    <a:pt x="65559" y="646820"/>
                  </a:lnTo>
                  <a:lnTo>
                    <a:pt x="92510" y="684448"/>
                  </a:lnTo>
                  <a:lnTo>
                    <a:pt x="123336" y="718832"/>
                  </a:lnTo>
                  <a:lnTo>
                    <a:pt x="157721" y="749657"/>
                  </a:lnTo>
                  <a:lnTo>
                    <a:pt x="195351" y="776606"/>
                  </a:lnTo>
                  <a:lnTo>
                    <a:pt x="235908" y="799364"/>
                  </a:lnTo>
                  <a:lnTo>
                    <a:pt x="279076" y="817614"/>
                  </a:lnTo>
                  <a:lnTo>
                    <a:pt x="324541" y="831041"/>
                  </a:lnTo>
                  <a:lnTo>
                    <a:pt x="371985" y="839329"/>
                  </a:lnTo>
                  <a:lnTo>
                    <a:pt x="421093" y="842162"/>
                  </a:lnTo>
                  <a:lnTo>
                    <a:pt x="470199" y="839329"/>
                  </a:lnTo>
                  <a:lnTo>
                    <a:pt x="517641" y="831041"/>
                  </a:lnTo>
                  <a:lnTo>
                    <a:pt x="563102" y="817614"/>
                  </a:lnTo>
                  <a:lnTo>
                    <a:pt x="606269" y="799364"/>
                  </a:lnTo>
                  <a:lnTo>
                    <a:pt x="646823" y="776606"/>
                  </a:lnTo>
                  <a:lnTo>
                    <a:pt x="684450" y="749657"/>
                  </a:lnTo>
                  <a:lnTo>
                    <a:pt x="718834" y="718832"/>
                  </a:lnTo>
                  <a:lnTo>
                    <a:pt x="749658" y="684448"/>
                  </a:lnTo>
                  <a:lnTo>
                    <a:pt x="776607" y="646820"/>
                  </a:lnTo>
                  <a:lnTo>
                    <a:pt x="799364" y="606264"/>
                  </a:lnTo>
                  <a:lnTo>
                    <a:pt x="817614" y="563096"/>
                  </a:lnTo>
                  <a:lnTo>
                    <a:pt x="831041" y="517633"/>
                  </a:lnTo>
                  <a:lnTo>
                    <a:pt x="839329" y="470189"/>
                  </a:lnTo>
                  <a:lnTo>
                    <a:pt x="842162" y="421081"/>
                  </a:lnTo>
                  <a:lnTo>
                    <a:pt x="839329" y="371973"/>
                  </a:lnTo>
                  <a:lnTo>
                    <a:pt x="831041" y="324529"/>
                  </a:lnTo>
                  <a:lnTo>
                    <a:pt x="817614" y="279065"/>
                  </a:lnTo>
                  <a:lnTo>
                    <a:pt x="799364" y="235897"/>
                  </a:lnTo>
                  <a:lnTo>
                    <a:pt x="776607" y="195342"/>
                  </a:lnTo>
                  <a:lnTo>
                    <a:pt x="749658" y="157714"/>
                  </a:lnTo>
                  <a:lnTo>
                    <a:pt x="718834" y="123329"/>
                  </a:lnTo>
                  <a:lnTo>
                    <a:pt x="684450" y="92505"/>
                  </a:lnTo>
                  <a:lnTo>
                    <a:pt x="646823" y="65555"/>
                  </a:lnTo>
                  <a:lnTo>
                    <a:pt x="606269" y="42798"/>
                  </a:lnTo>
                  <a:lnTo>
                    <a:pt x="563102" y="24547"/>
                  </a:lnTo>
                  <a:lnTo>
                    <a:pt x="517641" y="11120"/>
                  </a:lnTo>
                  <a:lnTo>
                    <a:pt x="470199" y="2832"/>
                  </a:lnTo>
                  <a:lnTo>
                    <a:pt x="421093" y="0"/>
                  </a:lnTo>
                  <a:close/>
                </a:path>
              </a:pathLst>
            </a:custGeom>
            <a:solidFill>
              <a:srgbClr val="FFFFFF"/>
            </a:solidFill>
          </p:spPr>
          <p:txBody>
            <a:bodyPr wrap="square" lIns="0" tIns="0" rIns="0" bIns="0" rtlCol="0"/>
            <a:lstStyle/>
            <a:p>
              <a:endParaRPr dirty="0"/>
            </a:p>
          </p:txBody>
        </p:sp>
        <p:pic>
          <p:nvPicPr>
            <p:cNvPr id="9" name="object 9"/>
            <p:cNvPicPr/>
            <p:nvPr/>
          </p:nvPicPr>
          <p:blipFill>
            <a:blip r:embed="rId5" cstate="print"/>
            <a:stretch>
              <a:fillRect/>
            </a:stretch>
          </p:blipFill>
          <p:spPr>
            <a:xfrm>
              <a:off x="2536393" y="1034999"/>
              <a:ext cx="930833" cy="930859"/>
            </a:xfrm>
            <a:prstGeom prst="rect">
              <a:avLst/>
            </a:prstGeom>
          </p:spPr>
        </p:pic>
        <p:sp>
          <p:nvSpPr>
            <p:cNvPr id="10" name="object 10"/>
            <p:cNvSpPr/>
            <p:nvPr/>
          </p:nvSpPr>
          <p:spPr>
            <a:xfrm>
              <a:off x="829221" y="1079360"/>
              <a:ext cx="2593975" cy="842644"/>
            </a:xfrm>
            <a:custGeom>
              <a:avLst/>
              <a:gdLst/>
              <a:ahLst/>
              <a:cxnLst/>
              <a:rect l="l" t="t" r="r" b="b"/>
              <a:pathLst>
                <a:path w="2593974" h="842644">
                  <a:moveTo>
                    <a:pt x="477431" y="408927"/>
                  </a:moveTo>
                  <a:lnTo>
                    <a:pt x="472084" y="403580"/>
                  </a:lnTo>
                  <a:lnTo>
                    <a:pt x="465493" y="403580"/>
                  </a:lnTo>
                  <a:lnTo>
                    <a:pt x="433412" y="403580"/>
                  </a:lnTo>
                  <a:lnTo>
                    <a:pt x="431457" y="392836"/>
                  </a:lnTo>
                  <a:lnTo>
                    <a:pt x="428917" y="382295"/>
                  </a:lnTo>
                  <a:lnTo>
                    <a:pt x="425831" y="371995"/>
                  </a:lnTo>
                  <a:lnTo>
                    <a:pt x="422211" y="361937"/>
                  </a:lnTo>
                  <a:lnTo>
                    <a:pt x="455739" y="342569"/>
                  </a:lnTo>
                  <a:lnTo>
                    <a:pt x="457695" y="335267"/>
                  </a:lnTo>
                  <a:lnTo>
                    <a:pt x="433209" y="292849"/>
                  </a:lnTo>
                  <a:lnTo>
                    <a:pt x="425894" y="290893"/>
                  </a:lnTo>
                  <a:lnTo>
                    <a:pt x="392341" y="310261"/>
                  </a:lnTo>
                  <a:lnTo>
                    <a:pt x="385356" y="302031"/>
                  </a:lnTo>
                  <a:lnTo>
                    <a:pt x="377939" y="294195"/>
                  </a:lnTo>
                  <a:lnTo>
                    <a:pt x="370103" y="286778"/>
                  </a:lnTo>
                  <a:lnTo>
                    <a:pt x="361873" y="279793"/>
                  </a:lnTo>
                  <a:lnTo>
                    <a:pt x="381241" y="246227"/>
                  </a:lnTo>
                  <a:lnTo>
                    <a:pt x="379285" y="238937"/>
                  </a:lnTo>
                  <a:lnTo>
                    <a:pt x="336854" y="214426"/>
                  </a:lnTo>
                  <a:lnTo>
                    <a:pt x="329552" y="216395"/>
                  </a:lnTo>
                  <a:lnTo>
                    <a:pt x="310197" y="249910"/>
                  </a:lnTo>
                  <a:lnTo>
                    <a:pt x="300139" y="246291"/>
                  </a:lnTo>
                  <a:lnTo>
                    <a:pt x="289826" y="243205"/>
                  </a:lnTo>
                  <a:lnTo>
                    <a:pt x="279298" y="240677"/>
                  </a:lnTo>
                  <a:lnTo>
                    <a:pt x="268554" y="238734"/>
                  </a:lnTo>
                  <a:lnTo>
                    <a:pt x="268554" y="200050"/>
                  </a:lnTo>
                  <a:lnTo>
                    <a:pt x="263207" y="194703"/>
                  </a:lnTo>
                  <a:lnTo>
                    <a:pt x="214210" y="194703"/>
                  </a:lnTo>
                  <a:lnTo>
                    <a:pt x="208864" y="200050"/>
                  </a:lnTo>
                  <a:lnTo>
                    <a:pt x="208864" y="238734"/>
                  </a:lnTo>
                  <a:lnTo>
                    <a:pt x="198120" y="240677"/>
                  </a:lnTo>
                  <a:lnTo>
                    <a:pt x="187591" y="243205"/>
                  </a:lnTo>
                  <a:lnTo>
                    <a:pt x="177279" y="246291"/>
                  </a:lnTo>
                  <a:lnTo>
                    <a:pt x="167220" y="249910"/>
                  </a:lnTo>
                  <a:lnTo>
                    <a:pt x="147866" y="216395"/>
                  </a:lnTo>
                  <a:lnTo>
                    <a:pt x="140563" y="214426"/>
                  </a:lnTo>
                  <a:lnTo>
                    <a:pt x="98132" y="238937"/>
                  </a:lnTo>
                  <a:lnTo>
                    <a:pt x="96177" y="246227"/>
                  </a:lnTo>
                  <a:lnTo>
                    <a:pt x="115557" y="279793"/>
                  </a:lnTo>
                  <a:lnTo>
                    <a:pt x="107315" y="286778"/>
                  </a:lnTo>
                  <a:lnTo>
                    <a:pt x="99479" y="294195"/>
                  </a:lnTo>
                  <a:lnTo>
                    <a:pt x="92062" y="302031"/>
                  </a:lnTo>
                  <a:lnTo>
                    <a:pt x="85077" y="310261"/>
                  </a:lnTo>
                  <a:lnTo>
                    <a:pt x="51523" y="290893"/>
                  </a:lnTo>
                  <a:lnTo>
                    <a:pt x="44221" y="292849"/>
                  </a:lnTo>
                  <a:lnTo>
                    <a:pt x="19723" y="335267"/>
                  </a:lnTo>
                  <a:lnTo>
                    <a:pt x="21678" y="342569"/>
                  </a:lnTo>
                  <a:lnTo>
                    <a:pt x="55206" y="361937"/>
                  </a:lnTo>
                  <a:lnTo>
                    <a:pt x="51587" y="371995"/>
                  </a:lnTo>
                  <a:lnTo>
                    <a:pt x="48501" y="382295"/>
                  </a:lnTo>
                  <a:lnTo>
                    <a:pt x="45961" y="392836"/>
                  </a:lnTo>
                  <a:lnTo>
                    <a:pt x="44018" y="403580"/>
                  </a:lnTo>
                  <a:lnTo>
                    <a:pt x="5334" y="403580"/>
                  </a:lnTo>
                  <a:lnTo>
                    <a:pt x="0" y="408927"/>
                  </a:lnTo>
                  <a:lnTo>
                    <a:pt x="0" y="457911"/>
                  </a:lnTo>
                  <a:lnTo>
                    <a:pt x="5334" y="463257"/>
                  </a:lnTo>
                  <a:lnTo>
                    <a:pt x="44018" y="463257"/>
                  </a:lnTo>
                  <a:lnTo>
                    <a:pt x="45961" y="474002"/>
                  </a:lnTo>
                  <a:lnTo>
                    <a:pt x="48501" y="484543"/>
                  </a:lnTo>
                  <a:lnTo>
                    <a:pt x="51587" y="494842"/>
                  </a:lnTo>
                  <a:lnTo>
                    <a:pt x="55206" y="504913"/>
                  </a:lnTo>
                  <a:lnTo>
                    <a:pt x="21678" y="524268"/>
                  </a:lnTo>
                  <a:lnTo>
                    <a:pt x="19723" y="531571"/>
                  </a:lnTo>
                  <a:lnTo>
                    <a:pt x="44221" y="573989"/>
                  </a:lnTo>
                  <a:lnTo>
                    <a:pt x="51523" y="575945"/>
                  </a:lnTo>
                  <a:lnTo>
                    <a:pt x="85077" y="556590"/>
                  </a:lnTo>
                  <a:lnTo>
                    <a:pt x="92062" y="564807"/>
                  </a:lnTo>
                  <a:lnTo>
                    <a:pt x="99479" y="572643"/>
                  </a:lnTo>
                  <a:lnTo>
                    <a:pt x="107315" y="580059"/>
                  </a:lnTo>
                  <a:lnTo>
                    <a:pt x="115557" y="587044"/>
                  </a:lnTo>
                  <a:lnTo>
                    <a:pt x="96177" y="620610"/>
                  </a:lnTo>
                  <a:lnTo>
                    <a:pt x="98132" y="627900"/>
                  </a:lnTo>
                  <a:lnTo>
                    <a:pt x="140563" y="652411"/>
                  </a:lnTo>
                  <a:lnTo>
                    <a:pt x="147866" y="650443"/>
                  </a:lnTo>
                  <a:lnTo>
                    <a:pt x="167220" y="616927"/>
                  </a:lnTo>
                  <a:lnTo>
                    <a:pt x="177279" y="620547"/>
                  </a:lnTo>
                  <a:lnTo>
                    <a:pt x="187591" y="623633"/>
                  </a:lnTo>
                  <a:lnTo>
                    <a:pt x="198120" y="626160"/>
                  </a:lnTo>
                  <a:lnTo>
                    <a:pt x="208864" y="628116"/>
                  </a:lnTo>
                  <a:lnTo>
                    <a:pt x="208864" y="666800"/>
                  </a:lnTo>
                  <a:lnTo>
                    <a:pt x="214210" y="672134"/>
                  </a:lnTo>
                  <a:lnTo>
                    <a:pt x="263207" y="672134"/>
                  </a:lnTo>
                  <a:lnTo>
                    <a:pt x="268554" y="666800"/>
                  </a:lnTo>
                  <a:lnTo>
                    <a:pt x="268554" y="628116"/>
                  </a:lnTo>
                  <a:lnTo>
                    <a:pt x="279298" y="626160"/>
                  </a:lnTo>
                  <a:lnTo>
                    <a:pt x="289826" y="623633"/>
                  </a:lnTo>
                  <a:lnTo>
                    <a:pt x="300139" y="620547"/>
                  </a:lnTo>
                  <a:lnTo>
                    <a:pt x="310197" y="616927"/>
                  </a:lnTo>
                  <a:lnTo>
                    <a:pt x="329552" y="650443"/>
                  </a:lnTo>
                  <a:lnTo>
                    <a:pt x="336854" y="652411"/>
                  </a:lnTo>
                  <a:lnTo>
                    <a:pt x="379285" y="627900"/>
                  </a:lnTo>
                  <a:lnTo>
                    <a:pt x="381241" y="620610"/>
                  </a:lnTo>
                  <a:lnTo>
                    <a:pt x="361873" y="587044"/>
                  </a:lnTo>
                  <a:lnTo>
                    <a:pt x="370103" y="580059"/>
                  </a:lnTo>
                  <a:lnTo>
                    <a:pt x="377939" y="572643"/>
                  </a:lnTo>
                  <a:lnTo>
                    <a:pt x="385356" y="564807"/>
                  </a:lnTo>
                  <a:lnTo>
                    <a:pt x="392341" y="556590"/>
                  </a:lnTo>
                  <a:lnTo>
                    <a:pt x="425894" y="575945"/>
                  </a:lnTo>
                  <a:lnTo>
                    <a:pt x="433209" y="573989"/>
                  </a:lnTo>
                  <a:lnTo>
                    <a:pt x="457695" y="531571"/>
                  </a:lnTo>
                  <a:lnTo>
                    <a:pt x="455739" y="524268"/>
                  </a:lnTo>
                  <a:lnTo>
                    <a:pt x="422211" y="504913"/>
                  </a:lnTo>
                  <a:lnTo>
                    <a:pt x="425831" y="494842"/>
                  </a:lnTo>
                  <a:lnTo>
                    <a:pt x="428917" y="484543"/>
                  </a:lnTo>
                  <a:lnTo>
                    <a:pt x="431457" y="474002"/>
                  </a:lnTo>
                  <a:lnTo>
                    <a:pt x="433412" y="463257"/>
                  </a:lnTo>
                  <a:lnTo>
                    <a:pt x="472084" y="463257"/>
                  </a:lnTo>
                  <a:lnTo>
                    <a:pt x="477431" y="457911"/>
                  </a:lnTo>
                  <a:lnTo>
                    <a:pt x="477431" y="408927"/>
                  </a:lnTo>
                  <a:close/>
                </a:path>
                <a:path w="2593974" h="842644">
                  <a:moveTo>
                    <a:pt x="2593670" y="421081"/>
                  </a:moveTo>
                  <a:lnTo>
                    <a:pt x="2590838" y="371970"/>
                  </a:lnTo>
                  <a:lnTo>
                    <a:pt x="2582545" y="324523"/>
                  </a:lnTo>
                  <a:lnTo>
                    <a:pt x="2569121" y="279057"/>
                  </a:lnTo>
                  <a:lnTo>
                    <a:pt x="2550871" y="235889"/>
                  </a:lnTo>
                  <a:lnTo>
                    <a:pt x="2528112" y="195338"/>
                  </a:lnTo>
                  <a:lnTo>
                    <a:pt x="2501163" y="157708"/>
                  </a:lnTo>
                  <a:lnTo>
                    <a:pt x="2470340" y="123329"/>
                  </a:lnTo>
                  <a:lnTo>
                    <a:pt x="2435961" y="92494"/>
                  </a:lnTo>
                  <a:lnTo>
                    <a:pt x="2398331" y="65544"/>
                  </a:lnTo>
                  <a:lnTo>
                    <a:pt x="2357767" y="42799"/>
                  </a:lnTo>
                  <a:lnTo>
                    <a:pt x="2314600" y="24549"/>
                  </a:lnTo>
                  <a:lnTo>
                    <a:pt x="2269147" y="11112"/>
                  </a:lnTo>
                  <a:lnTo>
                    <a:pt x="2221700" y="2832"/>
                  </a:lnTo>
                  <a:lnTo>
                    <a:pt x="2172589" y="0"/>
                  </a:lnTo>
                  <a:lnTo>
                    <a:pt x="2123478" y="2832"/>
                  </a:lnTo>
                  <a:lnTo>
                    <a:pt x="2076043" y="11112"/>
                  </a:lnTo>
                  <a:lnTo>
                    <a:pt x="2030577" y="24549"/>
                  </a:lnTo>
                  <a:lnTo>
                    <a:pt x="1987410" y="42799"/>
                  </a:lnTo>
                  <a:lnTo>
                    <a:pt x="1946859" y="65544"/>
                  </a:lnTo>
                  <a:lnTo>
                    <a:pt x="1909229" y="92494"/>
                  </a:lnTo>
                  <a:lnTo>
                    <a:pt x="1874837" y="123329"/>
                  </a:lnTo>
                  <a:lnTo>
                    <a:pt x="1844014" y="157708"/>
                  </a:lnTo>
                  <a:lnTo>
                    <a:pt x="1817065" y="195338"/>
                  </a:lnTo>
                  <a:lnTo>
                    <a:pt x="1794306" y="235889"/>
                  </a:lnTo>
                  <a:lnTo>
                    <a:pt x="1776056" y="279057"/>
                  </a:lnTo>
                  <a:lnTo>
                    <a:pt x="1762633" y="324523"/>
                  </a:lnTo>
                  <a:lnTo>
                    <a:pt x="1754339" y="371970"/>
                  </a:lnTo>
                  <a:lnTo>
                    <a:pt x="1751507" y="421081"/>
                  </a:lnTo>
                  <a:lnTo>
                    <a:pt x="1754339" y="470179"/>
                  </a:lnTo>
                  <a:lnTo>
                    <a:pt x="1762633" y="517626"/>
                  </a:lnTo>
                  <a:lnTo>
                    <a:pt x="1776056" y="563092"/>
                  </a:lnTo>
                  <a:lnTo>
                    <a:pt x="1794306" y="606259"/>
                  </a:lnTo>
                  <a:lnTo>
                    <a:pt x="1817065" y="646811"/>
                  </a:lnTo>
                  <a:lnTo>
                    <a:pt x="1844014" y="684441"/>
                  </a:lnTo>
                  <a:lnTo>
                    <a:pt x="1874837" y="718832"/>
                  </a:lnTo>
                  <a:lnTo>
                    <a:pt x="1909229" y="749655"/>
                  </a:lnTo>
                  <a:lnTo>
                    <a:pt x="1946859" y="776605"/>
                  </a:lnTo>
                  <a:lnTo>
                    <a:pt x="1987410" y="799363"/>
                  </a:lnTo>
                  <a:lnTo>
                    <a:pt x="2030577" y="817613"/>
                  </a:lnTo>
                  <a:lnTo>
                    <a:pt x="2076043" y="831037"/>
                  </a:lnTo>
                  <a:lnTo>
                    <a:pt x="2123478" y="839330"/>
                  </a:lnTo>
                  <a:lnTo>
                    <a:pt x="2172589" y="842162"/>
                  </a:lnTo>
                  <a:lnTo>
                    <a:pt x="2221700" y="839330"/>
                  </a:lnTo>
                  <a:lnTo>
                    <a:pt x="2269147" y="831037"/>
                  </a:lnTo>
                  <a:lnTo>
                    <a:pt x="2314600" y="817613"/>
                  </a:lnTo>
                  <a:lnTo>
                    <a:pt x="2357767" y="799363"/>
                  </a:lnTo>
                  <a:lnTo>
                    <a:pt x="2398331" y="776605"/>
                  </a:lnTo>
                  <a:lnTo>
                    <a:pt x="2435961" y="749655"/>
                  </a:lnTo>
                  <a:lnTo>
                    <a:pt x="2470340" y="718832"/>
                  </a:lnTo>
                  <a:lnTo>
                    <a:pt x="2501163" y="684441"/>
                  </a:lnTo>
                  <a:lnTo>
                    <a:pt x="2528112" y="646811"/>
                  </a:lnTo>
                  <a:lnTo>
                    <a:pt x="2550871" y="606259"/>
                  </a:lnTo>
                  <a:lnTo>
                    <a:pt x="2569121" y="563092"/>
                  </a:lnTo>
                  <a:lnTo>
                    <a:pt x="2582545" y="517626"/>
                  </a:lnTo>
                  <a:lnTo>
                    <a:pt x="2590838" y="470179"/>
                  </a:lnTo>
                  <a:lnTo>
                    <a:pt x="2593670" y="421081"/>
                  </a:lnTo>
                  <a:close/>
                </a:path>
              </a:pathLst>
            </a:custGeom>
            <a:solidFill>
              <a:srgbClr val="FFFFFF"/>
            </a:solidFill>
          </p:spPr>
          <p:txBody>
            <a:bodyPr wrap="square" lIns="0" tIns="0" rIns="0" bIns="0" rtlCol="0"/>
            <a:lstStyle/>
            <a:p>
              <a:endParaRPr dirty="0"/>
            </a:p>
          </p:txBody>
        </p:sp>
        <p:pic>
          <p:nvPicPr>
            <p:cNvPr id="11" name="object 11"/>
            <p:cNvPicPr/>
            <p:nvPr/>
          </p:nvPicPr>
          <p:blipFill>
            <a:blip r:embed="rId6" cstate="print"/>
            <a:stretch>
              <a:fillRect/>
            </a:stretch>
          </p:blipFill>
          <p:spPr>
            <a:xfrm>
              <a:off x="755241" y="1200277"/>
              <a:ext cx="625398" cy="624992"/>
            </a:xfrm>
            <a:prstGeom prst="rect">
              <a:avLst/>
            </a:prstGeom>
          </p:spPr>
        </p:pic>
        <p:pic>
          <p:nvPicPr>
            <p:cNvPr id="12" name="object 12"/>
            <p:cNvPicPr/>
            <p:nvPr/>
          </p:nvPicPr>
          <p:blipFill>
            <a:blip r:embed="rId7" cstate="print"/>
            <a:stretch>
              <a:fillRect/>
            </a:stretch>
          </p:blipFill>
          <p:spPr>
            <a:xfrm>
              <a:off x="822058" y="1267155"/>
              <a:ext cx="491769" cy="491489"/>
            </a:xfrm>
            <a:prstGeom prst="rect">
              <a:avLst/>
            </a:prstGeom>
          </p:spPr>
        </p:pic>
        <p:pic>
          <p:nvPicPr>
            <p:cNvPr id="13" name="object 13"/>
            <p:cNvPicPr/>
            <p:nvPr/>
          </p:nvPicPr>
          <p:blipFill>
            <a:blip r:embed="rId8" cstate="print"/>
            <a:stretch>
              <a:fillRect/>
            </a:stretch>
          </p:blipFill>
          <p:spPr>
            <a:xfrm>
              <a:off x="917536" y="1362380"/>
              <a:ext cx="300799" cy="300786"/>
            </a:xfrm>
            <a:prstGeom prst="rect">
              <a:avLst/>
            </a:prstGeom>
          </p:spPr>
        </p:pic>
        <p:pic>
          <p:nvPicPr>
            <p:cNvPr id="14" name="object 14"/>
            <p:cNvPicPr/>
            <p:nvPr/>
          </p:nvPicPr>
          <p:blipFill>
            <a:blip r:embed="rId9" cstate="print"/>
            <a:stretch>
              <a:fillRect/>
            </a:stretch>
          </p:blipFill>
          <p:spPr>
            <a:xfrm>
              <a:off x="2722791" y="1208595"/>
              <a:ext cx="548652" cy="191566"/>
            </a:xfrm>
            <a:prstGeom prst="rect">
              <a:avLst/>
            </a:prstGeom>
          </p:spPr>
        </p:pic>
        <p:pic>
          <p:nvPicPr>
            <p:cNvPr id="15" name="object 15"/>
            <p:cNvPicPr/>
            <p:nvPr/>
          </p:nvPicPr>
          <p:blipFill>
            <a:blip r:embed="rId10" cstate="print"/>
            <a:stretch>
              <a:fillRect/>
            </a:stretch>
          </p:blipFill>
          <p:spPr>
            <a:xfrm>
              <a:off x="2723121" y="1386815"/>
              <a:ext cx="548005" cy="369811"/>
            </a:xfrm>
            <a:prstGeom prst="rect">
              <a:avLst/>
            </a:prstGeom>
          </p:spPr>
        </p:pic>
        <p:pic>
          <p:nvPicPr>
            <p:cNvPr id="16" name="object 16"/>
            <p:cNvPicPr/>
            <p:nvPr/>
          </p:nvPicPr>
          <p:blipFill>
            <a:blip r:embed="rId11" cstate="print"/>
            <a:stretch>
              <a:fillRect/>
            </a:stretch>
          </p:blipFill>
          <p:spPr>
            <a:xfrm>
              <a:off x="2794698" y="1251623"/>
              <a:ext cx="58851" cy="114732"/>
            </a:xfrm>
            <a:prstGeom prst="rect">
              <a:avLst/>
            </a:prstGeom>
          </p:spPr>
        </p:pic>
        <p:pic>
          <p:nvPicPr>
            <p:cNvPr id="17" name="object 17"/>
            <p:cNvPicPr/>
            <p:nvPr/>
          </p:nvPicPr>
          <p:blipFill>
            <a:blip r:embed="rId12" cstate="print"/>
            <a:stretch>
              <a:fillRect/>
            </a:stretch>
          </p:blipFill>
          <p:spPr>
            <a:xfrm>
              <a:off x="2918942" y="1208595"/>
              <a:ext cx="156349" cy="191566"/>
            </a:xfrm>
            <a:prstGeom prst="rect">
              <a:avLst/>
            </a:prstGeom>
          </p:spPr>
        </p:pic>
        <p:pic>
          <p:nvPicPr>
            <p:cNvPr id="18" name="object 18"/>
            <p:cNvPicPr/>
            <p:nvPr/>
          </p:nvPicPr>
          <p:blipFill>
            <a:blip r:embed="rId13" cstate="print"/>
            <a:stretch>
              <a:fillRect/>
            </a:stretch>
          </p:blipFill>
          <p:spPr>
            <a:xfrm>
              <a:off x="2919158" y="1386789"/>
              <a:ext cx="155917" cy="120624"/>
            </a:xfrm>
            <a:prstGeom prst="rect">
              <a:avLst/>
            </a:prstGeom>
          </p:spPr>
        </p:pic>
        <p:pic>
          <p:nvPicPr>
            <p:cNvPr id="19" name="object 19"/>
            <p:cNvPicPr/>
            <p:nvPr/>
          </p:nvPicPr>
          <p:blipFill>
            <a:blip r:embed="rId14" cstate="print"/>
            <a:stretch>
              <a:fillRect/>
            </a:stretch>
          </p:blipFill>
          <p:spPr>
            <a:xfrm>
              <a:off x="2785491" y="1538338"/>
              <a:ext cx="423265" cy="155917"/>
            </a:xfrm>
            <a:prstGeom prst="rect">
              <a:avLst/>
            </a:prstGeom>
          </p:spPr>
        </p:pic>
        <p:pic>
          <p:nvPicPr>
            <p:cNvPr id="20" name="object 20"/>
            <p:cNvPicPr/>
            <p:nvPr/>
          </p:nvPicPr>
          <p:blipFill>
            <a:blip r:embed="rId15" cstate="print"/>
            <a:stretch>
              <a:fillRect/>
            </a:stretch>
          </p:blipFill>
          <p:spPr>
            <a:xfrm>
              <a:off x="2830055" y="1565059"/>
              <a:ext cx="13360" cy="60426"/>
            </a:xfrm>
            <a:prstGeom prst="rect">
              <a:avLst/>
            </a:prstGeom>
          </p:spPr>
        </p:pic>
        <p:pic>
          <p:nvPicPr>
            <p:cNvPr id="21" name="object 21"/>
            <p:cNvPicPr/>
            <p:nvPr/>
          </p:nvPicPr>
          <p:blipFill>
            <a:blip r:embed="rId16" cstate="print"/>
            <a:stretch>
              <a:fillRect/>
            </a:stretch>
          </p:blipFill>
          <p:spPr>
            <a:xfrm>
              <a:off x="2830055" y="1638859"/>
              <a:ext cx="13360" cy="24206"/>
            </a:xfrm>
            <a:prstGeom prst="rect">
              <a:avLst/>
            </a:prstGeom>
          </p:spPr>
        </p:pic>
        <p:pic>
          <p:nvPicPr>
            <p:cNvPr id="22" name="object 22"/>
            <p:cNvPicPr/>
            <p:nvPr/>
          </p:nvPicPr>
          <p:blipFill>
            <a:blip r:embed="rId17" cstate="print"/>
            <a:stretch>
              <a:fillRect/>
            </a:stretch>
          </p:blipFill>
          <p:spPr>
            <a:xfrm>
              <a:off x="2874606" y="1565059"/>
              <a:ext cx="13360" cy="60426"/>
            </a:xfrm>
            <a:prstGeom prst="rect">
              <a:avLst/>
            </a:prstGeom>
          </p:spPr>
        </p:pic>
        <p:pic>
          <p:nvPicPr>
            <p:cNvPr id="23" name="object 23"/>
            <p:cNvPicPr/>
            <p:nvPr/>
          </p:nvPicPr>
          <p:blipFill>
            <a:blip r:embed="rId18" cstate="print"/>
            <a:stretch>
              <a:fillRect/>
            </a:stretch>
          </p:blipFill>
          <p:spPr>
            <a:xfrm>
              <a:off x="2874606" y="1638859"/>
              <a:ext cx="13360" cy="24206"/>
            </a:xfrm>
            <a:prstGeom prst="rect">
              <a:avLst/>
            </a:prstGeom>
          </p:spPr>
        </p:pic>
        <p:pic>
          <p:nvPicPr>
            <p:cNvPr id="24" name="object 24"/>
            <p:cNvPicPr/>
            <p:nvPr/>
          </p:nvPicPr>
          <p:blipFill>
            <a:blip r:embed="rId19" cstate="print"/>
            <a:stretch>
              <a:fillRect/>
            </a:stretch>
          </p:blipFill>
          <p:spPr>
            <a:xfrm>
              <a:off x="2910255" y="1565059"/>
              <a:ext cx="13360" cy="60426"/>
            </a:xfrm>
            <a:prstGeom prst="rect">
              <a:avLst/>
            </a:prstGeom>
          </p:spPr>
        </p:pic>
        <p:pic>
          <p:nvPicPr>
            <p:cNvPr id="25" name="object 25"/>
            <p:cNvPicPr/>
            <p:nvPr/>
          </p:nvPicPr>
          <p:blipFill>
            <a:blip r:embed="rId16" cstate="print"/>
            <a:stretch>
              <a:fillRect/>
            </a:stretch>
          </p:blipFill>
          <p:spPr>
            <a:xfrm>
              <a:off x="2910255" y="1638859"/>
              <a:ext cx="13360" cy="24206"/>
            </a:xfrm>
            <a:prstGeom prst="rect">
              <a:avLst/>
            </a:prstGeom>
          </p:spPr>
        </p:pic>
        <p:pic>
          <p:nvPicPr>
            <p:cNvPr id="26" name="object 26"/>
            <p:cNvPicPr/>
            <p:nvPr/>
          </p:nvPicPr>
          <p:blipFill>
            <a:blip r:embed="rId20" cstate="print"/>
            <a:stretch>
              <a:fillRect/>
            </a:stretch>
          </p:blipFill>
          <p:spPr>
            <a:xfrm>
              <a:off x="2963735" y="1565059"/>
              <a:ext cx="13360" cy="60426"/>
            </a:xfrm>
            <a:prstGeom prst="rect">
              <a:avLst/>
            </a:prstGeom>
          </p:spPr>
        </p:pic>
        <p:pic>
          <p:nvPicPr>
            <p:cNvPr id="27" name="object 27"/>
            <p:cNvPicPr/>
            <p:nvPr/>
          </p:nvPicPr>
          <p:blipFill>
            <a:blip r:embed="rId16" cstate="print"/>
            <a:stretch>
              <a:fillRect/>
            </a:stretch>
          </p:blipFill>
          <p:spPr>
            <a:xfrm>
              <a:off x="2963735" y="1638859"/>
              <a:ext cx="13360" cy="24206"/>
            </a:xfrm>
            <a:prstGeom prst="rect">
              <a:avLst/>
            </a:prstGeom>
          </p:spPr>
        </p:pic>
        <p:pic>
          <p:nvPicPr>
            <p:cNvPr id="28" name="object 28"/>
            <p:cNvPicPr/>
            <p:nvPr/>
          </p:nvPicPr>
          <p:blipFill>
            <a:blip r:embed="rId21" cstate="print"/>
            <a:stretch>
              <a:fillRect/>
            </a:stretch>
          </p:blipFill>
          <p:spPr>
            <a:xfrm>
              <a:off x="2999371" y="1565059"/>
              <a:ext cx="13373" cy="60426"/>
            </a:xfrm>
            <a:prstGeom prst="rect">
              <a:avLst/>
            </a:prstGeom>
          </p:spPr>
        </p:pic>
        <p:pic>
          <p:nvPicPr>
            <p:cNvPr id="29" name="object 29"/>
            <p:cNvPicPr/>
            <p:nvPr/>
          </p:nvPicPr>
          <p:blipFill>
            <a:blip r:embed="rId16" cstate="print"/>
            <a:stretch>
              <a:fillRect/>
            </a:stretch>
          </p:blipFill>
          <p:spPr>
            <a:xfrm>
              <a:off x="2999371" y="1638859"/>
              <a:ext cx="13373" cy="24206"/>
            </a:xfrm>
            <a:prstGeom prst="rect">
              <a:avLst/>
            </a:prstGeom>
          </p:spPr>
        </p:pic>
        <p:pic>
          <p:nvPicPr>
            <p:cNvPr id="30" name="object 30"/>
            <p:cNvPicPr/>
            <p:nvPr/>
          </p:nvPicPr>
          <p:blipFill>
            <a:blip r:embed="rId22" cstate="print"/>
            <a:stretch>
              <a:fillRect/>
            </a:stretch>
          </p:blipFill>
          <p:spPr>
            <a:xfrm>
              <a:off x="3035020" y="1565059"/>
              <a:ext cx="13360" cy="60426"/>
            </a:xfrm>
            <a:prstGeom prst="rect">
              <a:avLst/>
            </a:prstGeom>
          </p:spPr>
        </p:pic>
        <p:pic>
          <p:nvPicPr>
            <p:cNvPr id="31" name="object 31"/>
            <p:cNvPicPr/>
            <p:nvPr/>
          </p:nvPicPr>
          <p:blipFill>
            <a:blip r:embed="rId16" cstate="print"/>
            <a:stretch>
              <a:fillRect/>
            </a:stretch>
          </p:blipFill>
          <p:spPr>
            <a:xfrm>
              <a:off x="3035020" y="1638859"/>
              <a:ext cx="13360" cy="24206"/>
            </a:xfrm>
            <a:prstGeom prst="rect">
              <a:avLst/>
            </a:prstGeom>
          </p:spPr>
        </p:pic>
        <p:pic>
          <p:nvPicPr>
            <p:cNvPr id="32" name="object 32"/>
            <p:cNvPicPr/>
            <p:nvPr/>
          </p:nvPicPr>
          <p:blipFill>
            <a:blip r:embed="rId23" cstate="print"/>
            <a:stretch>
              <a:fillRect/>
            </a:stretch>
          </p:blipFill>
          <p:spPr>
            <a:xfrm>
              <a:off x="3088487" y="1565059"/>
              <a:ext cx="13373" cy="60426"/>
            </a:xfrm>
            <a:prstGeom prst="rect">
              <a:avLst/>
            </a:prstGeom>
          </p:spPr>
        </p:pic>
        <p:pic>
          <p:nvPicPr>
            <p:cNvPr id="33" name="object 33"/>
            <p:cNvPicPr/>
            <p:nvPr/>
          </p:nvPicPr>
          <p:blipFill>
            <a:blip r:embed="rId18" cstate="print"/>
            <a:stretch>
              <a:fillRect/>
            </a:stretch>
          </p:blipFill>
          <p:spPr>
            <a:xfrm>
              <a:off x="3088487" y="1638859"/>
              <a:ext cx="13373" cy="24206"/>
            </a:xfrm>
            <a:prstGeom prst="rect">
              <a:avLst/>
            </a:prstGeom>
          </p:spPr>
        </p:pic>
        <p:pic>
          <p:nvPicPr>
            <p:cNvPr id="34" name="object 34"/>
            <p:cNvPicPr/>
            <p:nvPr/>
          </p:nvPicPr>
          <p:blipFill>
            <a:blip r:embed="rId24" cstate="print"/>
            <a:stretch>
              <a:fillRect/>
            </a:stretch>
          </p:blipFill>
          <p:spPr>
            <a:xfrm>
              <a:off x="3114725" y="1600683"/>
              <a:ext cx="192150" cy="191579"/>
            </a:xfrm>
            <a:prstGeom prst="rect">
              <a:avLst/>
            </a:prstGeom>
          </p:spPr>
        </p:pic>
        <p:pic>
          <p:nvPicPr>
            <p:cNvPr id="35" name="object 35"/>
            <p:cNvPicPr/>
            <p:nvPr/>
          </p:nvPicPr>
          <p:blipFill>
            <a:blip r:embed="rId25" cstate="print"/>
            <a:stretch>
              <a:fillRect/>
            </a:stretch>
          </p:blipFill>
          <p:spPr>
            <a:xfrm>
              <a:off x="6762356" y="1282268"/>
              <a:ext cx="236410" cy="204355"/>
            </a:xfrm>
            <a:prstGeom prst="rect">
              <a:avLst/>
            </a:prstGeom>
          </p:spPr>
        </p:pic>
        <p:pic>
          <p:nvPicPr>
            <p:cNvPr id="36" name="object 36"/>
            <p:cNvPicPr/>
            <p:nvPr/>
          </p:nvPicPr>
          <p:blipFill>
            <a:blip r:embed="rId26" cstate="print"/>
            <a:stretch>
              <a:fillRect/>
            </a:stretch>
          </p:blipFill>
          <p:spPr>
            <a:xfrm>
              <a:off x="6842506" y="1282243"/>
              <a:ext cx="76123" cy="84442"/>
            </a:xfrm>
            <a:prstGeom prst="rect">
              <a:avLst/>
            </a:prstGeom>
          </p:spPr>
        </p:pic>
        <p:pic>
          <p:nvPicPr>
            <p:cNvPr id="37" name="object 37"/>
            <p:cNvPicPr/>
            <p:nvPr/>
          </p:nvPicPr>
          <p:blipFill>
            <a:blip r:embed="rId27" cstate="print"/>
            <a:stretch>
              <a:fillRect/>
            </a:stretch>
          </p:blipFill>
          <p:spPr>
            <a:xfrm>
              <a:off x="6794410" y="1434554"/>
              <a:ext cx="52095" cy="12014"/>
            </a:xfrm>
            <a:prstGeom prst="rect">
              <a:avLst/>
            </a:prstGeom>
          </p:spPr>
        </p:pic>
        <p:pic>
          <p:nvPicPr>
            <p:cNvPr id="38" name="object 38"/>
            <p:cNvPicPr/>
            <p:nvPr/>
          </p:nvPicPr>
          <p:blipFill>
            <a:blip r:embed="rId28" cstate="print"/>
            <a:stretch>
              <a:fillRect/>
            </a:stretch>
          </p:blipFill>
          <p:spPr>
            <a:xfrm>
              <a:off x="6794410" y="1398473"/>
              <a:ext cx="84137" cy="12039"/>
            </a:xfrm>
            <a:prstGeom prst="rect">
              <a:avLst/>
            </a:prstGeom>
          </p:spPr>
        </p:pic>
        <p:pic>
          <p:nvPicPr>
            <p:cNvPr id="39" name="object 39"/>
            <p:cNvPicPr/>
            <p:nvPr/>
          </p:nvPicPr>
          <p:blipFill>
            <a:blip r:embed="rId29" cstate="print"/>
            <a:stretch>
              <a:fillRect/>
            </a:stretch>
          </p:blipFill>
          <p:spPr>
            <a:xfrm>
              <a:off x="6762356" y="1474622"/>
              <a:ext cx="284505" cy="236410"/>
            </a:xfrm>
            <a:prstGeom prst="rect">
              <a:avLst/>
            </a:prstGeom>
          </p:spPr>
        </p:pic>
        <p:pic>
          <p:nvPicPr>
            <p:cNvPr id="40" name="object 40"/>
            <p:cNvPicPr/>
            <p:nvPr/>
          </p:nvPicPr>
          <p:blipFill>
            <a:blip r:embed="rId30" cstate="print"/>
            <a:stretch>
              <a:fillRect/>
            </a:stretch>
          </p:blipFill>
          <p:spPr>
            <a:xfrm>
              <a:off x="6866533" y="1474610"/>
              <a:ext cx="76136" cy="108483"/>
            </a:xfrm>
            <a:prstGeom prst="rect">
              <a:avLst/>
            </a:prstGeom>
          </p:spPr>
        </p:pic>
        <p:pic>
          <p:nvPicPr>
            <p:cNvPr id="41" name="object 41"/>
            <p:cNvPicPr/>
            <p:nvPr/>
          </p:nvPicPr>
          <p:blipFill>
            <a:blip r:embed="rId31" cstate="print"/>
            <a:stretch>
              <a:fillRect/>
            </a:stretch>
          </p:blipFill>
          <p:spPr>
            <a:xfrm>
              <a:off x="6794410" y="1658950"/>
              <a:ext cx="68097" cy="12014"/>
            </a:xfrm>
            <a:prstGeom prst="rect">
              <a:avLst/>
            </a:prstGeom>
          </p:spPr>
        </p:pic>
        <p:pic>
          <p:nvPicPr>
            <p:cNvPr id="42" name="object 42"/>
            <p:cNvPicPr/>
            <p:nvPr/>
          </p:nvPicPr>
          <p:blipFill>
            <a:blip r:embed="rId32" cstate="print"/>
            <a:stretch>
              <a:fillRect/>
            </a:stretch>
          </p:blipFill>
          <p:spPr>
            <a:xfrm>
              <a:off x="6593369" y="1250226"/>
              <a:ext cx="526453" cy="524903"/>
            </a:xfrm>
            <a:prstGeom prst="rect">
              <a:avLst/>
            </a:prstGeom>
          </p:spPr>
        </p:pic>
        <p:pic>
          <p:nvPicPr>
            <p:cNvPr id="43" name="object 43"/>
            <p:cNvPicPr/>
            <p:nvPr/>
          </p:nvPicPr>
          <p:blipFill>
            <a:blip r:embed="rId33" cstate="print"/>
            <a:stretch>
              <a:fillRect/>
            </a:stretch>
          </p:blipFill>
          <p:spPr>
            <a:xfrm>
              <a:off x="6642150" y="1634884"/>
              <a:ext cx="140246" cy="140246"/>
            </a:xfrm>
            <a:prstGeom prst="rect">
              <a:avLst/>
            </a:prstGeom>
          </p:spPr>
        </p:pic>
        <p:sp>
          <p:nvSpPr>
            <p:cNvPr id="44" name="object 44"/>
            <p:cNvSpPr/>
            <p:nvPr/>
          </p:nvSpPr>
          <p:spPr>
            <a:xfrm>
              <a:off x="6692239" y="1684979"/>
              <a:ext cx="40640" cy="40640"/>
            </a:xfrm>
            <a:custGeom>
              <a:avLst/>
              <a:gdLst/>
              <a:ahLst/>
              <a:cxnLst/>
              <a:rect l="l" t="t" r="r" b="b"/>
              <a:pathLst>
                <a:path w="40640" h="40639">
                  <a:moveTo>
                    <a:pt x="20040" y="0"/>
                  </a:moveTo>
                  <a:lnTo>
                    <a:pt x="12242" y="1573"/>
                  </a:lnTo>
                  <a:lnTo>
                    <a:pt x="5872" y="5865"/>
                  </a:lnTo>
                  <a:lnTo>
                    <a:pt x="1575" y="12231"/>
                  </a:lnTo>
                  <a:lnTo>
                    <a:pt x="0" y="20027"/>
                  </a:lnTo>
                  <a:lnTo>
                    <a:pt x="1575" y="27825"/>
                  </a:lnTo>
                  <a:lnTo>
                    <a:pt x="5872" y="34196"/>
                  </a:lnTo>
                  <a:lnTo>
                    <a:pt x="12242" y="38492"/>
                  </a:lnTo>
                  <a:lnTo>
                    <a:pt x="20040" y="40068"/>
                  </a:lnTo>
                  <a:lnTo>
                    <a:pt x="27836" y="38492"/>
                  </a:lnTo>
                  <a:lnTo>
                    <a:pt x="34202" y="34196"/>
                  </a:lnTo>
                  <a:lnTo>
                    <a:pt x="38494" y="27825"/>
                  </a:lnTo>
                  <a:lnTo>
                    <a:pt x="40068" y="20027"/>
                  </a:lnTo>
                  <a:lnTo>
                    <a:pt x="38494" y="12231"/>
                  </a:lnTo>
                  <a:lnTo>
                    <a:pt x="34202" y="5865"/>
                  </a:lnTo>
                  <a:lnTo>
                    <a:pt x="27836" y="1573"/>
                  </a:lnTo>
                  <a:lnTo>
                    <a:pt x="20040" y="0"/>
                  </a:lnTo>
                  <a:close/>
                </a:path>
              </a:pathLst>
            </a:custGeom>
            <a:solidFill>
              <a:srgbClr val="FFFFFF"/>
            </a:solidFill>
          </p:spPr>
          <p:txBody>
            <a:bodyPr wrap="square" lIns="0" tIns="0" rIns="0" bIns="0" rtlCol="0"/>
            <a:lstStyle/>
            <a:p>
              <a:endParaRPr dirty="0"/>
            </a:p>
          </p:txBody>
        </p:sp>
        <p:pic>
          <p:nvPicPr>
            <p:cNvPr id="45" name="object 45"/>
            <p:cNvPicPr/>
            <p:nvPr/>
          </p:nvPicPr>
          <p:blipFill>
            <a:blip r:embed="rId34" cstate="print"/>
            <a:stretch>
              <a:fillRect/>
            </a:stretch>
          </p:blipFill>
          <p:spPr>
            <a:xfrm>
              <a:off x="6686232" y="1678966"/>
              <a:ext cx="52095" cy="52082"/>
            </a:xfrm>
            <a:prstGeom prst="rect">
              <a:avLst/>
            </a:prstGeom>
          </p:spPr>
        </p:pic>
      </p:grpSp>
      <p:sp>
        <p:nvSpPr>
          <p:cNvPr id="46" name="object 46"/>
          <p:cNvSpPr txBox="1"/>
          <p:nvPr/>
        </p:nvSpPr>
        <p:spPr>
          <a:xfrm>
            <a:off x="2719424" y="2507479"/>
            <a:ext cx="3617970" cy="474489"/>
          </a:xfrm>
          <a:prstGeom prst="rect">
            <a:avLst/>
          </a:prstGeom>
        </p:spPr>
        <p:txBody>
          <a:bodyPr vert="horz" wrap="square" lIns="0" tIns="12700" rIns="0" bIns="0" rtlCol="0">
            <a:spAutoFit/>
          </a:bodyPr>
          <a:lstStyle/>
          <a:p>
            <a:pPr marL="12700">
              <a:lnSpc>
                <a:spcPct val="100000"/>
              </a:lnSpc>
              <a:spcBef>
                <a:spcPts val="100"/>
              </a:spcBef>
            </a:pPr>
            <a:r>
              <a:rPr sz="1000" u="sng" dirty="0">
                <a:solidFill>
                  <a:srgbClr val="231F20"/>
                </a:solidFill>
                <a:uFill>
                  <a:solidFill>
                    <a:srgbClr val="231F20"/>
                  </a:solidFill>
                </a:uFill>
                <a:latin typeface="Calibri"/>
                <a:cs typeface="Calibri"/>
              </a:rPr>
              <a:t>Order</a:t>
            </a:r>
            <a:r>
              <a:rPr sz="1000" u="sng" spc="155" dirty="0">
                <a:solidFill>
                  <a:srgbClr val="231F20"/>
                </a:solidFill>
                <a:uFill>
                  <a:solidFill>
                    <a:srgbClr val="231F20"/>
                  </a:solidFill>
                </a:uFill>
                <a:latin typeface="Calibri"/>
                <a:cs typeface="Calibri"/>
              </a:rPr>
              <a:t> </a:t>
            </a:r>
            <a:r>
              <a:rPr sz="1000" u="sng" spc="-10" dirty="0">
                <a:solidFill>
                  <a:srgbClr val="231F20"/>
                </a:solidFill>
                <a:uFill>
                  <a:solidFill>
                    <a:srgbClr val="231F20"/>
                  </a:solidFill>
                </a:uFill>
                <a:latin typeface="Calibri"/>
                <a:cs typeface="Calibri"/>
              </a:rPr>
              <a:t>Commitment</a:t>
            </a:r>
            <a:endParaRPr sz="1000" dirty="0">
              <a:latin typeface="Calibri"/>
              <a:cs typeface="Calibri"/>
            </a:endParaRPr>
          </a:p>
          <a:p>
            <a:pPr marL="12700" marR="5080">
              <a:lnSpc>
                <a:spcPct val="100000"/>
              </a:lnSpc>
            </a:pPr>
            <a:r>
              <a:rPr sz="1000" dirty="0">
                <a:solidFill>
                  <a:schemeClr val="tx1"/>
                </a:solidFill>
                <a:latin typeface="Calibri"/>
                <a:cs typeface="Calibri"/>
              </a:rPr>
              <a:t>Order</a:t>
            </a:r>
            <a:r>
              <a:rPr sz="1000" spc="35" dirty="0">
                <a:solidFill>
                  <a:schemeClr val="tx1"/>
                </a:solidFill>
                <a:latin typeface="Calibri"/>
                <a:cs typeface="Calibri"/>
              </a:rPr>
              <a:t> </a:t>
            </a:r>
            <a:r>
              <a:rPr lang="en-US" sz="1000" spc="35" dirty="0">
                <a:solidFill>
                  <a:schemeClr val="tx1"/>
                </a:solidFill>
                <a:latin typeface="Calibri"/>
                <a:cs typeface="Calibri"/>
              </a:rPr>
              <a:t>C</a:t>
            </a:r>
            <a:r>
              <a:rPr sz="1000" dirty="0">
                <a:solidFill>
                  <a:schemeClr val="tx1"/>
                </a:solidFill>
                <a:latin typeface="Calibri"/>
                <a:cs typeface="Calibri"/>
              </a:rPr>
              <a:t>onfirmation</a:t>
            </a:r>
            <a:r>
              <a:rPr sz="1000" spc="40" dirty="0">
                <a:solidFill>
                  <a:schemeClr val="tx1"/>
                </a:solidFill>
                <a:latin typeface="Calibri"/>
                <a:cs typeface="Calibri"/>
              </a:rPr>
              <a:t> </a:t>
            </a:r>
            <a:r>
              <a:rPr sz="1000" dirty="0">
                <a:solidFill>
                  <a:schemeClr val="tx1"/>
                </a:solidFill>
                <a:latin typeface="Calibri"/>
                <a:cs typeface="Calibri"/>
              </a:rPr>
              <a:t>will</a:t>
            </a:r>
            <a:r>
              <a:rPr sz="1000" spc="35" dirty="0">
                <a:solidFill>
                  <a:schemeClr val="tx1"/>
                </a:solidFill>
                <a:latin typeface="Calibri"/>
                <a:cs typeface="Calibri"/>
              </a:rPr>
              <a:t> </a:t>
            </a:r>
            <a:r>
              <a:rPr sz="1000" dirty="0">
                <a:solidFill>
                  <a:schemeClr val="tx1"/>
                </a:solidFill>
                <a:latin typeface="Calibri"/>
                <a:cs typeface="Calibri"/>
              </a:rPr>
              <a:t>be</a:t>
            </a:r>
            <a:r>
              <a:rPr sz="1000" spc="40" dirty="0">
                <a:solidFill>
                  <a:schemeClr val="tx1"/>
                </a:solidFill>
                <a:latin typeface="Calibri"/>
                <a:cs typeface="Calibri"/>
              </a:rPr>
              <a:t> </a:t>
            </a:r>
            <a:r>
              <a:rPr sz="1000" spc="-10" dirty="0">
                <a:solidFill>
                  <a:schemeClr val="tx1"/>
                </a:solidFill>
                <a:latin typeface="Calibri"/>
                <a:cs typeface="Calibri"/>
              </a:rPr>
              <a:t>automatically </a:t>
            </a:r>
            <a:r>
              <a:rPr sz="1000" dirty="0">
                <a:solidFill>
                  <a:schemeClr val="tx1"/>
                </a:solidFill>
                <a:latin typeface="Calibri"/>
                <a:cs typeface="Calibri"/>
              </a:rPr>
              <a:t>sent</a:t>
            </a:r>
            <a:r>
              <a:rPr sz="1000" spc="15" dirty="0">
                <a:solidFill>
                  <a:schemeClr val="tx1"/>
                </a:solidFill>
                <a:latin typeface="Calibri"/>
                <a:cs typeface="Calibri"/>
              </a:rPr>
              <a:t> </a:t>
            </a:r>
            <a:r>
              <a:rPr sz="1000" dirty="0">
                <a:solidFill>
                  <a:schemeClr val="tx1"/>
                </a:solidFill>
                <a:latin typeface="Calibri"/>
                <a:cs typeface="Calibri"/>
              </a:rPr>
              <a:t>to</a:t>
            </a:r>
            <a:r>
              <a:rPr sz="1000" spc="15" dirty="0">
                <a:solidFill>
                  <a:schemeClr val="tx1"/>
                </a:solidFill>
                <a:latin typeface="Calibri"/>
                <a:cs typeface="Calibri"/>
              </a:rPr>
              <a:t> </a:t>
            </a:r>
            <a:r>
              <a:rPr sz="1000" dirty="0">
                <a:solidFill>
                  <a:schemeClr val="tx1"/>
                </a:solidFill>
                <a:latin typeface="Calibri"/>
                <a:cs typeface="Calibri"/>
              </a:rPr>
              <a:t>you</a:t>
            </a:r>
            <a:r>
              <a:rPr sz="1000" spc="15" dirty="0">
                <a:solidFill>
                  <a:schemeClr val="tx1"/>
                </a:solidFill>
                <a:latin typeface="Calibri"/>
                <a:cs typeface="Calibri"/>
              </a:rPr>
              <a:t> </a:t>
            </a:r>
            <a:r>
              <a:rPr sz="1000" dirty="0">
                <a:solidFill>
                  <a:schemeClr val="tx1"/>
                </a:solidFill>
                <a:latin typeface="Calibri"/>
                <a:cs typeface="Calibri"/>
              </a:rPr>
              <a:t>once</a:t>
            </a:r>
            <a:r>
              <a:rPr sz="1000" spc="20" dirty="0">
                <a:solidFill>
                  <a:schemeClr val="tx1"/>
                </a:solidFill>
                <a:latin typeface="Calibri"/>
                <a:cs typeface="Calibri"/>
              </a:rPr>
              <a:t> </a:t>
            </a:r>
            <a:r>
              <a:rPr sz="1000" dirty="0">
                <a:solidFill>
                  <a:schemeClr val="tx1"/>
                </a:solidFill>
                <a:latin typeface="Calibri"/>
                <a:cs typeface="Calibri"/>
              </a:rPr>
              <a:t>your</a:t>
            </a:r>
            <a:r>
              <a:rPr sz="1000" spc="15" dirty="0">
                <a:solidFill>
                  <a:schemeClr val="tx1"/>
                </a:solidFill>
                <a:latin typeface="Calibri"/>
                <a:cs typeface="Calibri"/>
              </a:rPr>
              <a:t> </a:t>
            </a:r>
            <a:r>
              <a:rPr sz="1000" dirty="0">
                <a:solidFill>
                  <a:schemeClr val="tx1"/>
                </a:solidFill>
                <a:latin typeface="Calibri"/>
                <a:cs typeface="Calibri"/>
              </a:rPr>
              <a:t>order</a:t>
            </a:r>
            <a:r>
              <a:rPr sz="1000" spc="15" dirty="0">
                <a:solidFill>
                  <a:schemeClr val="tx1"/>
                </a:solidFill>
                <a:latin typeface="Calibri"/>
                <a:cs typeface="Calibri"/>
              </a:rPr>
              <a:t> </a:t>
            </a:r>
            <a:r>
              <a:rPr sz="1000" dirty="0">
                <a:solidFill>
                  <a:schemeClr val="tx1"/>
                </a:solidFill>
                <a:latin typeface="Calibri"/>
                <a:cs typeface="Calibri"/>
              </a:rPr>
              <a:t>is</a:t>
            </a:r>
            <a:r>
              <a:rPr sz="1000" spc="20" dirty="0">
                <a:solidFill>
                  <a:schemeClr val="tx1"/>
                </a:solidFill>
                <a:latin typeface="Calibri"/>
                <a:cs typeface="Calibri"/>
              </a:rPr>
              <a:t> </a:t>
            </a:r>
            <a:r>
              <a:rPr sz="1000" dirty="0">
                <a:solidFill>
                  <a:schemeClr val="tx1"/>
                </a:solidFill>
                <a:latin typeface="Calibri"/>
                <a:cs typeface="Calibri"/>
              </a:rPr>
              <a:t>confirmed</a:t>
            </a:r>
            <a:r>
              <a:rPr sz="1000" spc="15" dirty="0">
                <a:solidFill>
                  <a:schemeClr val="tx1"/>
                </a:solidFill>
                <a:latin typeface="Calibri"/>
                <a:cs typeface="Calibri"/>
              </a:rPr>
              <a:t> </a:t>
            </a:r>
            <a:r>
              <a:rPr sz="1000" dirty="0">
                <a:solidFill>
                  <a:schemeClr val="tx1"/>
                </a:solidFill>
                <a:latin typeface="Calibri"/>
                <a:cs typeface="Calibri"/>
              </a:rPr>
              <a:t>and</a:t>
            </a:r>
            <a:r>
              <a:rPr sz="1000" spc="15" dirty="0">
                <a:solidFill>
                  <a:schemeClr val="tx1"/>
                </a:solidFill>
                <a:latin typeface="Calibri"/>
                <a:cs typeface="Calibri"/>
              </a:rPr>
              <a:t> </a:t>
            </a:r>
            <a:r>
              <a:rPr sz="1000" dirty="0">
                <a:solidFill>
                  <a:schemeClr val="tx1"/>
                </a:solidFill>
                <a:latin typeface="Calibri"/>
                <a:cs typeface="Calibri"/>
              </a:rPr>
              <a:t>ready</a:t>
            </a:r>
            <a:r>
              <a:rPr sz="1000" spc="20" dirty="0">
                <a:solidFill>
                  <a:schemeClr val="tx1"/>
                </a:solidFill>
                <a:latin typeface="Calibri"/>
                <a:cs typeface="Calibri"/>
              </a:rPr>
              <a:t> </a:t>
            </a:r>
            <a:r>
              <a:rPr sz="1000" spc="-25" dirty="0">
                <a:solidFill>
                  <a:schemeClr val="tx1"/>
                </a:solidFill>
                <a:latin typeface="Calibri"/>
                <a:cs typeface="Calibri"/>
              </a:rPr>
              <a:t>for </a:t>
            </a:r>
            <a:r>
              <a:rPr lang="en-US" sz="1000" spc="-20" dirty="0">
                <a:solidFill>
                  <a:schemeClr val="tx1"/>
                </a:solidFill>
                <a:latin typeface="Calibri"/>
                <a:cs typeface="Calibri"/>
              </a:rPr>
              <a:t>shipment scheduled</a:t>
            </a:r>
            <a:r>
              <a:rPr sz="1000" spc="-20" dirty="0">
                <a:solidFill>
                  <a:schemeClr val="tx1"/>
                </a:solidFill>
                <a:latin typeface="Calibri"/>
                <a:cs typeface="Calibri"/>
              </a:rPr>
              <a:t>.</a:t>
            </a:r>
            <a:r>
              <a:rPr sz="1000" spc="35" dirty="0">
                <a:solidFill>
                  <a:schemeClr val="tx1"/>
                </a:solidFill>
                <a:latin typeface="Calibri"/>
                <a:cs typeface="Calibri"/>
              </a:rPr>
              <a:t> </a:t>
            </a:r>
            <a:endParaRPr sz="1000" dirty="0">
              <a:solidFill>
                <a:schemeClr val="tx1"/>
              </a:solidFill>
              <a:latin typeface="Calibri"/>
              <a:cs typeface="Calibri"/>
            </a:endParaRPr>
          </a:p>
        </p:txBody>
      </p:sp>
      <p:sp>
        <p:nvSpPr>
          <p:cNvPr id="47" name="object 47"/>
          <p:cNvSpPr txBox="1"/>
          <p:nvPr/>
        </p:nvSpPr>
        <p:spPr>
          <a:xfrm>
            <a:off x="6598889" y="2646844"/>
            <a:ext cx="1475105" cy="474489"/>
          </a:xfrm>
          <a:prstGeom prst="rect">
            <a:avLst/>
          </a:prstGeom>
        </p:spPr>
        <p:txBody>
          <a:bodyPr vert="horz" wrap="square" lIns="0" tIns="12700" rIns="0" bIns="0" rtlCol="0">
            <a:spAutoFit/>
          </a:bodyPr>
          <a:lstStyle/>
          <a:p>
            <a:pPr marL="12700" marR="5080">
              <a:lnSpc>
                <a:spcPct val="100000"/>
              </a:lnSpc>
              <a:spcBef>
                <a:spcPts val="100"/>
              </a:spcBef>
            </a:pPr>
            <a:r>
              <a:rPr sz="1000" dirty="0">
                <a:solidFill>
                  <a:srgbClr val="231F20"/>
                </a:solidFill>
                <a:latin typeface="Calibri"/>
                <a:cs typeface="Calibri"/>
              </a:rPr>
              <a:t>We provide </a:t>
            </a:r>
            <a:r>
              <a:rPr lang="en-US" sz="1000" dirty="0">
                <a:solidFill>
                  <a:srgbClr val="231F20"/>
                </a:solidFill>
                <a:latin typeface="Calibri"/>
                <a:cs typeface="Calibri"/>
              </a:rPr>
              <a:t>a variety of transport options, which includes:</a:t>
            </a:r>
            <a:endParaRPr sz="1000" dirty="0">
              <a:solidFill>
                <a:srgbClr val="231F20"/>
              </a:solidFill>
              <a:latin typeface="Calibri"/>
              <a:cs typeface="Calibri"/>
            </a:endParaRPr>
          </a:p>
        </p:txBody>
      </p:sp>
      <p:sp>
        <p:nvSpPr>
          <p:cNvPr id="48" name="object 48"/>
          <p:cNvSpPr txBox="1"/>
          <p:nvPr/>
        </p:nvSpPr>
        <p:spPr>
          <a:xfrm>
            <a:off x="6654674" y="4924558"/>
            <a:ext cx="1644650" cy="936154"/>
          </a:xfrm>
          <a:prstGeom prst="rect">
            <a:avLst/>
          </a:prstGeom>
        </p:spPr>
        <p:txBody>
          <a:bodyPr vert="horz" wrap="square" lIns="0" tIns="12700" rIns="0" bIns="0" rtlCol="0">
            <a:spAutoFit/>
          </a:bodyPr>
          <a:lstStyle/>
          <a:p>
            <a:pPr marL="12700" marR="5080">
              <a:lnSpc>
                <a:spcPct val="100000"/>
              </a:lnSpc>
              <a:spcBef>
                <a:spcPts val="100"/>
              </a:spcBef>
            </a:pPr>
            <a:r>
              <a:rPr lang="en-US" sz="1000" dirty="0">
                <a:solidFill>
                  <a:srgbClr val="231F20"/>
                </a:solidFill>
                <a:latin typeface="Calibri"/>
                <a:cs typeface="Calibri"/>
              </a:rPr>
              <a:t>For </a:t>
            </a:r>
            <a:r>
              <a:rPr sz="1000" dirty="0">
                <a:solidFill>
                  <a:srgbClr val="231F20"/>
                </a:solidFill>
                <a:latin typeface="Calibri"/>
                <a:cs typeface="Calibri"/>
              </a:rPr>
              <a:t>more details </a:t>
            </a:r>
            <a:r>
              <a:rPr lang="en-US" sz="1000" dirty="0">
                <a:solidFill>
                  <a:srgbClr val="231F20"/>
                </a:solidFill>
                <a:latin typeface="Calibri"/>
                <a:cs typeface="Calibri"/>
              </a:rPr>
              <a:t>about </a:t>
            </a:r>
            <a:r>
              <a:rPr sz="1000" dirty="0">
                <a:solidFill>
                  <a:srgbClr val="231F20"/>
                </a:solidFill>
                <a:latin typeface="Calibri"/>
                <a:cs typeface="Calibri"/>
              </a:rPr>
              <a:t>each</a:t>
            </a:r>
            <a:r>
              <a:rPr lang="en-US" sz="1000" dirty="0">
                <a:solidFill>
                  <a:srgbClr val="231F20"/>
                </a:solidFill>
                <a:latin typeface="Calibri"/>
                <a:cs typeface="Calibri"/>
              </a:rPr>
              <a:t> transport</a:t>
            </a:r>
            <a:r>
              <a:rPr sz="1000" dirty="0">
                <a:solidFill>
                  <a:srgbClr val="231F20"/>
                </a:solidFill>
                <a:latin typeface="Calibri"/>
                <a:cs typeface="Calibri"/>
              </a:rPr>
              <a:t> mode </a:t>
            </a:r>
            <a:r>
              <a:rPr lang="en-US" sz="1000" dirty="0">
                <a:solidFill>
                  <a:srgbClr val="231F20"/>
                </a:solidFill>
                <a:latin typeface="Calibri"/>
                <a:cs typeface="Calibri"/>
              </a:rPr>
              <a:t>and ensure y</a:t>
            </a:r>
            <a:r>
              <a:rPr sz="1000" dirty="0">
                <a:solidFill>
                  <a:srgbClr val="231F20"/>
                </a:solidFill>
                <a:latin typeface="Calibri"/>
                <a:cs typeface="Calibri"/>
              </a:rPr>
              <a:t>our expected arrival date</a:t>
            </a:r>
            <a:r>
              <a:rPr lang="en-US" sz="1000" dirty="0">
                <a:solidFill>
                  <a:srgbClr val="231F20"/>
                </a:solidFill>
                <a:latin typeface="Calibri"/>
                <a:cs typeface="Calibri"/>
              </a:rPr>
              <a:t> is met </a:t>
            </a:r>
            <a:r>
              <a:rPr sz="1000" dirty="0">
                <a:solidFill>
                  <a:srgbClr val="231F20"/>
                </a:solidFill>
                <a:latin typeface="Calibri"/>
                <a:cs typeface="Calibri"/>
              </a:rPr>
              <a:t>from your location, please contact our Customer Service</a:t>
            </a:r>
            <a:r>
              <a:rPr lang="en-US" sz="1000" dirty="0">
                <a:solidFill>
                  <a:srgbClr val="231F20"/>
                </a:solidFill>
                <a:latin typeface="Calibri"/>
                <a:cs typeface="Calibri"/>
              </a:rPr>
              <a:t> team</a:t>
            </a:r>
            <a:r>
              <a:rPr sz="1000" dirty="0">
                <a:solidFill>
                  <a:srgbClr val="231F20"/>
                </a:solidFill>
                <a:latin typeface="Calibri"/>
                <a:cs typeface="Calibri"/>
              </a:rPr>
              <a:t>.</a:t>
            </a:r>
          </a:p>
        </p:txBody>
      </p:sp>
      <p:sp>
        <p:nvSpPr>
          <p:cNvPr id="49" name="object 49"/>
          <p:cNvSpPr txBox="1"/>
          <p:nvPr/>
        </p:nvSpPr>
        <p:spPr>
          <a:xfrm>
            <a:off x="88900" y="3478758"/>
            <a:ext cx="2506167" cy="2069797"/>
          </a:xfrm>
          <a:prstGeom prst="rect">
            <a:avLst/>
          </a:prstGeom>
        </p:spPr>
        <p:txBody>
          <a:bodyPr vert="horz" wrap="square" lIns="0" tIns="17780" rIns="0" bIns="0" rtlCol="0">
            <a:spAutoFit/>
          </a:bodyPr>
          <a:lstStyle/>
          <a:p>
            <a:pPr marL="12700" marR="5080">
              <a:lnSpc>
                <a:spcPts val="1200"/>
              </a:lnSpc>
              <a:spcBef>
                <a:spcPts val="140"/>
              </a:spcBef>
            </a:pPr>
            <a:r>
              <a:rPr lang="en-US" sz="1000" b="1" u="sng" dirty="0">
                <a:solidFill>
                  <a:schemeClr val="tx1"/>
                </a:solidFill>
                <a:latin typeface="Calibri"/>
                <a:cs typeface="Calibri"/>
              </a:rPr>
              <a:t>Cut-off time for Singapore and Malaysia onshore deliveries</a:t>
            </a:r>
          </a:p>
          <a:p>
            <a:pPr marL="12700" marR="5080">
              <a:lnSpc>
                <a:spcPts val="1200"/>
              </a:lnSpc>
              <a:spcBef>
                <a:spcPts val="140"/>
              </a:spcBef>
            </a:pPr>
            <a:endParaRPr lang="en-US" sz="1000" b="1" u="sng" dirty="0">
              <a:solidFill>
                <a:schemeClr val="tx1"/>
              </a:solidFill>
              <a:latin typeface="Calibri"/>
              <a:cs typeface="Calibri"/>
            </a:endParaRPr>
          </a:p>
          <a:p>
            <a:pPr marL="12700" marR="5080">
              <a:lnSpc>
                <a:spcPts val="1200"/>
              </a:lnSpc>
              <a:spcBef>
                <a:spcPts val="140"/>
              </a:spcBef>
            </a:pPr>
            <a:r>
              <a:rPr sz="1000" spc="-20" dirty="0">
                <a:solidFill>
                  <a:schemeClr val="tx1"/>
                </a:solidFill>
                <a:latin typeface="Calibri"/>
                <a:cs typeface="Calibri"/>
              </a:rPr>
              <a:t>For </a:t>
            </a:r>
            <a:r>
              <a:rPr lang="en-US" sz="1000" spc="-20" dirty="0">
                <a:solidFill>
                  <a:schemeClr val="tx1"/>
                </a:solidFill>
                <a:latin typeface="Calibri"/>
                <a:cs typeface="Calibri"/>
              </a:rPr>
              <a:t>onshore deliveries in Singapore and Malaysia</a:t>
            </a:r>
            <a:r>
              <a:rPr sz="1000" spc="-20" dirty="0">
                <a:solidFill>
                  <a:schemeClr val="tx1"/>
                </a:solidFill>
                <a:latin typeface="Calibri"/>
                <a:cs typeface="Calibri"/>
              </a:rPr>
              <a:t>, </a:t>
            </a:r>
            <a:r>
              <a:rPr lang="en-US" sz="1000" spc="-20" dirty="0">
                <a:solidFill>
                  <a:schemeClr val="tx1"/>
                </a:solidFill>
                <a:latin typeface="Calibri"/>
                <a:cs typeface="Calibri"/>
              </a:rPr>
              <a:t>p</a:t>
            </a:r>
            <a:r>
              <a:rPr sz="1000" spc="-20" dirty="0">
                <a:solidFill>
                  <a:schemeClr val="tx1"/>
                </a:solidFill>
                <a:latin typeface="Calibri"/>
                <a:cs typeface="Calibri"/>
              </a:rPr>
              <a:t>lease place</a:t>
            </a:r>
            <a:r>
              <a:rPr lang="en-US" sz="1000" spc="-20" dirty="0">
                <a:solidFill>
                  <a:schemeClr val="tx1"/>
                </a:solidFill>
                <a:latin typeface="Calibri"/>
                <a:cs typeface="Calibri"/>
              </a:rPr>
              <a:t> your </a:t>
            </a:r>
            <a:r>
              <a:rPr sz="1000" spc="-20" dirty="0">
                <a:solidFill>
                  <a:schemeClr val="tx1"/>
                </a:solidFill>
                <a:latin typeface="Calibri"/>
                <a:cs typeface="Calibri"/>
              </a:rPr>
              <a:t>online order or contact Customer Service for </a:t>
            </a:r>
            <a:r>
              <a:rPr sz="1000" dirty="0">
                <a:solidFill>
                  <a:schemeClr val="tx1"/>
                </a:solidFill>
                <a:latin typeface="Calibri"/>
                <a:cs typeface="Calibri"/>
              </a:rPr>
              <a:t>manual</a:t>
            </a:r>
            <a:r>
              <a:rPr sz="1000" spc="60" dirty="0">
                <a:solidFill>
                  <a:schemeClr val="tx1"/>
                </a:solidFill>
                <a:latin typeface="Calibri"/>
                <a:cs typeface="Calibri"/>
              </a:rPr>
              <a:t> </a:t>
            </a:r>
            <a:r>
              <a:rPr sz="1000" spc="-20" dirty="0">
                <a:solidFill>
                  <a:schemeClr val="tx1"/>
                </a:solidFill>
                <a:latin typeface="Calibri"/>
                <a:cs typeface="Calibri"/>
              </a:rPr>
              <a:t>order </a:t>
            </a:r>
            <a:r>
              <a:rPr sz="1000" dirty="0">
                <a:solidFill>
                  <a:schemeClr val="tx1"/>
                </a:solidFill>
                <a:latin typeface="Calibri"/>
                <a:cs typeface="Calibri"/>
              </a:rPr>
              <a:t>placement</a:t>
            </a:r>
            <a:r>
              <a:rPr sz="1000" spc="30" dirty="0">
                <a:solidFill>
                  <a:schemeClr val="tx1"/>
                </a:solidFill>
                <a:latin typeface="Calibri"/>
                <a:cs typeface="Calibri"/>
              </a:rPr>
              <a:t> </a:t>
            </a:r>
            <a:r>
              <a:rPr sz="1000" dirty="0">
                <a:solidFill>
                  <a:schemeClr val="tx1"/>
                </a:solidFill>
                <a:latin typeface="Calibri"/>
                <a:cs typeface="Calibri"/>
              </a:rPr>
              <a:t>before</a:t>
            </a:r>
            <a:r>
              <a:rPr sz="1000" spc="30" dirty="0">
                <a:solidFill>
                  <a:schemeClr val="tx1"/>
                </a:solidFill>
                <a:latin typeface="Calibri"/>
                <a:cs typeface="Calibri"/>
              </a:rPr>
              <a:t> </a:t>
            </a:r>
            <a:r>
              <a:rPr sz="1000" b="1" spc="-20" dirty="0">
                <a:solidFill>
                  <a:schemeClr val="tx1"/>
                </a:solidFill>
                <a:latin typeface="Calibri"/>
                <a:cs typeface="Calibri"/>
              </a:rPr>
              <a:t>2:00 pm</a:t>
            </a:r>
            <a:r>
              <a:rPr lang="en-US" sz="1000" b="1" spc="-20" dirty="0">
                <a:solidFill>
                  <a:schemeClr val="tx1"/>
                </a:solidFill>
                <a:latin typeface="Calibri"/>
                <a:cs typeface="Calibri"/>
              </a:rPr>
              <a:t> local time.</a:t>
            </a:r>
          </a:p>
          <a:p>
            <a:pPr marL="12700" marR="5080">
              <a:lnSpc>
                <a:spcPts val="1200"/>
              </a:lnSpc>
              <a:spcBef>
                <a:spcPts val="140"/>
              </a:spcBef>
            </a:pPr>
            <a:endParaRPr lang="en-US" sz="1000" dirty="0">
              <a:solidFill>
                <a:schemeClr val="tx1"/>
              </a:solidFill>
              <a:latin typeface="Calibri"/>
              <a:cs typeface="Calibri"/>
            </a:endParaRPr>
          </a:p>
          <a:p>
            <a:pPr marL="12700" marR="5080" algn="l">
              <a:lnSpc>
                <a:spcPts val="1200"/>
              </a:lnSpc>
              <a:spcBef>
                <a:spcPts val="140"/>
              </a:spcBef>
            </a:pPr>
            <a:r>
              <a:rPr lang="en-US" sz="1000" dirty="0">
                <a:solidFill>
                  <a:schemeClr val="tx1"/>
                </a:solidFill>
                <a:latin typeface="+mj-lt"/>
                <a:cs typeface="Calibri Light" panose="020F0302020204030204" pitchFamily="34" charset="0"/>
              </a:rPr>
              <a:t>For onshore deliveries in Singapore and Malaysia, please allow </a:t>
            </a:r>
            <a:r>
              <a:rPr lang="en-US" sz="1000" b="1" dirty="0">
                <a:solidFill>
                  <a:schemeClr val="tx1"/>
                </a:solidFill>
                <a:latin typeface="+mj-lt"/>
                <a:cs typeface="Calibri Light" panose="020F0302020204030204" pitchFamily="34" charset="0"/>
              </a:rPr>
              <a:t>3 working days</a:t>
            </a:r>
            <a:r>
              <a:rPr lang="en-US" sz="1000" u="sng" dirty="0">
                <a:solidFill>
                  <a:schemeClr val="tx1"/>
                </a:solidFill>
                <a:latin typeface="+mj-lt"/>
                <a:cs typeface="Calibri Light" panose="020F0302020204030204" pitchFamily="34" charset="0"/>
              </a:rPr>
              <a:t> </a:t>
            </a:r>
            <a:r>
              <a:rPr lang="en-US" sz="1000" dirty="0">
                <a:solidFill>
                  <a:schemeClr val="tx1"/>
                </a:solidFill>
                <a:latin typeface="+mj-lt"/>
                <a:cs typeface="Calibri Light" panose="020F0302020204030204" pitchFamily="34" charset="0"/>
              </a:rPr>
              <a:t>for order placement in advance of the loading date to ensure sufficient lead time for ordering and logistical processes.</a:t>
            </a:r>
          </a:p>
        </p:txBody>
      </p:sp>
      <p:sp>
        <p:nvSpPr>
          <p:cNvPr id="50" name="object 50"/>
          <p:cNvSpPr/>
          <p:nvPr/>
        </p:nvSpPr>
        <p:spPr>
          <a:xfrm>
            <a:off x="7725588" y="3198584"/>
            <a:ext cx="372745" cy="306070"/>
          </a:xfrm>
          <a:custGeom>
            <a:avLst/>
            <a:gdLst/>
            <a:ahLst/>
            <a:cxnLst/>
            <a:rect l="l" t="t" r="r" b="b"/>
            <a:pathLst>
              <a:path w="372745" h="306070">
                <a:moveTo>
                  <a:pt x="53479" y="88404"/>
                </a:moveTo>
                <a:lnTo>
                  <a:pt x="40182" y="88404"/>
                </a:lnTo>
                <a:lnTo>
                  <a:pt x="40182" y="104546"/>
                </a:lnTo>
                <a:lnTo>
                  <a:pt x="53479" y="104546"/>
                </a:lnTo>
                <a:lnTo>
                  <a:pt x="53479" y="88404"/>
                </a:lnTo>
                <a:close/>
              </a:path>
              <a:path w="372745" h="306070">
                <a:moveTo>
                  <a:pt x="53479" y="57848"/>
                </a:moveTo>
                <a:lnTo>
                  <a:pt x="40182" y="57848"/>
                </a:lnTo>
                <a:lnTo>
                  <a:pt x="40182" y="73990"/>
                </a:lnTo>
                <a:lnTo>
                  <a:pt x="53479" y="73990"/>
                </a:lnTo>
                <a:lnTo>
                  <a:pt x="53479" y="57848"/>
                </a:lnTo>
                <a:close/>
              </a:path>
              <a:path w="372745" h="306070">
                <a:moveTo>
                  <a:pt x="78460" y="88404"/>
                </a:moveTo>
                <a:lnTo>
                  <a:pt x="65151" y="88404"/>
                </a:lnTo>
                <a:lnTo>
                  <a:pt x="65151" y="104546"/>
                </a:lnTo>
                <a:lnTo>
                  <a:pt x="78460" y="104546"/>
                </a:lnTo>
                <a:lnTo>
                  <a:pt x="78460" y="88404"/>
                </a:lnTo>
                <a:close/>
              </a:path>
              <a:path w="372745" h="306070">
                <a:moveTo>
                  <a:pt x="78460" y="57848"/>
                </a:moveTo>
                <a:lnTo>
                  <a:pt x="65151" y="57848"/>
                </a:lnTo>
                <a:lnTo>
                  <a:pt x="65151" y="73990"/>
                </a:lnTo>
                <a:lnTo>
                  <a:pt x="78460" y="73990"/>
                </a:lnTo>
                <a:lnTo>
                  <a:pt x="78460" y="57848"/>
                </a:lnTo>
                <a:close/>
              </a:path>
              <a:path w="372745" h="306070">
                <a:moveTo>
                  <a:pt x="372529" y="282498"/>
                </a:moveTo>
                <a:lnTo>
                  <a:pt x="369557" y="279539"/>
                </a:lnTo>
                <a:lnTo>
                  <a:pt x="365899" y="279539"/>
                </a:lnTo>
                <a:lnTo>
                  <a:pt x="357695" y="280212"/>
                </a:lnTo>
                <a:lnTo>
                  <a:pt x="351243" y="281952"/>
                </a:lnTo>
                <a:lnTo>
                  <a:pt x="346036" y="284340"/>
                </a:lnTo>
                <a:lnTo>
                  <a:pt x="332790" y="292430"/>
                </a:lnTo>
                <a:lnTo>
                  <a:pt x="315772" y="292430"/>
                </a:lnTo>
                <a:lnTo>
                  <a:pt x="302526" y="284340"/>
                </a:lnTo>
                <a:lnTo>
                  <a:pt x="297319" y="281952"/>
                </a:lnTo>
                <a:lnTo>
                  <a:pt x="290855" y="280212"/>
                </a:lnTo>
                <a:lnTo>
                  <a:pt x="282663" y="279539"/>
                </a:lnTo>
                <a:lnTo>
                  <a:pt x="274472" y="280212"/>
                </a:lnTo>
                <a:lnTo>
                  <a:pt x="268020" y="281952"/>
                </a:lnTo>
                <a:lnTo>
                  <a:pt x="262813" y="284340"/>
                </a:lnTo>
                <a:lnTo>
                  <a:pt x="249580" y="292430"/>
                </a:lnTo>
                <a:lnTo>
                  <a:pt x="232587" y="292430"/>
                </a:lnTo>
                <a:lnTo>
                  <a:pt x="219367" y="284340"/>
                </a:lnTo>
                <a:lnTo>
                  <a:pt x="214160" y="281952"/>
                </a:lnTo>
                <a:lnTo>
                  <a:pt x="207695" y="280212"/>
                </a:lnTo>
                <a:lnTo>
                  <a:pt x="199517" y="279539"/>
                </a:lnTo>
                <a:lnTo>
                  <a:pt x="187248" y="279539"/>
                </a:lnTo>
                <a:lnTo>
                  <a:pt x="166458" y="292430"/>
                </a:lnTo>
                <a:lnTo>
                  <a:pt x="149453" y="292430"/>
                </a:lnTo>
                <a:lnTo>
                  <a:pt x="128663" y="279539"/>
                </a:lnTo>
                <a:lnTo>
                  <a:pt x="116395" y="279539"/>
                </a:lnTo>
                <a:lnTo>
                  <a:pt x="108216" y="280212"/>
                </a:lnTo>
                <a:lnTo>
                  <a:pt x="101752" y="281952"/>
                </a:lnTo>
                <a:lnTo>
                  <a:pt x="96545" y="284340"/>
                </a:lnTo>
                <a:lnTo>
                  <a:pt x="83324" y="292430"/>
                </a:lnTo>
                <a:lnTo>
                  <a:pt x="66332" y="292430"/>
                </a:lnTo>
                <a:lnTo>
                  <a:pt x="45542" y="279539"/>
                </a:lnTo>
                <a:lnTo>
                  <a:pt x="29603" y="279539"/>
                </a:lnTo>
                <a:lnTo>
                  <a:pt x="26619" y="282498"/>
                </a:lnTo>
                <a:lnTo>
                  <a:pt x="26619" y="289852"/>
                </a:lnTo>
                <a:lnTo>
                  <a:pt x="29603" y="292823"/>
                </a:lnTo>
                <a:lnTo>
                  <a:pt x="41770" y="292823"/>
                </a:lnTo>
                <a:lnTo>
                  <a:pt x="62534" y="305714"/>
                </a:lnTo>
                <a:lnTo>
                  <a:pt x="87109" y="305714"/>
                </a:lnTo>
                <a:lnTo>
                  <a:pt x="107899" y="292823"/>
                </a:lnTo>
                <a:lnTo>
                  <a:pt x="124879" y="292823"/>
                </a:lnTo>
                <a:lnTo>
                  <a:pt x="145669" y="305714"/>
                </a:lnTo>
                <a:lnTo>
                  <a:pt x="157949" y="305714"/>
                </a:lnTo>
                <a:lnTo>
                  <a:pt x="166141" y="305041"/>
                </a:lnTo>
                <a:lnTo>
                  <a:pt x="172593" y="303301"/>
                </a:lnTo>
                <a:lnTo>
                  <a:pt x="177800" y="300913"/>
                </a:lnTo>
                <a:lnTo>
                  <a:pt x="191020" y="292823"/>
                </a:lnTo>
                <a:lnTo>
                  <a:pt x="208013" y="292823"/>
                </a:lnTo>
                <a:lnTo>
                  <a:pt x="228803" y="305714"/>
                </a:lnTo>
                <a:lnTo>
                  <a:pt x="253365" y="305714"/>
                </a:lnTo>
                <a:lnTo>
                  <a:pt x="274154" y="292823"/>
                </a:lnTo>
                <a:lnTo>
                  <a:pt x="291172" y="292823"/>
                </a:lnTo>
                <a:lnTo>
                  <a:pt x="304419" y="300913"/>
                </a:lnTo>
                <a:lnTo>
                  <a:pt x="309626" y="303301"/>
                </a:lnTo>
                <a:lnTo>
                  <a:pt x="316090" y="305041"/>
                </a:lnTo>
                <a:lnTo>
                  <a:pt x="324281" y="305714"/>
                </a:lnTo>
                <a:lnTo>
                  <a:pt x="332473" y="305041"/>
                </a:lnTo>
                <a:lnTo>
                  <a:pt x="338937" y="303301"/>
                </a:lnTo>
                <a:lnTo>
                  <a:pt x="344144" y="300913"/>
                </a:lnTo>
                <a:lnTo>
                  <a:pt x="357378" y="292823"/>
                </a:lnTo>
                <a:lnTo>
                  <a:pt x="369557" y="292823"/>
                </a:lnTo>
                <a:lnTo>
                  <a:pt x="372529" y="289852"/>
                </a:lnTo>
                <a:lnTo>
                  <a:pt x="372529" y="282498"/>
                </a:lnTo>
                <a:close/>
              </a:path>
              <a:path w="372745" h="306070">
                <a:moveTo>
                  <a:pt x="372529" y="250291"/>
                </a:moveTo>
                <a:lnTo>
                  <a:pt x="369557" y="247332"/>
                </a:lnTo>
                <a:lnTo>
                  <a:pt x="365899" y="247332"/>
                </a:lnTo>
                <a:lnTo>
                  <a:pt x="357708" y="248005"/>
                </a:lnTo>
                <a:lnTo>
                  <a:pt x="351243" y="249745"/>
                </a:lnTo>
                <a:lnTo>
                  <a:pt x="346024" y="252133"/>
                </a:lnTo>
                <a:lnTo>
                  <a:pt x="340601" y="255358"/>
                </a:lnTo>
                <a:lnTo>
                  <a:pt x="346494" y="236626"/>
                </a:lnTo>
                <a:lnTo>
                  <a:pt x="350672" y="223342"/>
                </a:lnTo>
                <a:lnTo>
                  <a:pt x="361696" y="188277"/>
                </a:lnTo>
                <a:lnTo>
                  <a:pt x="362432" y="185839"/>
                </a:lnTo>
                <a:lnTo>
                  <a:pt x="361975" y="183159"/>
                </a:lnTo>
                <a:lnTo>
                  <a:pt x="358927" y="179057"/>
                </a:lnTo>
                <a:lnTo>
                  <a:pt x="356489" y="177825"/>
                </a:lnTo>
                <a:lnTo>
                  <a:pt x="346875" y="177825"/>
                </a:lnTo>
                <a:lnTo>
                  <a:pt x="346875" y="191122"/>
                </a:lnTo>
                <a:lnTo>
                  <a:pt x="336740" y="223342"/>
                </a:lnTo>
                <a:lnTo>
                  <a:pt x="332549" y="223342"/>
                </a:lnTo>
                <a:lnTo>
                  <a:pt x="332549" y="236626"/>
                </a:lnTo>
                <a:lnTo>
                  <a:pt x="325145" y="260172"/>
                </a:lnTo>
                <a:lnTo>
                  <a:pt x="324586" y="260210"/>
                </a:lnTo>
                <a:lnTo>
                  <a:pt x="315760" y="260210"/>
                </a:lnTo>
                <a:lnTo>
                  <a:pt x="306959" y="254762"/>
                </a:lnTo>
                <a:lnTo>
                  <a:pt x="302526" y="252133"/>
                </a:lnTo>
                <a:lnTo>
                  <a:pt x="297319" y="249745"/>
                </a:lnTo>
                <a:lnTo>
                  <a:pt x="290855" y="248005"/>
                </a:lnTo>
                <a:lnTo>
                  <a:pt x="282663" y="247332"/>
                </a:lnTo>
                <a:lnTo>
                  <a:pt x="274472" y="248005"/>
                </a:lnTo>
                <a:lnTo>
                  <a:pt x="268020" y="249745"/>
                </a:lnTo>
                <a:lnTo>
                  <a:pt x="262813" y="252133"/>
                </a:lnTo>
                <a:lnTo>
                  <a:pt x="258368" y="254774"/>
                </a:lnTo>
                <a:lnTo>
                  <a:pt x="249580" y="260210"/>
                </a:lnTo>
                <a:lnTo>
                  <a:pt x="232587" y="260210"/>
                </a:lnTo>
                <a:lnTo>
                  <a:pt x="211810" y="247332"/>
                </a:lnTo>
                <a:lnTo>
                  <a:pt x="187223" y="247332"/>
                </a:lnTo>
                <a:lnTo>
                  <a:pt x="166458" y="260210"/>
                </a:lnTo>
                <a:lnTo>
                  <a:pt x="149453" y="260210"/>
                </a:lnTo>
                <a:lnTo>
                  <a:pt x="148120" y="259384"/>
                </a:lnTo>
                <a:lnTo>
                  <a:pt x="128676" y="247332"/>
                </a:lnTo>
                <a:lnTo>
                  <a:pt x="104089" y="247332"/>
                </a:lnTo>
                <a:lnTo>
                  <a:pt x="86169" y="258419"/>
                </a:lnTo>
                <a:lnTo>
                  <a:pt x="82334" y="259384"/>
                </a:lnTo>
                <a:lnTo>
                  <a:pt x="69164" y="236626"/>
                </a:lnTo>
                <a:lnTo>
                  <a:pt x="332549" y="236626"/>
                </a:lnTo>
                <a:lnTo>
                  <a:pt x="332549" y="223342"/>
                </a:lnTo>
                <a:lnTo>
                  <a:pt x="61480" y="223342"/>
                </a:lnTo>
                <a:lnTo>
                  <a:pt x="17462" y="147231"/>
                </a:lnTo>
                <a:lnTo>
                  <a:pt x="106730" y="147231"/>
                </a:lnTo>
                <a:lnTo>
                  <a:pt x="136563" y="189826"/>
                </a:lnTo>
                <a:lnTo>
                  <a:pt x="139039" y="191122"/>
                </a:lnTo>
                <a:lnTo>
                  <a:pt x="346875" y="191122"/>
                </a:lnTo>
                <a:lnTo>
                  <a:pt x="346875" y="177825"/>
                </a:lnTo>
                <a:lnTo>
                  <a:pt x="346570" y="177825"/>
                </a:lnTo>
                <a:lnTo>
                  <a:pt x="346570" y="120256"/>
                </a:lnTo>
                <a:lnTo>
                  <a:pt x="343662" y="105854"/>
                </a:lnTo>
                <a:lnTo>
                  <a:pt x="337350" y="96494"/>
                </a:lnTo>
                <a:lnTo>
                  <a:pt x="335711" y="94068"/>
                </a:lnTo>
                <a:lnTo>
                  <a:pt x="333273" y="92430"/>
                </a:lnTo>
                <a:lnTo>
                  <a:pt x="333273" y="120256"/>
                </a:lnTo>
                <a:lnTo>
                  <a:pt x="333273" y="177825"/>
                </a:lnTo>
                <a:lnTo>
                  <a:pt x="285762" y="177825"/>
                </a:lnTo>
                <a:lnTo>
                  <a:pt x="285762" y="140677"/>
                </a:lnTo>
                <a:lnTo>
                  <a:pt x="300189" y="140677"/>
                </a:lnTo>
                <a:lnTo>
                  <a:pt x="302298" y="143522"/>
                </a:lnTo>
                <a:lnTo>
                  <a:pt x="305689" y="145376"/>
                </a:lnTo>
                <a:lnTo>
                  <a:pt x="315912" y="145376"/>
                </a:lnTo>
                <a:lnTo>
                  <a:pt x="320713" y="140677"/>
                </a:lnTo>
                <a:lnTo>
                  <a:pt x="321081" y="140309"/>
                </a:lnTo>
                <a:lnTo>
                  <a:pt x="321081" y="127774"/>
                </a:lnTo>
                <a:lnTo>
                  <a:pt x="320687" y="127381"/>
                </a:lnTo>
                <a:lnTo>
                  <a:pt x="315912" y="122682"/>
                </a:lnTo>
                <a:lnTo>
                  <a:pt x="305689" y="122682"/>
                </a:lnTo>
                <a:lnTo>
                  <a:pt x="302298" y="124548"/>
                </a:lnTo>
                <a:lnTo>
                  <a:pt x="300202" y="127381"/>
                </a:lnTo>
                <a:lnTo>
                  <a:pt x="285762" y="127381"/>
                </a:lnTo>
                <a:lnTo>
                  <a:pt x="285762" y="120256"/>
                </a:lnTo>
                <a:lnTo>
                  <a:pt x="287642" y="111023"/>
                </a:lnTo>
                <a:lnTo>
                  <a:pt x="292735" y="103466"/>
                </a:lnTo>
                <a:lnTo>
                  <a:pt x="299148" y="99136"/>
                </a:lnTo>
                <a:lnTo>
                  <a:pt x="300291" y="98374"/>
                </a:lnTo>
                <a:lnTo>
                  <a:pt x="309524" y="96494"/>
                </a:lnTo>
                <a:lnTo>
                  <a:pt x="318757" y="98374"/>
                </a:lnTo>
                <a:lnTo>
                  <a:pt x="326313" y="103466"/>
                </a:lnTo>
                <a:lnTo>
                  <a:pt x="331406" y="111023"/>
                </a:lnTo>
                <a:lnTo>
                  <a:pt x="333273" y="120256"/>
                </a:lnTo>
                <a:lnTo>
                  <a:pt x="333273" y="92430"/>
                </a:lnTo>
                <a:lnTo>
                  <a:pt x="323938" y="86118"/>
                </a:lnTo>
                <a:lnTo>
                  <a:pt x="309524" y="83197"/>
                </a:lnTo>
                <a:lnTo>
                  <a:pt x="300405" y="84340"/>
                </a:lnTo>
                <a:lnTo>
                  <a:pt x="292125" y="87566"/>
                </a:lnTo>
                <a:lnTo>
                  <a:pt x="284937" y="92595"/>
                </a:lnTo>
                <a:lnTo>
                  <a:pt x="279133" y="99136"/>
                </a:lnTo>
                <a:lnTo>
                  <a:pt x="276783" y="96494"/>
                </a:lnTo>
                <a:lnTo>
                  <a:pt x="273316" y="92595"/>
                </a:lnTo>
                <a:lnTo>
                  <a:pt x="272478" y="92011"/>
                </a:lnTo>
                <a:lnTo>
                  <a:pt x="272478" y="120256"/>
                </a:lnTo>
                <a:lnTo>
                  <a:pt x="272478" y="127381"/>
                </a:lnTo>
                <a:lnTo>
                  <a:pt x="272478" y="140677"/>
                </a:lnTo>
                <a:lnTo>
                  <a:pt x="272478" y="177825"/>
                </a:lnTo>
                <a:lnTo>
                  <a:pt x="224955" y="177825"/>
                </a:lnTo>
                <a:lnTo>
                  <a:pt x="224955" y="140677"/>
                </a:lnTo>
                <a:lnTo>
                  <a:pt x="239382" y="140677"/>
                </a:lnTo>
                <a:lnTo>
                  <a:pt x="241490" y="143522"/>
                </a:lnTo>
                <a:lnTo>
                  <a:pt x="244868" y="145376"/>
                </a:lnTo>
                <a:lnTo>
                  <a:pt x="252564" y="145376"/>
                </a:lnTo>
                <a:lnTo>
                  <a:pt x="255955" y="143522"/>
                </a:lnTo>
                <a:lnTo>
                  <a:pt x="258064" y="140677"/>
                </a:lnTo>
                <a:lnTo>
                  <a:pt x="272478" y="140677"/>
                </a:lnTo>
                <a:lnTo>
                  <a:pt x="272478" y="127381"/>
                </a:lnTo>
                <a:lnTo>
                  <a:pt x="258051" y="127381"/>
                </a:lnTo>
                <a:lnTo>
                  <a:pt x="255955" y="124548"/>
                </a:lnTo>
                <a:lnTo>
                  <a:pt x="252564" y="122682"/>
                </a:lnTo>
                <a:lnTo>
                  <a:pt x="244868" y="122682"/>
                </a:lnTo>
                <a:lnTo>
                  <a:pt x="241490" y="124548"/>
                </a:lnTo>
                <a:lnTo>
                  <a:pt x="239395" y="127381"/>
                </a:lnTo>
                <a:lnTo>
                  <a:pt x="224955" y="127381"/>
                </a:lnTo>
                <a:lnTo>
                  <a:pt x="224955" y="120256"/>
                </a:lnTo>
                <a:lnTo>
                  <a:pt x="226834" y="111023"/>
                </a:lnTo>
                <a:lnTo>
                  <a:pt x="231927" y="103466"/>
                </a:lnTo>
                <a:lnTo>
                  <a:pt x="238340" y="99136"/>
                </a:lnTo>
                <a:lnTo>
                  <a:pt x="239483" y="98374"/>
                </a:lnTo>
                <a:lnTo>
                  <a:pt x="248716" y="96494"/>
                </a:lnTo>
                <a:lnTo>
                  <a:pt x="257962" y="98374"/>
                </a:lnTo>
                <a:lnTo>
                  <a:pt x="265506" y="103466"/>
                </a:lnTo>
                <a:lnTo>
                  <a:pt x="270611" y="111023"/>
                </a:lnTo>
                <a:lnTo>
                  <a:pt x="272478" y="120256"/>
                </a:lnTo>
                <a:lnTo>
                  <a:pt x="272478" y="92011"/>
                </a:lnTo>
                <a:lnTo>
                  <a:pt x="266128" y="87566"/>
                </a:lnTo>
                <a:lnTo>
                  <a:pt x="257835" y="84340"/>
                </a:lnTo>
                <a:lnTo>
                  <a:pt x="248716" y="83197"/>
                </a:lnTo>
                <a:lnTo>
                  <a:pt x="239610" y="84340"/>
                </a:lnTo>
                <a:lnTo>
                  <a:pt x="231317" y="87566"/>
                </a:lnTo>
                <a:lnTo>
                  <a:pt x="224129" y="92595"/>
                </a:lnTo>
                <a:lnTo>
                  <a:pt x="218325" y="99136"/>
                </a:lnTo>
                <a:lnTo>
                  <a:pt x="215976" y="96494"/>
                </a:lnTo>
                <a:lnTo>
                  <a:pt x="212509" y="92595"/>
                </a:lnTo>
                <a:lnTo>
                  <a:pt x="211670" y="92011"/>
                </a:lnTo>
                <a:lnTo>
                  <a:pt x="211670" y="120256"/>
                </a:lnTo>
                <a:lnTo>
                  <a:pt x="211670" y="127381"/>
                </a:lnTo>
                <a:lnTo>
                  <a:pt x="197231" y="127381"/>
                </a:lnTo>
                <a:lnTo>
                  <a:pt x="195135" y="124548"/>
                </a:lnTo>
                <a:lnTo>
                  <a:pt x="191757" y="122682"/>
                </a:lnTo>
                <a:lnTo>
                  <a:pt x="181533" y="122682"/>
                </a:lnTo>
                <a:lnTo>
                  <a:pt x="176352" y="127774"/>
                </a:lnTo>
                <a:lnTo>
                  <a:pt x="176352" y="140309"/>
                </a:lnTo>
                <a:lnTo>
                  <a:pt x="181533" y="145376"/>
                </a:lnTo>
                <a:lnTo>
                  <a:pt x="191757" y="145376"/>
                </a:lnTo>
                <a:lnTo>
                  <a:pt x="195135" y="143522"/>
                </a:lnTo>
                <a:lnTo>
                  <a:pt x="197243" y="140677"/>
                </a:lnTo>
                <a:lnTo>
                  <a:pt x="211670" y="140677"/>
                </a:lnTo>
                <a:lnTo>
                  <a:pt x="211670" y="177825"/>
                </a:lnTo>
                <a:lnTo>
                  <a:pt x="164160" y="177825"/>
                </a:lnTo>
                <a:lnTo>
                  <a:pt x="164160" y="120256"/>
                </a:lnTo>
                <a:lnTo>
                  <a:pt x="166039" y="111023"/>
                </a:lnTo>
                <a:lnTo>
                  <a:pt x="171132" y="103466"/>
                </a:lnTo>
                <a:lnTo>
                  <a:pt x="178676" y="98374"/>
                </a:lnTo>
                <a:lnTo>
                  <a:pt x="187909" y="96494"/>
                </a:lnTo>
                <a:lnTo>
                  <a:pt x="197154" y="98374"/>
                </a:lnTo>
                <a:lnTo>
                  <a:pt x="204698" y="103466"/>
                </a:lnTo>
                <a:lnTo>
                  <a:pt x="209804" y="111023"/>
                </a:lnTo>
                <a:lnTo>
                  <a:pt x="211670" y="120256"/>
                </a:lnTo>
                <a:lnTo>
                  <a:pt x="211670" y="92011"/>
                </a:lnTo>
                <a:lnTo>
                  <a:pt x="205320" y="87566"/>
                </a:lnTo>
                <a:lnTo>
                  <a:pt x="197027" y="84340"/>
                </a:lnTo>
                <a:lnTo>
                  <a:pt x="187909" y="83197"/>
                </a:lnTo>
                <a:lnTo>
                  <a:pt x="173507" y="86118"/>
                </a:lnTo>
                <a:lnTo>
                  <a:pt x="161734" y="94068"/>
                </a:lnTo>
                <a:lnTo>
                  <a:pt x="153784" y="105854"/>
                </a:lnTo>
                <a:lnTo>
                  <a:pt x="150863" y="120256"/>
                </a:lnTo>
                <a:lnTo>
                  <a:pt x="150863" y="177825"/>
                </a:lnTo>
                <a:lnTo>
                  <a:pt x="144373" y="177825"/>
                </a:lnTo>
                <a:lnTo>
                  <a:pt x="122974" y="147231"/>
                </a:lnTo>
                <a:lnTo>
                  <a:pt x="114592" y="135242"/>
                </a:lnTo>
                <a:lnTo>
                  <a:pt x="112077" y="133946"/>
                </a:lnTo>
                <a:lnTo>
                  <a:pt x="101015" y="133946"/>
                </a:lnTo>
                <a:lnTo>
                  <a:pt x="101015" y="42849"/>
                </a:lnTo>
                <a:lnTo>
                  <a:pt x="105664" y="42849"/>
                </a:lnTo>
                <a:lnTo>
                  <a:pt x="109245" y="39281"/>
                </a:lnTo>
                <a:lnTo>
                  <a:pt x="109245" y="29565"/>
                </a:lnTo>
                <a:lnTo>
                  <a:pt x="109245" y="13296"/>
                </a:lnTo>
                <a:lnTo>
                  <a:pt x="109245" y="3568"/>
                </a:lnTo>
                <a:lnTo>
                  <a:pt x="105664" y="0"/>
                </a:lnTo>
                <a:lnTo>
                  <a:pt x="95948" y="0"/>
                </a:lnTo>
                <a:lnTo>
                  <a:pt x="95948" y="13296"/>
                </a:lnTo>
                <a:lnTo>
                  <a:pt x="95948" y="29565"/>
                </a:lnTo>
                <a:lnTo>
                  <a:pt x="87718" y="29565"/>
                </a:lnTo>
                <a:lnTo>
                  <a:pt x="87718" y="42849"/>
                </a:lnTo>
                <a:lnTo>
                  <a:pt x="87718" y="133946"/>
                </a:lnTo>
                <a:lnTo>
                  <a:pt x="30899" y="133946"/>
                </a:lnTo>
                <a:lnTo>
                  <a:pt x="30899" y="42849"/>
                </a:lnTo>
                <a:lnTo>
                  <a:pt x="87718" y="42849"/>
                </a:lnTo>
                <a:lnTo>
                  <a:pt x="87718" y="29565"/>
                </a:lnTo>
                <a:lnTo>
                  <a:pt x="22682" y="29565"/>
                </a:lnTo>
                <a:lnTo>
                  <a:pt x="22682" y="13296"/>
                </a:lnTo>
                <a:lnTo>
                  <a:pt x="95948" y="13296"/>
                </a:lnTo>
                <a:lnTo>
                  <a:pt x="95948" y="0"/>
                </a:lnTo>
                <a:lnTo>
                  <a:pt x="12966" y="0"/>
                </a:lnTo>
                <a:lnTo>
                  <a:pt x="9385" y="3568"/>
                </a:lnTo>
                <a:lnTo>
                  <a:pt x="9385" y="39281"/>
                </a:lnTo>
                <a:lnTo>
                  <a:pt x="12966" y="42849"/>
                </a:lnTo>
                <a:lnTo>
                  <a:pt x="17614" y="42849"/>
                </a:lnTo>
                <a:lnTo>
                  <a:pt x="17614" y="133946"/>
                </a:lnTo>
                <a:lnTo>
                  <a:pt x="5600" y="133946"/>
                </a:lnTo>
                <a:lnTo>
                  <a:pt x="2908" y="135496"/>
                </a:lnTo>
                <a:lnTo>
                  <a:pt x="114" y="140309"/>
                </a:lnTo>
                <a:lnTo>
                  <a:pt x="0" y="143586"/>
                </a:lnTo>
                <a:lnTo>
                  <a:pt x="1435" y="146100"/>
                </a:lnTo>
                <a:lnTo>
                  <a:pt x="66929" y="259295"/>
                </a:lnTo>
                <a:lnTo>
                  <a:pt x="63284" y="258318"/>
                </a:lnTo>
                <a:lnTo>
                  <a:pt x="45542" y="247332"/>
                </a:lnTo>
                <a:lnTo>
                  <a:pt x="29591" y="247332"/>
                </a:lnTo>
                <a:lnTo>
                  <a:pt x="26619" y="250291"/>
                </a:lnTo>
                <a:lnTo>
                  <a:pt x="26619" y="257644"/>
                </a:lnTo>
                <a:lnTo>
                  <a:pt x="29591" y="260616"/>
                </a:lnTo>
                <a:lnTo>
                  <a:pt x="41757" y="260616"/>
                </a:lnTo>
                <a:lnTo>
                  <a:pt x="62534" y="273494"/>
                </a:lnTo>
                <a:lnTo>
                  <a:pt x="87109" y="273494"/>
                </a:lnTo>
                <a:lnTo>
                  <a:pt x="107886" y="260616"/>
                </a:lnTo>
                <a:lnTo>
                  <a:pt x="124879" y="260616"/>
                </a:lnTo>
                <a:lnTo>
                  <a:pt x="145669" y="273494"/>
                </a:lnTo>
                <a:lnTo>
                  <a:pt x="157949" y="273494"/>
                </a:lnTo>
                <a:lnTo>
                  <a:pt x="191020" y="260616"/>
                </a:lnTo>
                <a:lnTo>
                  <a:pt x="208013" y="260616"/>
                </a:lnTo>
                <a:lnTo>
                  <a:pt x="241084" y="273494"/>
                </a:lnTo>
                <a:lnTo>
                  <a:pt x="253352" y="273494"/>
                </a:lnTo>
                <a:lnTo>
                  <a:pt x="274154" y="260616"/>
                </a:lnTo>
                <a:lnTo>
                  <a:pt x="291172" y="260616"/>
                </a:lnTo>
                <a:lnTo>
                  <a:pt x="324269" y="273494"/>
                </a:lnTo>
                <a:lnTo>
                  <a:pt x="332473" y="272834"/>
                </a:lnTo>
                <a:lnTo>
                  <a:pt x="338937" y="271094"/>
                </a:lnTo>
                <a:lnTo>
                  <a:pt x="344144" y="268693"/>
                </a:lnTo>
                <a:lnTo>
                  <a:pt x="348602" y="266052"/>
                </a:lnTo>
                <a:lnTo>
                  <a:pt x="357378" y="260616"/>
                </a:lnTo>
                <a:lnTo>
                  <a:pt x="369557" y="260616"/>
                </a:lnTo>
                <a:lnTo>
                  <a:pt x="369963" y="260210"/>
                </a:lnTo>
                <a:lnTo>
                  <a:pt x="372529" y="257644"/>
                </a:lnTo>
                <a:lnTo>
                  <a:pt x="372529" y="255358"/>
                </a:lnTo>
                <a:lnTo>
                  <a:pt x="372529" y="250291"/>
                </a:lnTo>
                <a:close/>
              </a:path>
            </a:pathLst>
          </a:custGeom>
          <a:solidFill>
            <a:srgbClr val="BCBEC0"/>
          </a:solidFill>
        </p:spPr>
        <p:txBody>
          <a:bodyPr wrap="square" lIns="0" tIns="0" rIns="0" bIns="0" rtlCol="0"/>
          <a:lstStyle/>
          <a:p>
            <a:endParaRPr dirty="0"/>
          </a:p>
        </p:txBody>
      </p:sp>
      <p:sp>
        <p:nvSpPr>
          <p:cNvPr id="51" name="object 51"/>
          <p:cNvSpPr/>
          <p:nvPr/>
        </p:nvSpPr>
        <p:spPr>
          <a:xfrm>
            <a:off x="6783997" y="3210153"/>
            <a:ext cx="443865" cy="268605"/>
          </a:xfrm>
          <a:custGeom>
            <a:avLst/>
            <a:gdLst/>
            <a:ahLst/>
            <a:cxnLst/>
            <a:rect l="l" t="t" r="r" b="b"/>
            <a:pathLst>
              <a:path w="443865" h="268604">
                <a:moveTo>
                  <a:pt x="84975" y="217182"/>
                </a:moveTo>
                <a:lnTo>
                  <a:pt x="78346" y="210489"/>
                </a:lnTo>
                <a:lnTo>
                  <a:pt x="70205" y="210489"/>
                </a:lnTo>
                <a:lnTo>
                  <a:pt x="62052" y="210489"/>
                </a:lnTo>
                <a:lnTo>
                  <a:pt x="55435" y="217182"/>
                </a:lnTo>
                <a:lnTo>
                  <a:pt x="55435" y="233654"/>
                </a:lnTo>
                <a:lnTo>
                  <a:pt x="62052" y="240347"/>
                </a:lnTo>
                <a:lnTo>
                  <a:pt x="78346" y="240347"/>
                </a:lnTo>
                <a:lnTo>
                  <a:pt x="84975" y="233654"/>
                </a:lnTo>
                <a:lnTo>
                  <a:pt x="84975" y="217182"/>
                </a:lnTo>
                <a:close/>
              </a:path>
              <a:path w="443865" h="268604">
                <a:moveTo>
                  <a:pt x="257759" y="217182"/>
                </a:moveTo>
                <a:lnTo>
                  <a:pt x="251142" y="210489"/>
                </a:lnTo>
                <a:lnTo>
                  <a:pt x="242989" y="210489"/>
                </a:lnTo>
                <a:lnTo>
                  <a:pt x="234835" y="210489"/>
                </a:lnTo>
                <a:lnTo>
                  <a:pt x="228219" y="217182"/>
                </a:lnTo>
                <a:lnTo>
                  <a:pt x="228219" y="233654"/>
                </a:lnTo>
                <a:lnTo>
                  <a:pt x="234835" y="240347"/>
                </a:lnTo>
                <a:lnTo>
                  <a:pt x="251142" y="240347"/>
                </a:lnTo>
                <a:lnTo>
                  <a:pt x="257759" y="233654"/>
                </a:lnTo>
                <a:lnTo>
                  <a:pt x="257759" y="217182"/>
                </a:lnTo>
                <a:close/>
              </a:path>
              <a:path w="443865" h="268604">
                <a:moveTo>
                  <a:pt x="358673" y="217182"/>
                </a:moveTo>
                <a:lnTo>
                  <a:pt x="352056" y="210489"/>
                </a:lnTo>
                <a:lnTo>
                  <a:pt x="343903" y="210489"/>
                </a:lnTo>
                <a:lnTo>
                  <a:pt x="335762" y="210489"/>
                </a:lnTo>
                <a:lnTo>
                  <a:pt x="329133" y="217182"/>
                </a:lnTo>
                <a:lnTo>
                  <a:pt x="329133" y="233654"/>
                </a:lnTo>
                <a:lnTo>
                  <a:pt x="335762" y="240347"/>
                </a:lnTo>
                <a:lnTo>
                  <a:pt x="352056" y="240347"/>
                </a:lnTo>
                <a:lnTo>
                  <a:pt x="358673" y="233654"/>
                </a:lnTo>
                <a:lnTo>
                  <a:pt x="358673" y="217182"/>
                </a:lnTo>
                <a:close/>
              </a:path>
              <a:path w="443865" h="268604">
                <a:moveTo>
                  <a:pt x="443738" y="97180"/>
                </a:moveTo>
                <a:lnTo>
                  <a:pt x="438188" y="69481"/>
                </a:lnTo>
                <a:lnTo>
                  <a:pt x="430136" y="57429"/>
                </a:lnTo>
                <a:lnTo>
                  <a:pt x="430136" y="97180"/>
                </a:lnTo>
                <a:lnTo>
                  <a:pt x="430136" y="98780"/>
                </a:lnTo>
                <a:lnTo>
                  <a:pt x="416763" y="135813"/>
                </a:lnTo>
                <a:lnTo>
                  <a:pt x="382841" y="155371"/>
                </a:lnTo>
                <a:lnTo>
                  <a:pt x="381482" y="155613"/>
                </a:lnTo>
                <a:lnTo>
                  <a:pt x="381482" y="40360"/>
                </a:lnTo>
                <a:lnTo>
                  <a:pt x="416763" y="60147"/>
                </a:lnTo>
                <a:lnTo>
                  <a:pt x="430136" y="97180"/>
                </a:lnTo>
                <a:lnTo>
                  <a:pt x="430136" y="57429"/>
                </a:lnTo>
                <a:lnTo>
                  <a:pt x="423062" y="46837"/>
                </a:lnTo>
                <a:lnTo>
                  <a:pt x="413562" y="40360"/>
                </a:lnTo>
                <a:lnTo>
                  <a:pt x="412610" y="39712"/>
                </a:lnTo>
                <a:lnTo>
                  <a:pt x="400634" y="31546"/>
                </a:lnTo>
                <a:lnTo>
                  <a:pt x="373214" y="25946"/>
                </a:lnTo>
                <a:lnTo>
                  <a:pt x="372948" y="25946"/>
                </a:lnTo>
                <a:lnTo>
                  <a:pt x="372948" y="225425"/>
                </a:lnTo>
                <a:lnTo>
                  <a:pt x="370662" y="236816"/>
                </a:lnTo>
                <a:lnTo>
                  <a:pt x="364426" y="246126"/>
                </a:lnTo>
                <a:lnTo>
                  <a:pt x="355193" y="252412"/>
                </a:lnTo>
                <a:lnTo>
                  <a:pt x="343903" y="254723"/>
                </a:lnTo>
                <a:lnTo>
                  <a:pt x="332613" y="252412"/>
                </a:lnTo>
                <a:lnTo>
                  <a:pt x="323380" y="246126"/>
                </a:lnTo>
                <a:lnTo>
                  <a:pt x="317157" y="236816"/>
                </a:lnTo>
                <a:lnTo>
                  <a:pt x="314871" y="225425"/>
                </a:lnTo>
                <a:lnTo>
                  <a:pt x="315061" y="224459"/>
                </a:lnTo>
                <a:lnTo>
                  <a:pt x="317157" y="214020"/>
                </a:lnTo>
                <a:lnTo>
                  <a:pt x="319379" y="210693"/>
                </a:lnTo>
                <a:lnTo>
                  <a:pt x="323380" y="204698"/>
                </a:lnTo>
                <a:lnTo>
                  <a:pt x="331089" y="199440"/>
                </a:lnTo>
                <a:lnTo>
                  <a:pt x="332613" y="198412"/>
                </a:lnTo>
                <a:lnTo>
                  <a:pt x="343903" y="196100"/>
                </a:lnTo>
                <a:lnTo>
                  <a:pt x="355193" y="198412"/>
                </a:lnTo>
                <a:lnTo>
                  <a:pt x="364426" y="204698"/>
                </a:lnTo>
                <a:lnTo>
                  <a:pt x="370662" y="214020"/>
                </a:lnTo>
                <a:lnTo>
                  <a:pt x="372948" y="225425"/>
                </a:lnTo>
                <a:lnTo>
                  <a:pt x="372948" y="25946"/>
                </a:lnTo>
                <a:lnTo>
                  <a:pt x="367880" y="25946"/>
                </a:lnTo>
                <a:lnTo>
                  <a:pt x="367880" y="39712"/>
                </a:lnTo>
                <a:lnTo>
                  <a:pt x="367880" y="156260"/>
                </a:lnTo>
                <a:lnTo>
                  <a:pt x="367880" y="170027"/>
                </a:lnTo>
                <a:lnTo>
                  <a:pt x="367880" y="185686"/>
                </a:lnTo>
                <a:lnTo>
                  <a:pt x="360108" y="185585"/>
                </a:lnTo>
                <a:lnTo>
                  <a:pt x="352145" y="183159"/>
                </a:lnTo>
                <a:lnTo>
                  <a:pt x="343903" y="182359"/>
                </a:lnTo>
                <a:lnTo>
                  <a:pt x="335673" y="183159"/>
                </a:lnTo>
                <a:lnTo>
                  <a:pt x="327698" y="185585"/>
                </a:lnTo>
                <a:lnTo>
                  <a:pt x="327240" y="185686"/>
                </a:lnTo>
                <a:lnTo>
                  <a:pt x="309829" y="185661"/>
                </a:lnTo>
                <a:lnTo>
                  <a:pt x="309829" y="199440"/>
                </a:lnTo>
                <a:lnTo>
                  <a:pt x="306857" y="203847"/>
                </a:lnTo>
                <a:lnTo>
                  <a:pt x="305358" y="206781"/>
                </a:lnTo>
                <a:lnTo>
                  <a:pt x="303860" y="210693"/>
                </a:lnTo>
                <a:lnTo>
                  <a:pt x="283032" y="210693"/>
                </a:lnTo>
                <a:lnTo>
                  <a:pt x="281546" y="206781"/>
                </a:lnTo>
                <a:lnTo>
                  <a:pt x="280035" y="203847"/>
                </a:lnTo>
                <a:lnTo>
                  <a:pt x="277050" y="199440"/>
                </a:lnTo>
                <a:lnTo>
                  <a:pt x="309829" y="199440"/>
                </a:lnTo>
                <a:lnTo>
                  <a:pt x="309829" y="185661"/>
                </a:lnTo>
                <a:lnTo>
                  <a:pt x="272034" y="185610"/>
                </a:lnTo>
                <a:lnTo>
                  <a:pt x="272034" y="225425"/>
                </a:lnTo>
                <a:lnTo>
                  <a:pt x="269748" y="236816"/>
                </a:lnTo>
                <a:lnTo>
                  <a:pt x="263512" y="246126"/>
                </a:lnTo>
                <a:lnTo>
                  <a:pt x="254279" y="252412"/>
                </a:lnTo>
                <a:lnTo>
                  <a:pt x="242989" y="254723"/>
                </a:lnTo>
                <a:lnTo>
                  <a:pt x="231698" y="252412"/>
                </a:lnTo>
                <a:lnTo>
                  <a:pt x="222465" y="246126"/>
                </a:lnTo>
                <a:lnTo>
                  <a:pt x="216242" y="236816"/>
                </a:lnTo>
                <a:lnTo>
                  <a:pt x="213956" y="225425"/>
                </a:lnTo>
                <a:lnTo>
                  <a:pt x="214147" y="224459"/>
                </a:lnTo>
                <a:lnTo>
                  <a:pt x="216242" y="214020"/>
                </a:lnTo>
                <a:lnTo>
                  <a:pt x="218465" y="210693"/>
                </a:lnTo>
                <a:lnTo>
                  <a:pt x="222465" y="204698"/>
                </a:lnTo>
                <a:lnTo>
                  <a:pt x="230174" y="199440"/>
                </a:lnTo>
                <a:lnTo>
                  <a:pt x="231698" y="198412"/>
                </a:lnTo>
                <a:lnTo>
                  <a:pt x="242989" y="196100"/>
                </a:lnTo>
                <a:lnTo>
                  <a:pt x="254279" y="198412"/>
                </a:lnTo>
                <a:lnTo>
                  <a:pt x="263512" y="204698"/>
                </a:lnTo>
                <a:lnTo>
                  <a:pt x="269748" y="214020"/>
                </a:lnTo>
                <a:lnTo>
                  <a:pt x="272034" y="225425"/>
                </a:lnTo>
                <a:lnTo>
                  <a:pt x="272034" y="185610"/>
                </a:lnTo>
                <a:lnTo>
                  <a:pt x="259194" y="185585"/>
                </a:lnTo>
                <a:lnTo>
                  <a:pt x="251447" y="183210"/>
                </a:lnTo>
                <a:lnTo>
                  <a:pt x="243433" y="182359"/>
                </a:lnTo>
                <a:lnTo>
                  <a:pt x="235369" y="183057"/>
                </a:lnTo>
                <a:lnTo>
                  <a:pt x="227495" y="185305"/>
                </a:lnTo>
                <a:lnTo>
                  <a:pt x="225907" y="185940"/>
                </a:lnTo>
                <a:lnTo>
                  <a:pt x="225907" y="185686"/>
                </a:lnTo>
                <a:lnTo>
                  <a:pt x="225907" y="170027"/>
                </a:lnTo>
                <a:lnTo>
                  <a:pt x="367880" y="170027"/>
                </a:lnTo>
                <a:lnTo>
                  <a:pt x="367880" y="156260"/>
                </a:lnTo>
                <a:lnTo>
                  <a:pt x="225907" y="156260"/>
                </a:lnTo>
                <a:lnTo>
                  <a:pt x="225907" y="155613"/>
                </a:lnTo>
                <a:lnTo>
                  <a:pt x="225907" y="40347"/>
                </a:lnTo>
                <a:lnTo>
                  <a:pt x="225907" y="39712"/>
                </a:lnTo>
                <a:lnTo>
                  <a:pt x="367880" y="39712"/>
                </a:lnTo>
                <a:lnTo>
                  <a:pt x="367880" y="25946"/>
                </a:lnTo>
                <a:lnTo>
                  <a:pt x="288315" y="25946"/>
                </a:lnTo>
                <a:lnTo>
                  <a:pt x="288315" y="13766"/>
                </a:lnTo>
                <a:lnTo>
                  <a:pt x="288315" y="3797"/>
                </a:lnTo>
                <a:lnTo>
                  <a:pt x="284543" y="0"/>
                </a:lnTo>
                <a:lnTo>
                  <a:pt x="274701" y="0"/>
                </a:lnTo>
                <a:lnTo>
                  <a:pt x="274701" y="13766"/>
                </a:lnTo>
                <a:lnTo>
                  <a:pt x="274701" y="25946"/>
                </a:lnTo>
                <a:lnTo>
                  <a:pt x="249796" y="25946"/>
                </a:lnTo>
                <a:lnTo>
                  <a:pt x="249796" y="13766"/>
                </a:lnTo>
                <a:lnTo>
                  <a:pt x="274701" y="13766"/>
                </a:lnTo>
                <a:lnTo>
                  <a:pt x="274701" y="0"/>
                </a:lnTo>
                <a:lnTo>
                  <a:pt x="239941" y="0"/>
                </a:lnTo>
                <a:lnTo>
                  <a:pt x="236181" y="3797"/>
                </a:lnTo>
                <a:lnTo>
                  <a:pt x="236181" y="25946"/>
                </a:lnTo>
                <a:lnTo>
                  <a:pt x="220484" y="25946"/>
                </a:lnTo>
                <a:lnTo>
                  <a:pt x="212305" y="27622"/>
                </a:lnTo>
                <a:lnTo>
                  <a:pt x="212305" y="40347"/>
                </a:lnTo>
                <a:lnTo>
                  <a:pt x="212305" y="155613"/>
                </a:lnTo>
                <a:lnTo>
                  <a:pt x="176961" y="135839"/>
                </a:lnTo>
                <a:lnTo>
                  <a:pt x="163576" y="98780"/>
                </a:lnTo>
                <a:lnTo>
                  <a:pt x="163576" y="97180"/>
                </a:lnTo>
                <a:lnTo>
                  <a:pt x="176961" y="60121"/>
                </a:lnTo>
                <a:lnTo>
                  <a:pt x="210947" y="40589"/>
                </a:lnTo>
                <a:lnTo>
                  <a:pt x="212305" y="40347"/>
                </a:lnTo>
                <a:lnTo>
                  <a:pt x="212305" y="27622"/>
                </a:lnTo>
                <a:lnTo>
                  <a:pt x="193065" y="31546"/>
                </a:lnTo>
                <a:lnTo>
                  <a:pt x="170637" y="46837"/>
                </a:lnTo>
                <a:lnTo>
                  <a:pt x="155498" y="69481"/>
                </a:lnTo>
                <a:lnTo>
                  <a:pt x="149948" y="97180"/>
                </a:lnTo>
                <a:lnTo>
                  <a:pt x="149948" y="98780"/>
                </a:lnTo>
                <a:lnTo>
                  <a:pt x="167513" y="145669"/>
                </a:lnTo>
                <a:lnTo>
                  <a:pt x="211302" y="169341"/>
                </a:lnTo>
                <a:lnTo>
                  <a:pt x="212204" y="169456"/>
                </a:lnTo>
                <a:lnTo>
                  <a:pt x="212305" y="185686"/>
                </a:lnTo>
                <a:lnTo>
                  <a:pt x="208915" y="185686"/>
                </a:lnTo>
                <a:lnTo>
                  <a:pt x="208915" y="199440"/>
                </a:lnTo>
                <a:lnTo>
                  <a:pt x="205943" y="203847"/>
                </a:lnTo>
                <a:lnTo>
                  <a:pt x="204444" y="206781"/>
                </a:lnTo>
                <a:lnTo>
                  <a:pt x="202933" y="210693"/>
                </a:lnTo>
                <a:lnTo>
                  <a:pt x="140423" y="210693"/>
                </a:lnTo>
                <a:lnTo>
                  <a:pt x="140423" y="199440"/>
                </a:lnTo>
                <a:lnTo>
                  <a:pt x="208915" y="199440"/>
                </a:lnTo>
                <a:lnTo>
                  <a:pt x="208915" y="185686"/>
                </a:lnTo>
                <a:lnTo>
                  <a:pt x="140423" y="185686"/>
                </a:lnTo>
                <a:lnTo>
                  <a:pt x="140423" y="72250"/>
                </a:lnTo>
                <a:lnTo>
                  <a:pt x="140423" y="65481"/>
                </a:lnTo>
                <a:lnTo>
                  <a:pt x="133654" y="58496"/>
                </a:lnTo>
                <a:lnTo>
                  <a:pt x="126822" y="58496"/>
                </a:lnTo>
                <a:lnTo>
                  <a:pt x="126822" y="210693"/>
                </a:lnTo>
                <a:lnTo>
                  <a:pt x="110261" y="210693"/>
                </a:lnTo>
                <a:lnTo>
                  <a:pt x="109969" y="209943"/>
                </a:lnTo>
                <a:lnTo>
                  <a:pt x="103543" y="198666"/>
                </a:lnTo>
                <a:lnTo>
                  <a:pt x="100812" y="196100"/>
                </a:lnTo>
                <a:lnTo>
                  <a:pt x="99237" y="194627"/>
                </a:lnTo>
                <a:lnTo>
                  <a:pt x="99237" y="225425"/>
                </a:lnTo>
                <a:lnTo>
                  <a:pt x="96951" y="236816"/>
                </a:lnTo>
                <a:lnTo>
                  <a:pt x="90728" y="246126"/>
                </a:lnTo>
                <a:lnTo>
                  <a:pt x="81495" y="252412"/>
                </a:lnTo>
                <a:lnTo>
                  <a:pt x="70205" y="254723"/>
                </a:lnTo>
                <a:lnTo>
                  <a:pt x="58915" y="252412"/>
                </a:lnTo>
                <a:lnTo>
                  <a:pt x="49682" y="246126"/>
                </a:lnTo>
                <a:lnTo>
                  <a:pt x="43446" y="236816"/>
                </a:lnTo>
                <a:lnTo>
                  <a:pt x="41160" y="225425"/>
                </a:lnTo>
                <a:lnTo>
                  <a:pt x="43446" y="214020"/>
                </a:lnTo>
                <a:lnTo>
                  <a:pt x="45669" y="210693"/>
                </a:lnTo>
                <a:lnTo>
                  <a:pt x="49682" y="204698"/>
                </a:lnTo>
                <a:lnTo>
                  <a:pt x="58915" y="198412"/>
                </a:lnTo>
                <a:lnTo>
                  <a:pt x="70205" y="196100"/>
                </a:lnTo>
                <a:lnTo>
                  <a:pt x="81495" y="198412"/>
                </a:lnTo>
                <a:lnTo>
                  <a:pt x="90728" y="204698"/>
                </a:lnTo>
                <a:lnTo>
                  <a:pt x="96951" y="214020"/>
                </a:lnTo>
                <a:lnTo>
                  <a:pt x="99237" y="225425"/>
                </a:lnTo>
                <a:lnTo>
                  <a:pt x="99237" y="194627"/>
                </a:lnTo>
                <a:lnTo>
                  <a:pt x="94259" y="189941"/>
                </a:lnTo>
                <a:lnTo>
                  <a:pt x="82892" y="184327"/>
                </a:lnTo>
                <a:lnTo>
                  <a:pt x="70205" y="182333"/>
                </a:lnTo>
                <a:lnTo>
                  <a:pt x="57518" y="184327"/>
                </a:lnTo>
                <a:lnTo>
                  <a:pt x="46151" y="189941"/>
                </a:lnTo>
                <a:lnTo>
                  <a:pt x="36868" y="198666"/>
                </a:lnTo>
                <a:lnTo>
                  <a:pt x="30441" y="209943"/>
                </a:lnTo>
                <a:lnTo>
                  <a:pt x="30162" y="210693"/>
                </a:lnTo>
                <a:lnTo>
                  <a:pt x="13931" y="210693"/>
                </a:lnTo>
                <a:lnTo>
                  <a:pt x="13716" y="169329"/>
                </a:lnTo>
                <a:lnTo>
                  <a:pt x="13728" y="149326"/>
                </a:lnTo>
                <a:lnTo>
                  <a:pt x="14782" y="149275"/>
                </a:lnTo>
                <a:lnTo>
                  <a:pt x="70815" y="149275"/>
                </a:lnTo>
                <a:lnTo>
                  <a:pt x="74472" y="147777"/>
                </a:lnTo>
                <a:lnTo>
                  <a:pt x="87198" y="135483"/>
                </a:lnTo>
                <a:lnTo>
                  <a:pt x="96062" y="126898"/>
                </a:lnTo>
                <a:lnTo>
                  <a:pt x="97802" y="122770"/>
                </a:lnTo>
                <a:lnTo>
                  <a:pt x="97802" y="72542"/>
                </a:lnTo>
                <a:lnTo>
                  <a:pt x="126492" y="72326"/>
                </a:lnTo>
                <a:lnTo>
                  <a:pt x="126822" y="210693"/>
                </a:lnTo>
                <a:lnTo>
                  <a:pt x="126822" y="58496"/>
                </a:lnTo>
                <a:lnTo>
                  <a:pt x="84188" y="58496"/>
                </a:lnTo>
                <a:lnTo>
                  <a:pt x="84188" y="72618"/>
                </a:lnTo>
                <a:lnTo>
                  <a:pt x="84188" y="118948"/>
                </a:lnTo>
                <a:lnTo>
                  <a:pt x="67551" y="135445"/>
                </a:lnTo>
                <a:lnTo>
                  <a:pt x="18630" y="135483"/>
                </a:lnTo>
                <a:lnTo>
                  <a:pt x="44602" y="72796"/>
                </a:lnTo>
                <a:lnTo>
                  <a:pt x="84188" y="72618"/>
                </a:lnTo>
                <a:lnTo>
                  <a:pt x="84188" y="58496"/>
                </a:lnTo>
                <a:lnTo>
                  <a:pt x="39547" y="58496"/>
                </a:lnTo>
                <a:lnTo>
                  <a:pt x="34175" y="62306"/>
                </a:lnTo>
                <a:lnTo>
                  <a:pt x="2120" y="139712"/>
                </a:lnTo>
                <a:lnTo>
                  <a:pt x="711" y="142963"/>
                </a:lnTo>
                <a:lnTo>
                  <a:pt x="0" y="146608"/>
                </a:lnTo>
                <a:lnTo>
                  <a:pt x="0" y="217487"/>
                </a:lnTo>
                <a:lnTo>
                  <a:pt x="6769" y="224459"/>
                </a:lnTo>
                <a:lnTo>
                  <a:pt x="27559" y="224459"/>
                </a:lnTo>
                <a:lnTo>
                  <a:pt x="27559" y="225615"/>
                </a:lnTo>
                <a:lnTo>
                  <a:pt x="30975" y="242303"/>
                </a:lnTo>
                <a:lnTo>
                  <a:pt x="40144" y="255930"/>
                </a:lnTo>
                <a:lnTo>
                  <a:pt x="53682" y="265125"/>
                </a:lnTo>
                <a:lnTo>
                  <a:pt x="70205" y="268503"/>
                </a:lnTo>
                <a:lnTo>
                  <a:pt x="86728" y="265125"/>
                </a:lnTo>
                <a:lnTo>
                  <a:pt x="100266" y="255930"/>
                </a:lnTo>
                <a:lnTo>
                  <a:pt x="101079" y="254723"/>
                </a:lnTo>
                <a:lnTo>
                  <a:pt x="109435" y="242303"/>
                </a:lnTo>
                <a:lnTo>
                  <a:pt x="112852" y="225615"/>
                </a:lnTo>
                <a:lnTo>
                  <a:pt x="112852" y="224459"/>
                </a:lnTo>
                <a:lnTo>
                  <a:pt x="200329" y="224459"/>
                </a:lnTo>
                <a:lnTo>
                  <a:pt x="226466" y="265125"/>
                </a:lnTo>
                <a:lnTo>
                  <a:pt x="242989" y="268503"/>
                </a:lnTo>
                <a:lnTo>
                  <a:pt x="259511" y="265125"/>
                </a:lnTo>
                <a:lnTo>
                  <a:pt x="285623" y="225615"/>
                </a:lnTo>
                <a:lnTo>
                  <a:pt x="285635" y="224459"/>
                </a:lnTo>
                <a:lnTo>
                  <a:pt x="301269" y="224459"/>
                </a:lnTo>
                <a:lnTo>
                  <a:pt x="301269" y="225615"/>
                </a:lnTo>
                <a:lnTo>
                  <a:pt x="304673" y="242303"/>
                </a:lnTo>
                <a:lnTo>
                  <a:pt x="313842" y="255930"/>
                </a:lnTo>
                <a:lnTo>
                  <a:pt x="327380" y="265125"/>
                </a:lnTo>
                <a:lnTo>
                  <a:pt x="343903" y="268503"/>
                </a:lnTo>
                <a:lnTo>
                  <a:pt x="360426" y="265125"/>
                </a:lnTo>
                <a:lnTo>
                  <a:pt x="386537" y="225615"/>
                </a:lnTo>
                <a:lnTo>
                  <a:pt x="386549" y="224459"/>
                </a:lnTo>
                <a:lnTo>
                  <a:pt x="394360" y="224459"/>
                </a:lnTo>
                <a:lnTo>
                  <a:pt x="412623" y="205981"/>
                </a:lnTo>
                <a:lnTo>
                  <a:pt x="412559" y="203847"/>
                </a:lnTo>
                <a:lnTo>
                  <a:pt x="399021" y="186639"/>
                </a:lnTo>
                <a:lnTo>
                  <a:pt x="399021" y="201561"/>
                </a:lnTo>
                <a:lnTo>
                  <a:pt x="399021" y="208534"/>
                </a:lnTo>
                <a:lnTo>
                  <a:pt x="396887" y="210693"/>
                </a:lnTo>
                <a:lnTo>
                  <a:pt x="383946" y="210693"/>
                </a:lnTo>
                <a:lnTo>
                  <a:pt x="382460" y="206781"/>
                </a:lnTo>
                <a:lnTo>
                  <a:pt x="380949" y="203847"/>
                </a:lnTo>
                <a:lnTo>
                  <a:pt x="377977" y="199440"/>
                </a:lnTo>
                <a:lnTo>
                  <a:pt x="396925" y="199440"/>
                </a:lnTo>
                <a:lnTo>
                  <a:pt x="399021" y="201561"/>
                </a:lnTo>
                <a:lnTo>
                  <a:pt x="399021" y="186639"/>
                </a:lnTo>
                <a:lnTo>
                  <a:pt x="395605" y="185940"/>
                </a:lnTo>
                <a:lnTo>
                  <a:pt x="394360" y="185686"/>
                </a:lnTo>
                <a:lnTo>
                  <a:pt x="381482" y="185686"/>
                </a:lnTo>
                <a:lnTo>
                  <a:pt x="381482" y="170027"/>
                </a:lnTo>
                <a:lnTo>
                  <a:pt x="381482" y="169456"/>
                </a:lnTo>
                <a:lnTo>
                  <a:pt x="382485" y="169329"/>
                </a:lnTo>
                <a:lnTo>
                  <a:pt x="406793" y="161340"/>
                </a:lnTo>
                <a:lnTo>
                  <a:pt x="413067" y="156260"/>
                </a:lnTo>
                <a:lnTo>
                  <a:pt x="413867" y="155613"/>
                </a:lnTo>
                <a:lnTo>
                  <a:pt x="426212" y="145630"/>
                </a:lnTo>
                <a:lnTo>
                  <a:pt x="439077" y="124142"/>
                </a:lnTo>
                <a:lnTo>
                  <a:pt x="443738" y="98780"/>
                </a:lnTo>
                <a:lnTo>
                  <a:pt x="443738" y="97180"/>
                </a:lnTo>
                <a:close/>
              </a:path>
            </a:pathLst>
          </a:custGeom>
          <a:solidFill>
            <a:srgbClr val="BCBEC0"/>
          </a:solidFill>
        </p:spPr>
        <p:txBody>
          <a:bodyPr wrap="square" lIns="0" tIns="0" rIns="0" bIns="0" rtlCol="0"/>
          <a:lstStyle/>
          <a:p>
            <a:endParaRPr dirty="0"/>
          </a:p>
        </p:txBody>
      </p:sp>
      <p:sp>
        <p:nvSpPr>
          <p:cNvPr id="52" name="object 52"/>
          <p:cNvSpPr txBox="1"/>
          <p:nvPr/>
        </p:nvSpPr>
        <p:spPr>
          <a:xfrm>
            <a:off x="6609958" y="3497865"/>
            <a:ext cx="79184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Calibri"/>
                <a:cs typeface="Calibri"/>
              </a:rPr>
              <a:t>Onshore</a:t>
            </a:r>
            <a:r>
              <a:rPr sz="1000" spc="185" dirty="0">
                <a:solidFill>
                  <a:srgbClr val="231F20"/>
                </a:solidFill>
                <a:latin typeface="Calibri"/>
                <a:cs typeface="Calibri"/>
              </a:rPr>
              <a:t> </a:t>
            </a:r>
            <a:r>
              <a:rPr sz="1000" spc="-10" dirty="0">
                <a:solidFill>
                  <a:srgbClr val="231F20"/>
                </a:solidFill>
                <a:latin typeface="Calibri"/>
                <a:cs typeface="Calibri"/>
              </a:rPr>
              <a:t>truck</a:t>
            </a:r>
            <a:endParaRPr sz="1000" dirty="0">
              <a:latin typeface="Calibri"/>
              <a:cs typeface="Calibri"/>
            </a:endParaRPr>
          </a:p>
        </p:txBody>
      </p:sp>
      <p:sp>
        <p:nvSpPr>
          <p:cNvPr id="53" name="object 53"/>
          <p:cNvSpPr txBox="1"/>
          <p:nvPr/>
        </p:nvSpPr>
        <p:spPr>
          <a:xfrm>
            <a:off x="7583668" y="3511582"/>
            <a:ext cx="6572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Calibri"/>
                <a:cs typeface="Calibri"/>
              </a:rPr>
              <a:t>Bulk</a:t>
            </a:r>
            <a:r>
              <a:rPr sz="1000" spc="40" dirty="0">
                <a:solidFill>
                  <a:srgbClr val="231F20"/>
                </a:solidFill>
                <a:latin typeface="Calibri"/>
                <a:cs typeface="Calibri"/>
              </a:rPr>
              <a:t> </a:t>
            </a:r>
            <a:r>
              <a:rPr sz="1000" spc="-10" dirty="0">
                <a:solidFill>
                  <a:srgbClr val="231F20"/>
                </a:solidFill>
                <a:latin typeface="Calibri"/>
                <a:cs typeface="Calibri"/>
              </a:rPr>
              <a:t>marine</a:t>
            </a:r>
            <a:endParaRPr sz="1000" dirty="0">
              <a:latin typeface="Calibri"/>
              <a:cs typeface="Calibri"/>
            </a:endParaRPr>
          </a:p>
        </p:txBody>
      </p:sp>
      <p:sp>
        <p:nvSpPr>
          <p:cNvPr id="54" name="object 54"/>
          <p:cNvSpPr txBox="1"/>
          <p:nvPr/>
        </p:nvSpPr>
        <p:spPr>
          <a:xfrm>
            <a:off x="7122023" y="4322730"/>
            <a:ext cx="682625" cy="304800"/>
          </a:xfrm>
          <a:prstGeom prst="rect">
            <a:avLst/>
          </a:prstGeom>
        </p:spPr>
        <p:txBody>
          <a:bodyPr vert="horz" wrap="square" lIns="0" tIns="38100" rIns="0" bIns="0" rtlCol="0">
            <a:spAutoFit/>
          </a:bodyPr>
          <a:lstStyle/>
          <a:p>
            <a:pPr marL="12700" marR="5080" indent="125730">
              <a:lnSpc>
                <a:spcPts val="1000"/>
              </a:lnSpc>
              <a:spcBef>
                <a:spcPts val="300"/>
              </a:spcBef>
            </a:pPr>
            <a:r>
              <a:rPr sz="1000" spc="-10" dirty="0">
                <a:solidFill>
                  <a:srgbClr val="231F20"/>
                </a:solidFill>
                <a:latin typeface="Calibri"/>
                <a:cs typeface="Calibri"/>
              </a:rPr>
              <a:t>Marine Isocontainer</a:t>
            </a:r>
            <a:endParaRPr sz="1000" dirty="0">
              <a:latin typeface="Calibri"/>
              <a:cs typeface="Calibri"/>
            </a:endParaRPr>
          </a:p>
        </p:txBody>
      </p:sp>
      <p:pic>
        <p:nvPicPr>
          <p:cNvPr id="55" name="object 55"/>
          <p:cNvPicPr/>
          <p:nvPr/>
        </p:nvPicPr>
        <p:blipFill>
          <a:blip r:embed="rId35" cstate="print"/>
          <a:stretch>
            <a:fillRect/>
          </a:stretch>
        </p:blipFill>
        <p:spPr>
          <a:xfrm>
            <a:off x="7297282" y="4008323"/>
            <a:ext cx="345922" cy="304930"/>
          </a:xfrm>
          <a:prstGeom prst="rect">
            <a:avLst/>
          </a:prstGeom>
        </p:spPr>
      </p:pic>
      <p:sp>
        <p:nvSpPr>
          <p:cNvPr id="56" name="object 56"/>
          <p:cNvSpPr txBox="1"/>
          <p:nvPr/>
        </p:nvSpPr>
        <p:spPr>
          <a:xfrm>
            <a:off x="8337246" y="4161391"/>
            <a:ext cx="1680210" cy="936154"/>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Calibri"/>
                <a:cs typeface="Calibri"/>
              </a:rPr>
              <a:t>Did you know ?</a:t>
            </a:r>
          </a:p>
          <a:p>
            <a:pPr marL="101600" marR="5080" indent="-89535">
              <a:lnSpc>
                <a:spcPct val="100000"/>
              </a:lnSpc>
              <a:buChar char="•"/>
              <a:tabLst>
                <a:tab pos="116839" algn="l"/>
              </a:tabLst>
            </a:pPr>
            <a:r>
              <a:rPr sz="1000" dirty="0">
                <a:solidFill>
                  <a:srgbClr val="231F20"/>
                </a:solidFill>
                <a:latin typeface="Calibri"/>
                <a:cs typeface="Calibri"/>
              </a:rPr>
              <a:t>For</a:t>
            </a:r>
            <a:r>
              <a:rPr lang="en-US" sz="1000" dirty="0">
                <a:solidFill>
                  <a:srgbClr val="231F20"/>
                </a:solidFill>
                <a:latin typeface="Calibri"/>
                <a:cs typeface="Calibri"/>
              </a:rPr>
              <a:t> prepayment customers</a:t>
            </a:r>
            <a:r>
              <a:rPr sz="1000" dirty="0">
                <a:solidFill>
                  <a:srgbClr val="231F20"/>
                </a:solidFill>
                <a:latin typeface="Calibri"/>
                <a:cs typeface="Calibri"/>
              </a:rPr>
              <a:t>,</a:t>
            </a:r>
            <a:r>
              <a:rPr lang="en-US" sz="1000" dirty="0">
                <a:solidFill>
                  <a:srgbClr val="231F20"/>
                </a:solidFill>
                <a:latin typeface="Calibri"/>
                <a:cs typeface="Calibri"/>
              </a:rPr>
              <a:t> </a:t>
            </a:r>
            <a:r>
              <a:rPr sz="1000" dirty="0">
                <a:solidFill>
                  <a:srgbClr val="231F20"/>
                </a:solidFill>
                <a:latin typeface="Calibri"/>
                <a:cs typeface="Calibri"/>
              </a:rPr>
              <a:t>order</a:t>
            </a:r>
            <a:r>
              <a:rPr lang="en-US" sz="1000" dirty="0">
                <a:solidFill>
                  <a:srgbClr val="231F20"/>
                </a:solidFill>
                <a:latin typeface="Calibri"/>
                <a:cs typeface="Calibri"/>
              </a:rPr>
              <a:t>s</a:t>
            </a:r>
            <a:r>
              <a:rPr sz="1000" dirty="0">
                <a:solidFill>
                  <a:srgbClr val="231F20"/>
                </a:solidFill>
                <a:latin typeface="Calibri"/>
                <a:cs typeface="Calibri"/>
              </a:rPr>
              <a:t> will be processed upon </a:t>
            </a:r>
            <a:r>
              <a:rPr lang="en-US" sz="1000" dirty="0">
                <a:solidFill>
                  <a:srgbClr val="231F20"/>
                </a:solidFill>
                <a:latin typeface="Calibri"/>
                <a:cs typeface="Calibri"/>
              </a:rPr>
              <a:t>receipt of </a:t>
            </a:r>
            <a:r>
              <a:rPr sz="1000" dirty="0">
                <a:solidFill>
                  <a:srgbClr val="231F20"/>
                </a:solidFill>
                <a:latin typeface="Calibri"/>
                <a:cs typeface="Calibri"/>
              </a:rPr>
              <a:t>payment</a:t>
            </a:r>
            <a:r>
              <a:rPr lang="en-US" sz="1000" dirty="0">
                <a:solidFill>
                  <a:srgbClr val="231F20"/>
                </a:solidFill>
                <a:latin typeface="Calibri"/>
                <a:cs typeface="Calibri"/>
              </a:rPr>
              <a:t>, provided it is received</a:t>
            </a:r>
            <a:r>
              <a:rPr sz="1000" dirty="0">
                <a:solidFill>
                  <a:srgbClr val="231F20"/>
                </a:solidFill>
                <a:latin typeface="Calibri"/>
                <a:cs typeface="Calibri"/>
              </a:rPr>
              <a:t> within</a:t>
            </a:r>
            <a:r>
              <a:rPr lang="en-US" sz="1000" dirty="0">
                <a:solidFill>
                  <a:srgbClr val="231F20"/>
                </a:solidFill>
                <a:latin typeface="Calibri"/>
                <a:cs typeface="Calibri"/>
              </a:rPr>
              <a:t> the </a:t>
            </a:r>
            <a:r>
              <a:rPr sz="1000" dirty="0">
                <a:solidFill>
                  <a:srgbClr val="231F20"/>
                </a:solidFill>
                <a:latin typeface="Calibri"/>
                <a:cs typeface="Calibri"/>
              </a:rPr>
              <a:t>cut</a:t>
            </a:r>
            <a:r>
              <a:rPr lang="en-US" sz="1000" dirty="0">
                <a:solidFill>
                  <a:srgbClr val="231F20"/>
                </a:solidFill>
                <a:latin typeface="Calibri"/>
                <a:cs typeface="Calibri"/>
              </a:rPr>
              <a:t>-</a:t>
            </a:r>
            <a:r>
              <a:rPr sz="1000" dirty="0">
                <a:solidFill>
                  <a:srgbClr val="231F20"/>
                </a:solidFill>
                <a:latin typeface="Calibri"/>
                <a:cs typeface="Calibri"/>
              </a:rPr>
              <a:t>off time.</a:t>
            </a:r>
            <a:r>
              <a:rPr lang="en-US" sz="1000" dirty="0">
                <a:solidFill>
                  <a:srgbClr val="231F20"/>
                </a:solidFill>
                <a:latin typeface="Calibri"/>
                <a:cs typeface="Calibri"/>
              </a:rPr>
              <a:t> (1:00 P.M.)</a:t>
            </a:r>
            <a:endParaRPr sz="1000" dirty="0">
              <a:solidFill>
                <a:srgbClr val="231F20"/>
              </a:solidFill>
              <a:latin typeface="Calibri"/>
              <a:cs typeface="Calibri"/>
            </a:endParaRPr>
          </a:p>
        </p:txBody>
      </p:sp>
      <p:sp>
        <p:nvSpPr>
          <p:cNvPr id="58" name="object 58"/>
          <p:cNvSpPr txBox="1"/>
          <p:nvPr/>
        </p:nvSpPr>
        <p:spPr>
          <a:xfrm>
            <a:off x="8323910" y="2646916"/>
            <a:ext cx="1693545" cy="109004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Calibri"/>
                <a:cs typeface="Calibri"/>
              </a:rPr>
              <a:t>Did you know ?</a:t>
            </a:r>
          </a:p>
          <a:p>
            <a:pPr marL="12700" marR="5080">
              <a:lnSpc>
                <a:spcPct val="100000"/>
              </a:lnSpc>
            </a:pPr>
            <a:r>
              <a:rPr sz="1000" dirty="0">
                <a:solidFill>
                  <a:srgbClr val="231F20"/>
                </a:solidFill>
                <a:latin typeface="Calibri"/>
                <a:cs typeface="Calibri"/>
              </a:rPr>
              <a:t>It is important to verify the details in </a:t>
            </a:r>
            <a:r>
              <a:rPr lang="en-US" sz="1000" dirty="0">
                <a:solidFill>
                  <a:srgbClr val="231F20"/>
                </a:solidFill>
                <a:latin typeface="Calibri"/>
                <a:cs typeface="Calibri"/>
              </a:rPr>
              <a:t>your </a:t>
            </a:r>
            <a:r>
              <a:rPr sz="1000" dirty="0">
                <a:solidFill>
                  <a:srgbClr val="231F20"/>
                </a:solidFill>
                <a:latin typeface="Calibri"/>
                <a:cs typeface="Calibri"/>
              </a:rPr>
              <a:t>order confirmatio</a:t>
            </a:r>
            <a:r>
              <a:rPr lang="en-US" sz="1000" dirty="0">
                <a:solidFill>
                  <a:srgbClr val="231F20"/>
                </a:solidFill>
                <a:latin typeface="Calibri"/>
                <a:cs typeface="Calibri"/>
              </a:rPr>
              <a:t>n </a:t>
            </a:r>
            <a:r>
              <a:rPr sz="1000" dirty="0">
                <a:solidFill>
                  <a:srgbClr val="231F20"/>
                </a:solidFill>
                <a:latin typeface="Calibri"/>
                <a:cs typeface="Calibri"/>
              </a:rPr>
              <a:t>against your purchase order and inform Customer Service</a:t>
            </a:r>
            <a:r>
              <a:rPr lang="en-US" sz="1000" dirty="0">
                <a:solidFill>
                  <a:srgbClr val="231F20"/>
                </a:solidFill>
                <a:latin typeface="Calibri"/>
                <a:cs typeface="Calibri"/>
              </a:rPr>
              <a:t> </a:t>
            </a:r>
            <a:r>
              <a:rPr sz="1000" dirty="0">
                <a:solidFill>
                  <a:srgbClr val="231F20"/>
                </a:solidFill>
                <a:latin typeface="Calibri"/>
                <a:cs typeface="Calibri"/>
              </a:rPr>
              <a:t>if any discrepancies are found.</a:t>
            </a:r>
          </a:p>
        </p:txBody>
      </p:sp>
      <p:sp>
        <p:nvSpPr>
          <p:cNvPr id="59" name="object 59"/>
          <p:cNvSpPr txBox="1"/>
          <p:nvPr/>
        </p:nvSpPr>
        <p:spPr>
          <a:xfrm>
            <a:off x="1003484" y="2216207"/>
            <a:ext cx="1523473" cy="166712"/>
          </a:xfrm>
          <a:prstGeom prst="rect">
            <a:avLst/>
          </a:prstGeom>
        </p:spPr>
        <p:txBody>
          <a:bodyPr vert="horz" wrap="square" lIns="0" tIns="12700" rIns="0" bIns="0" rtlCol="0">
            <a:spAutoFit/>
          </a:bodyPr>
          <a:lstStyle/>
          <a:p>
            <a:pPr marL="12700" marR="5080">
              <a:lnSpc>
                <a:spcPct val="100000"/>
              </a:lnSpc>
              <a:spcBef>
                <a:spcPts val="100"/>
              </a:spcBef>
            </a:pPr>
            <a:r>
              <a:rPr sz="1000" b="1" spc="-10" dirty="0">
                <a:solidFill>
                  <a:srgbClr val="0066B3"/>
                </a:solidFill>
                <a:latin typeface="Calibri"/>
                <a:cs typeface="Calibri"/>
              </a:rPr>
              <a:t>Order </a:t>
            </a:r>
            <a:r>
              <a:rPr sz="1000" b="1" dirty="0">
                <a:solidFill>
                  <a:srgbClr val="0066B3"/>
                </a:solidFill>
                <a:latin typeface="Calibri"/>
                <a:cs typeface="Calibri"/>
              </a:rPr>
              <a:t>Cutoff</a:t>
            </a:r>
            <a:r>
              <a:rPr sz="1000" b="1" spc="165" dirty="0">
                <a:solidFill>
                  <a:srgbClr val="0066B3"/>
                </a:solidFill>
                <a:latin typeface="Calibri"/>
                <a:cs typeface="Calibri"/>
              </a:rPr>
              <a:t> </a:t>
            </a:r>
            <a:r>
              <a:rPr sz="1000" b="1" spc="-20" dirty="0">
                <a:solidFill>
                  <a:srgbClr val="0066B3"/>
                </a:solidFill>
                <a:latin typeface="Calibri"/>
                <a:cs typeface="Calibri"/>
              </a:rPr>
              <a:t>Time</a:t>
            </a:r>
            <a:endParaRPr sz="1000" dirty="0">
              <a:latin typeface="Calibri"/>
              <a:cs typeface="Calibri"/>
            </a:endParaRPr>
          </a:p>
        </p:txBody>
      </p:sp>
      <p:sp>
        <p:nvSpPr>
          <p:cNvPr id="60" name="object 60"/>
          <p:cNvSpPr txBox="1"/>
          <p:nvPr/>
        </p:nvSpPr>
        <p:spPr>
          <a:xfrm>
            <a:off x="3178106" y="2216207"/>
            <a:ext cx="71437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0066B3"/>
                </a:solidFill>
                <a:latin typeface="Calibri"/>
                <a:cs typeface="Calibri"/>
              </a:rPr>
              <a:t>Order</a:t>
            </a:r>
            <a:r>
              <a:rPr sz="1000" b="1" spc="145" dirty="0">
                <a:solidFill>
                  <a:srgbClr val="0066B3"/>
                </a:solidFill>
                <a:latin typeface="Calibri"/>
                <a:cs typeface="Calibri"/>
              </a:rPr>
              <a:t> </a:t>
            </a:r>
            <a:r>
              <a:rPr sz="1000" b="1" spc="-10" dirty="0">
                <a:solidFill>
                  <a:srgbClr val="0066B3"/>
                </a:solidFill>
                <a:latin typeface="Calibri"/>
                <a:cs typeface="Calibri"/>
              </a:rPr>
              <a:t>status</a:t>
            </a:r>
            <a:endParaRPr sz="1000" dirty="0">
              <a:latin typeface="Calibri"/>
              <a:cs typeface="Calibri"/>
            </a:endParaRPr>
          </a:p>
        </p:txBody>
      </p:sp>
      <p:sp>
        <p:nvSpPr>
          <p:cNvPr id="61" name="object 61"/>
          <p:cNvSpPr txBox="1"/>
          <p:nvPr/>
        </p:nvSpPr>
        <p:spPr>
          <a:xfrm>
            <a:off x="587411" y="1873542"/>
            <a:ext cx="386080" cy="817880"/>
          </a:xfrm>
          <a:prstGeom prst="rect">
            <a:avLst/>
          </a:prstGeom>
        </p:spPr>
        <p:txBody>
          <a:bodyPr vert="horz" wrap="square" lIns="0" tIns="12700" rIns="0" bIns="0" rtlCol="0">
            <a:spAutoFit/>
          </a:bodyPr>
          <a:lstStyle/>
          <a:p>
            <a:pPr marL="12700">
              <a:lnSpc>
                <a:spcPct val="100000"/>
              </a:lnSpc>
              <a:spcBef>
                <a:spcPts val="100"/>
              </a:spcBef>
            </a:pPr>
            <a:r>
              <a:rPr sz="5200" i="1" spc="200" dirty="0">
                <a:solidFill>
                  <a:srgbClr val="BCBEC0"/>
                </a:solidFill>
                <a:latin typeface="Calibri"/>
                <a:cs typeface="Calibri"/>
              </a:rPr>
              <a:t>3</a:t>
            </a:r>
            <a:endParaRPr sz="5200" dirty="0">
              <a:latin typeface="Calibri"/>
              <a:cs typeface="Calibri"/>
            </a:endParaRPr>
          </a:p>
        </p:txBody>
      </p:sp>
      <p:sp>
        <p:nvSpPr>
          <p:cNvPr id="62" name="object 62"/>
          <p:cNvSpPr txBox="1"/>
          <p:nvPr/>
        </p:nvSpPr>
        <p:spPr>
          <a:xfrm>
            <a:off x="2723602" y="1873542"/>
            <a:ext cx="386080" cy="817880"/>
          </a:xfrm>
          <a:prstGeom prst="rect">
            <a:avLst/>
          </a:prstGeom>
        </p:spPr>
        <p:txBody>
          <a:bodyPr vert="horz" wrap="square" lIns="0" tIns="12700" rIns="0" bIns="0" rtlCol="0">
            <a:spAutoFit/>
          </a:bodyPr>
          <a:lstStyle/>
          <a:p>
            <a:pPr marL="12700">
              <a:lnSpc>
                <a:spcPct val="100000"/>
              </a:lnSpc>
              <a:spcBef>
                <a:spcPts val="100"/>
              </a:spcBef>
            </a:pPr>
            <a:r>
              <a:rPr sz="5200" i="1" spc="200" dirty="0">
                <a:solidFill>
                  <a:srgbClr val="BCBEC0"/>
                </a:solidFill>
                <a:latin typeface="Calibri"/>
                <a:cs typeface="Calibri"/>
              </a:rPr>
              <a:t>4</a:t>
            </a:r>
            <a:endParaRPr sz="5200" dirty="0">
              <a:latin typeface="Calibri"/>
              <a:cs typeface="Calibri"/>
            </a:endParaRPr>
          </a:p>
        </p:txBody>
      </p:sp>
      <p:sp>
        <p:nvSpPr>
          <p:cNvPr id="63" name="object 63"/>
          <p:cNvSpPr txBox="1">
            <a:spLocks noGrp="1"/>
          </p:cNvSpPr>
          <p:nvPr>
            <p:ph type="title"/>
          </p:nvPr>
        </p:nvSpPr>
        <p:spPr>
          <a:xfrm>
            <a:off x="6574750" y="1682807"/>
            <a:ext cx="1540510" cy="817880"/>
          </a:xfrm>
          <a:prstGeom prst="rect">
            <a:avLst/>
          </a:prstGeom>
        </p:spPr>
        <p:txBody>
          <a:bodyPr vert="horz" wrap="square" lIns="0" tIns="12700" rIns="0" bIns="0" rtlCol="0">
            <a:spAutoFit/>
          </a:bodyPr>
          <a:lstStyle/>
          <a:p>
            <a:pPr marL="38100">
              <a:lnSpc>
                <a:spcPct val="100000"/>
              </a:lnSpc>
              <a:spcBef>
                <a:spcPts val="100"/>
              </a:spcBef>
            </a:pPr>
            <a:r>
              <a:rPr sz="7800" i="1" spc="270" baseline="-16025" dirty="0">
                <a:solidFill>
                  <a:srgbClr val="BCBEC0"/>
                </a:solidFill>
                <a:latin typeface="Calibri"/>
                <a:cs typeface="Calibri"/>
              </a:rPr>
              <a:t>5</a:t>
            </a:r>
            <a:r>
              <a:rPr sz="7800" i="1" spc="-810" baseline="-16025" dirty="0">
                <a:solidFill>
                  <a:srgbClr val="BCBEC0"/>
                </a:solidFill>
                <a:latin typeface="Calibri"/>
                <a:cs typeface="Calibri"/>
              </a:rPr>
              <a:t> </a:t>
            </a:r>
            <a:r>
              <a:rPr sz="1000" b="1" dirty="0">
                <a:latin typeface="Calibri"/>
                <a:cs typeface="Calibri"/>
              </a:rPr>
              <a:t>Mode</a:t>
            </a:r>
            <a:r>
              <a:rPr sz="1000" b="1" spc="40" dirty="0">
                <a:latin typeface="Calibri"/>
                <a:cs typeface="Calibri"/>
              </a:rPr>
              <a:t> </a:t>
            </a:r>
            <a:r>
              <a:rPr sz="1000" b="1" dirty="0">
                <a:latin typeface="Calibri"/>
                <a:cs typeface="Calibri"/>
              </a:rPr>
              <a:t>of</a:t>
            </a:r>
            <a:r>
              <a:rPr sz="1000" b="1" spc="40" dirty="0">
                <a:latin typeface="Calibri"/>
                <a:cs typeface="Calibri"/>
              </a:rPr>
              <a:t> </a:t>
            </a:r>
            <a:r>
              <a:rPr sz="1000" b="1" spc="-10" dirty="0">
                <a:latin typeface="Calibri"/>
                <a:cs typeface="Calibri"/>
              </a:rPr>
              <a:t>Transport</a:t>
            </a:r>
            <a:endParaRPr sz="1000" dirty="0">
              <a:latin typeface="Calibri"/>
              <a:cs typeface="Calibri"/>
            </a:endParaRPr>
          </a:p>
        </p:txBody>
      </p:sp>
      <p:sp>
        <p:nvSpPr>
          <p:cNvPr id="64" name="object 64"/>
          <p:cNvSpPr/>
          <p:nvPr/>
        </p:nvSpPr>
        <p:spPr>
          <a:xfrm>
            <a:off x="8347118" y="3988291"/>
            <a:ext cx="1663064" cy="0"/>
          </a:xfrm>
          <a:custGeom>
            <a:avLst/>
            <a:gdLst/>
            <a:ahLst/>
            <a:cxnLst/>
            <a:rect l="l" t="t" r="r" b="b"/>
            <a:pathLst>
              <a:path w="1663065">
                <a:moveTo>
                  <a:pt x="0" y="0"/>
                </a:moveTo>
                <a:lnTo>
                  <a:pt x="1663014" y="0"/>
                </a:lnTo>
              </a:path>
            </a:pathLst>
          </a:custGeom>
          <a:ln w="3175">
            <a:solidFill>
              <a:srgbClr val="BCBEC0"/>
            </a:solidFill>
          </a:ln>
        </p:spPr>
        <p:txBody>
          <a:bodyPr wrap="square" lIns="0" tIns="0" rIns="0" bIns="0" rtlCol="0"/>
          <a:lstStyle/>
          <a:p>
            <a:endParaRPr dirty="0"/>
          </a:p>
        </p:txBody>
      </p:sp>
      <p:sp>
        <p:nvSpPr>
          <p:cNvPr id="65" name="object 65"/>
          <p:cNvSpPr/>
          <p:nvPr/>
        </p:nvSpPr>
        <p:spPr>
          <a:xfrm>
            <a:off x="8347118" y="5124499"/>
            <a:ext cx="1663064" cy="0"/>
          </a:xfrm>
          <a:custGeom>
            <a:avLst/>
            <a:gdLst/>
            <a:ahLst/>
            <a:cxnLst/>
            <a:rect l="l" t="t" r="r" b="b"/>
            <a:pathLst>
              <a:path w="1663065">
                <a:moveTo>
                  <a:pt x="0" y="0"/>
                </a:moveTo>
                <a:lnTo>
                  <a:pt x="1663014" y="0"/>
                </a:lnTo>
              </a:path>
            </a:pathLst>
          </a:custGeom>
          <a:ln w="3175">
            <a:solidFill>
              <a:srgbClr val="BCBEC0"/>
            </a:solidFill>
          </a:ln>
        </p:spPr>
        <p:txBody>
          <a:bodyPr wrap="square" lIns="0" tIns="0" rIns="0" bIns="0" rtlCol="0"/>
          <a:lstStyle/>
          <a:p>
            <a:endParaRPr dirty="0"/>
          </a:p>
        </p:txBody>
      </p:sp>
      <p:grpSp>
        <p:nvGrpSpPr>
          <p:cNvPr id="66" name="object 66"/>
          <p:cNvGrpSpPr/>
          <p:nvPr/>
        </p:nvGrpSpPr>
        <p:grpSpPr>
          <a:xfrm>
            <a:off x="777875" y="2458006"/>
            <a:ext cx="1172210" cy="1031240"/>
            <a:chOff x="777875" y="2691686"/>
            <a:chExt cx="1172210" cy="1031240"/>
          </a:xfrm>
        </p:grpSpPr>
        <p:sp>
          <p:nvSpPr>
            <p:cNvPr id="67" name="object 67"/>
            <p:cNvSpPr/>
            <p:nvPr/>
          </p:nvSpPr>
          <p:spPr>
            <a:xfrm>
              <a:off x="888268" y="2704386"/>
              <a:ext cx="984885" cy="984885"/>
            </a:xfrm>
            <a:custGeom>
              <a:avLst/>
              <a:gdLst/>
              <a:ahLst/>
              <a:cxnLst/>
              <a:rect l="l" t="t" r="r" b="b"/>
              <a:pathLst>
                <a:path w="984885" h="984885">
                  <a:moveTo>
                    <a:pt x="492366" y="551459"/>
                  </a:moveTo>
                  <a:lnTo>
                    <a:pt x="492366" y="206451"/>
                  </a:lnTo>
                </a:path>
                <a:path w="984885" h="984885">
                  <a:moveTo>
                    <a:pt x="672172" y="387299"/>
                  </a:moveTo>
                  <a:lnTo>
                    <a:pt x="446557" y="515569"/>
                  </a:lnTo>
                </a:path>
                <a:path w="984885" h="984885">
                  <a:moveTo>
                    <a:pt x="492366" y="0"/>
                  </a:moveTo>
                  <a:lnTo>
                    <a:pt x="539787" y="2253"/>
                  </a:lnTo>
                  <a:lnTo>
                    <a:pt x="585932" y="8877"/>
                  </a:lnTo>
                  <a:lnTo>
                    <a:pt x="630596" y="19665"/>
                  </a:lnTo>
                  <a:lnTo>
                    <a:pt x="673571" y="34411"/>
                  </a:lnTo>
                  <a:lnTo>
                    <a:pt x="714652" y="52908"/>
                  </a:lnTo>
                  <a:lnTo>
                    <a:pt x="753631" y="74949"/>
                  </a:lnTo>
                  <a:lnTo>
                    <a:pt x="790303" y="100330"/>
                  </a:lnTo>
                  <a:lnTo>
                    <a:pt x="824462" y="128843"/>
                  </a:lnTo>
                  <a:lnTo>
                    <a:pt x="855901" y="160282"/>
                  </a:lnTo>
                  <a:lnTo>
                    <a:pt x="884414" y="194441"/>
                  </a:lnTo>
                  <a:lnTo>
                    <a:pt x="909795" y="231113"/>
                  </a:lnTo>
                  <a:lnTo>
                    <a:pt x="931837" y="270093"/>
                  </a:lnTo>
                  <a:lnTo>
                    <a:pt x="950333" y="311173"/>
                  </a:lnTo>
                  <a:lnTo>
                    <a:pt x="965079" y="354148"/>
                  </a:lnTo>
                  <a:lnTo>
                    <a:pt x="975867" y="398812"/>
                  </a:lnTo>
                  <a:lnTo>
                    <a:pt x="982491" y="444957"/>
                  </a:lnTo>
                  <a:lnTo>
                    <a:pt x="984745" y="492378"/>
                  </a:lnTo>
                  <a:lnTo>
                    <a:pt x="982491" y="539797"/>
                  </a:lnTo>
                  <a:lnTo>
                    <a:pt x="975867" y="585941"/>
                  </a:lnTo>
                  <a:lnTo>
                    <a:pt x="965079" y="630602"/>
                  </a:lnTo>
                  <a:lnTo>
                    <a:pt x="950333" y="673575"/>
                  </a:lnTo>
                  <a:lnTo>
                    <a:pt x="931837" y="714653"/>
                  </a:lnTo>
                  <a:lnTo>
                    <a:pt x="909795" y="753631"/>
                  </a:lnTo>
                  <a:lnTo>
                    <a:pt x="884414" y="790301"/>
                  </a:lnTo>
                  <a:lnTo>
                    <a:pt x="855901" y="824458"/>
                  </a:lnTo>
                  <a:lnTo>
                    <a:pt x="824462" y="855896"/>
                  </a:lnTo>
                  <a:lnTo>
                    <a:pt x="790303" y="884407"/>
                  </a:lnTo>
                  <a:lnTo>
                    <a:pt x="753631" y="909786"/>
                  </a:lnTo>
                  <a:lnTo>
                    <a:pt x="714652" y="931827"/>
                  </a:lnTo>
                  <a:lnTo>
                    <a:pt x="673571" y="950323"/>
                  </a:lnTo>
                  <a:lnTo>
                    <a:pt x="630596" y="965067"/>
                  </a:lnTo>
                  <a:lnTo>
                    <a:pt x="585932" y="975855"/>
                  </a:lnTo>
                  <a:lnTo>
                    <a:pt x="539787" y="982478"/>
                  </a:lnTo>
                  <a:lnTo>
                    <a:pt x="492366" y="984732"/>
                  </a:lnTo>
                  <a:lnTo>
                    <a:pt x="444945" y="982478"/>
                  </a:lnTo>
                  <a:lnTo>
                    <a:pt x="398800" y="975855"/>
                  </a:lnTo>
                  <a:lnTo>
                    <a:pt x="354137" y="965067"/>
                  </a:lnTo>
                  <a:lnTo>
                    <a:pt x="311162" y="950323"/>
                  </a:lnTo>
                  <a:lnTo>
                    <a:pt x="270083" y="931827"/>
                  </a:lnTo>
                  <a:lnTo>
                    <a:pt x="231104" y="909786"/>
                  </a:lnTo>
                  <a:lnTo>
                    <a:pt x="194433" y="884407"/>
                  </a:lnTo>
                  <a:lnTo>
                    <a:pt x="160275" y="855896"/>
                  </a:lnTo>
                  <a:lnTo>
                    <a:pt x="128837" y="824458"/>
                  </a:lnTo>
                  <a:lnTo>
                    <a:pt x="100325" y="790301"/>
                  </a:lnTo>
                  <a:lnTo>
                    <a:pt x="74946" y="753631"/>
                  </a:lnTo>
                  <a:lnTo>
                    <a:pt x="52905" y="714653"/>
                  </a:lnTo>
                  <a:lnTo>
                    <a:pt x="34409" y="673575"/>
                  </a:lnTo>
                  <a:lnTo>
                    <a:pt x="19664" y="630602"/>
                  </a:lnTo>
                  <a:lnTo>
                    <a:pt x="8877" y="585941"/>
                  </a:lnTo>
                  <a:lnTo>
                    <a:pt x="2253" y="539797"/>
                  </a:lnTo>
                  <a:lnTo>
                    <a:pt x="0" y="492378"/>
                  </a:lnTo>
                  <a:lnTo>
                    <a:pt x="2253" y="444957"/>
                  </a:lnTo>
                  <a:lnTo>
                    <a:pt x="8877" y="398812"/>
                  </a:lnTo>
                  <a:lnTo>
                    <a:pt x="19664" y="354148"/>
                  </a:lnTo>
                  <a:lnTo>
                    <a:pt x="34409" y="311173"/>
                  </a:lnTo>
                  <a:lnTo>
                    <a:pt x="52905" y="270093"/>
                  </a:lnTo>
                  <a:lnTo>
                    <a:pt x="74946" y="231113"/>
                  </a:lnTo>
                  <a:lnTo>
                    <a:pt x="100325" y="194441"/>
                  </a:lnTo>
                  <a:lnTo>
                    <a:pt x="128837" y="160282"/>
                  </a:lnTo>
                  <a:lnTo>
                    <a:pt x="160275" y="128843"/>
                  </a:lnTo>
                  <a:lnTo>
                    <a:pt x="194433" y="100330"/>
                  </a:lnTo>
                  <a:lnTo>
                    <a:pt x="231104" y="74949"/>
                  </a:lnTo>
                  <a:lnTo>
                    <a:pt x="270083" y="52908"/>
                  </a:lnTo>
                  <a:lnTo>
                    <a:pt x="311162" y="34411"/>
                  </a:lnTo>
                  <a:lnTo>
                    <a:pt x="354137" y="19665"/>
                  </a:lnTo>
                  <a:lnTo>
                    <a:pt x="398800" y="8877"/>
                  </a:lnTo>
                  <a:lnTo>
                    <a:pt x="444945" y="2253"/>
                  </a:lnTo>
                  <a:lnTo>
                    <a:pt x="492366" y="0"/>
                  </a:lnTo>
                  <a:close/>
                </a:path>
              </a:pathLst>
            </a:custGeom>
            <a:ln w="25400">
              <a:solidFill>
                <a:srgbClr val="BCBEC0"/>
              </a:solidFill>
            </a:ln>
          </p:spPr>
          <p:txBody>
            <a:bodyPr wrap="square" lIns="0" tIns="0" rIns="0" bIns="0" rtlCol="0"/>
            <a:lstStyle/>
            <a:p>
              <a:endParaRPr dirty="0"/>
            </a:p>
          </p:txBody>
        </p:sp>
        <p:sp>
          <p:nvSpPr>
            <p:cNvPr id="68" name="object 68"/>
            <p:cNvSpPr/>
            <p:nvPr/>
          </p:nvSpPr>
          <p:spPr>
            <a:xfrm>
              <a:off x="1380634" y="2759095"/>
              <a:ext cx="0" cy="104775"/>
            </a:xfrm>
            <a:custGeom>
              <a:avLst/>
              <a:gdLst/>
              <a:ahLst/>
              <a:cxnLst/>
              <a:rect l="l" t="t" r="r" b="b"/>
              <a:pathLst>
                <a:path h="104775">
                  <a:moveTo>
                    <a:pt x="0" y="0"/>
                  </a:moveTo>
                  <a:lnTo>
                    <a:pt x="0" y="104660"/>
                  </a:lnTo>
                </a:path>
              </a:pathLst>
            </a:custGeom>
            <a:ln w="25400">
              <a:solidFill>
                <a:srgbClr val="BCBEC0"/>
              </a:solidFill>
            </a:ln>
          </p:spPr>
          <p:txBody>
            <a:bodyPr wrap="square" lIns="0" tIns="0" rIns="0" bIns="0" rtlCol="0"/>
            <a:lstStyle/>
            <a:p>
              <a:endParaRPr dirty="0"/>
            </a:p>
          </p:txBody>
        </p:sp>
        <p:sp>
          <p:nvSpPr>
            <p:cNvPr id="69" name="object 69"/>
            <p:cNvSpPr/>
            <p:nvPr/>
          </p:nvSpPr>
          <p:spPr>
            <a:xfrm>
              <a:off x="1713635" y="3196761"/>
              <a:ext cx="104775" cy="0"/>
            </a:xfrm>
            <a:custGeom>
              <a:avLst/>
              <a:gdLst/>
              <a:ahLst/>
              <a:cxnLst/>
              <a:rect l="l" t="t" r="r" b="b"/>
              <a:pathLst>
                <a:path w="104775">
                  <a:moveTo>
                    <a:pt x="104660" y="0"/>
                  </a:moveTo>
                  <a:lnTo>
                    <a:pt x="0" y="0"/>
                  </a:lnTo>
                </a:path>
              </a:pathLst>
            </a:custGeom>
            <a:ln w="25400">
              <a:solidFill>
                <a:srgbClr val="BCBEC0"/>
              </a:solidFill>
            </a:ln>
          </p:spPr>
          <p:txBody>
            <a:bodyPr wrap="square" lIns="0" tIns="0" rIns="0" bIns="0" rtlCol="0"/>
            <a:lstStyle/>
            <a:p>
              <a:endParaRPr dirty="0"/>
            </a:p>
          </p:txBody>
        </p:sp>
        <p:sp>
          <p:nvSpPr>
            <p:cNvPr id="70" name="object 70"/>
            <p:cNvSpPr/>
            <p:nvPr/>
          </p:nvSpPr>
          <p:spPr>
            <a:xfrm>
              <a:off x="942975" y="3196761"/>
              <a:ext cx="104775" cy="0"/>
            </a:xfrm>
            <a:custGeom>
              <a:avLst/>
              <a:gdLst/>
              <a:ahLst/>
              <a:cxnLst/>
              <a:rect l="l" t="t" r="r" b="b"/>
              <a:pathLst>
                <a:path w="104775">
                  <a:moveTo>
                    <a:pt x="0" y="0"/>
                  </a:moveTo>
                  <a:lnTo>
                    <a:pt x="104660" y="0"/>
                  </a:lnTo>
                </a:path>
              </a:pathLst>
            </a:custGeom>
            <a:ln w="25400">
              <a:solidFill>
                <a:srgbClr val="BCBEC0"/>
              </a:solidFill>
            </a:ln>
          </p:spPr>
          <p:txBody>
            <a:bodyPr wrap="square" lIns="0" tIns="0" rIns="0" bIns="0" rtlCol="0"/>
            <a:lstStyle/>
            <a:p>
              <a:endParaRPr dirty="0"/>
            </a:p>
          </p:txBody>
        </p:sp>
        <p:sp>
          <p:nvSpPr>
            <p:cNvPr id="71" name="object 71"/>
            <p:cNvSpPr/>
            <p:nvPr/>
          </p:nvSpPr>
          <p:spPr>
            <a:xfrm>
              <a:off x="1173224" y="2837502"/>
              <a:ext cx="31750" cy="54610"/>
            </a:xfrm>
            <a:custGeom>
              <a:avLst/>
              <a:gdLst/>
              <a:ahLst/>
              <a:cxnLst/>
              <a:rect l="l" t="t" r="r" b="b"/>
              <a:pathLst>
                <a:path w="31750" h="54610">
                  <a:moveTo>
                    <a:pt x="0" y="0"/>
                  </a:moveTo>
                  <a:lnTo>
                    <a:pt x="31394" y="54381"/>
                  </a:lnTo>
                </a:path>
              </a:pathLst>
            </a:custGeom>
            <a:ln w="25400">
              <a:solidFill>
                <a:srgbClr val="BCBEC0"/>
              </a:solidFill>
            </a:ln>
          </p:spPr>
          <p:txBody>
            <a:bodyPr wrap="square" lIns="0" tIns="0" rIns="0" bIns="0" rtlCol="0"/>
            <a:lstStyle/>
            <a:p>
              <a:endParaRPr dirty="0"/>
            </a:p>
          </p:txBody>
        </p:sp>
        <p:sp>
          <p:nvSpPr>
            <p:cNvPr id="72" name="object 72"/>
            <p:cNvSpPr/>
            <p:nvPr/>
          </p:nvSpPr>
          <p:spPr>
            <a:xfrm>
              <a:off x="1021382" y="2989343"/>
              <a:ext cx="54610" cy="31750"/>
            </a:xfrm>
            <a:custGeom>
              <a:avLst/>
              <a:gdLst/>
              <a:ahLst/>
              <a:cxnLst/>
              <a:rect l="l" t="t" r="r" b="b"/>
              <a:pathLst>
                <a:path w="54609" h="31750">
                  <a:moveTo>
                    <a:pt x="0" y="0"/>
                  </a:moveTo>
                  <a:lnTo>
                    <a:pt x="54381" y="31407"/>
                  </a:lnTo>
                </a:path>
              </a:pathLst>
            </a:custGeom>
            <a:ln w="25400">
              <a:solidFill>
                <a:srgbClr val="BCBEC0"/>
              </a:solidFill>
            </a:ln>
          </p:spPr>
          <p:txBody>
            <a:bodyPr wrap="square" lIns="0" tIns="0" rIns="0" bIns="0" rtlCol="0"/>
            <a:lstStyle/>
            <a:p>
              <a:endParaRPr dirty="0"/>
            </a:p>
          </p:txBody>
        </p:sp>
        <p:sp>
          <p:nvSpPr>
            <p:cNvPr id="73" name="object 73"/>
            <p:cNvSpPr/>
            <p:nvPr/>
          </p:nvSpPr>
          <p:spPr>
            <a:xfrm>
              <a:off x="1685503" y="2989340"/>
              <a:ext cx="54610" cy="31750"/>
            </a:xfrm>
            <a:custGeom>
              <a:avLst/>
              <a:gdLst/>
              <a:ahLst/>
              <a:cxnLst/>
              <a:rect l="l" t="t" r="r" b="b"/>
              <a:pathLst>
                <a:path w="54610" h="31750">
                  <a:moveTo>
                    <a:pt x="0" y="31407"/>
                  </a:moveTo>
                  <a:lnTo>
                    <a:pt x="54394" y="0"/>
                  </a:lnTo>
                </a:path>
              </a:pathLst>
            </a:custGeom>
            <a:ln w="25400">
              <a:solidFill>
                <a:srgbClr val="BCBEC0"/>
              </a:solidFill>
            </a:ln>
          </p:spPr>
          <p:txBody>
            <a:bodyPr wrap="square" lIns="0" tIns="0" rIns="0" bIns="0" rtlCol="0"/>
            <a:lstStyle/>
            <a:p>
              <a:endParaRPr dirty="0"/>
            </a:p>
          </p:txBody>
        </p:sp>
        <p:sp>
          <p:nvSpPr>
            <p:cNvPr id="74" name="object 74"/>
            <p:cNvSpPr/>
            <p:nvPr/>
          </p:nvSpPr>
          <p:spPr>
            <a:xfrm>
              <a:off x="1556658" y="2837502"/>
              <a:ext cx="31750" cy="54610"/>
            </a:xfrm>
            <a:custGeom>
              <a:avLst/>
              <a:gdLst/>
              <a:ahLst/>
              <a:cxnLst/>
              <a:rect l="l" t="t" r="r" b="b"/>
              <a:pathLst>
                <a:path w="31750" h="54610">
                  <a:moveTo>
                    <a:pt x="31394" y="0"/>
                  </a:moveTo>
                  <a:lnTo>
                    <a:pt x="0" y="54381"/>
                  </a:lnTo>
                </a:path>
              </a:pathLst>
            </a:custGeom>
            <a:ln w="25400">
              <a:solidFill>
                <a:srgbClr val="BCBEC0"/>
              </a:solidFill>
            </a:ln>
          </p:spPr>
          <p:txBody>
            <a:bodyPr wrap="square" lIns="0" tIns="0" rIns="0" bIns="0" rtlCol="0"/>
            <a:lstStyle/>
            <a:p>
              <a:endParaRPr dirty="0"/>
            </a:p>
          </p:txBody>
        </p:sp>
        <p:sp>
          <p:nvSpPr>
            <p:cNvPr id="75" name="object 75"/>
            <p:cNvSpPr/>
            <p:nvPr/>
          </p:nvSpPr>
          <p:spPr>
            <a:xfrm>
              <a:off x="1370596" y="3186728"/>
              <a:ext cx="20320" cy="20320"/>
            </a:xfrm>
            <a:custGeom>
              <a:avLst/>
              <a:gdLst/>
              <a:ahLst/>
              <a:cxnLst/>
              <a:rect l="l" t="t" r="r" b="b"/>
              <a:pathLst>
                <a:path w="20319" h="20319">
                  <a:moveTo>
                    <a:pt x="20078" y="10033"/>
                  </a:moveTo>
                  <a:lnTo>
                    <a:pt x="20078" y="15582"/>
                  </a:lnTo>
                  <a:lnTo>
                    <a:pt x="15582" y="20066"/>
                  </a:lnTo>
                  <a:lnTo>
                    <a:pt x="10033" y="20066"/>
                  </a:lnTo>
                  <a:lnTo>
                    <a:pt x="4495" y="20066"/>
                  </a:lnTo>
                  <a:lnTo>
                    <a:pt x="0" y="15582"/>
                  </a:lnTo>
                  <a:lnTo>
                    <a:pt x="0" y="10033"/>
                  </a:lnTo>
                  <a:lnTo>
                    <a:pt x="0" y="4483"/>
                  </a:lnTo>
                  <a:lnTo>
                    <a:pt x="4495" y="0"/>
                  </a:lnTo>
                  <a:lnTo>
                    <a:pt x="10033" y="0"/>
                  </a:lnTo>
                  <a:lnTo>
                    <a:pt x="15582" y="0"/>
                  </a:lnTo>
                  <a:lnTo>
                    <a:pt x="20078" y="4483"/>
                  </a:lnTo>
                  <a:lnTo>
                    <a:pt x="20078" y="10033"/>
                  </a:lnTo>
                  <a:close/>
                </a:path>
              </a:pathLst>
            </a:custGeom>
            <a:ln w="25400">
              <a:solidFill>
                <a:srgbClr val="BCBEC0"/>
              </a:solidFill>
            </a:ln>
          </p:spPr>
          <p:txBody>
            <a:bodyPr wrap="square" lIns="0" tIns="0" rIns="0" bIns="0" rtlCol="0"/>
            <a:lstStyle/>
            <a:p>
              <a:endParaRPr dirty="0"/>
            </a:p>
          </p:txBody>
        </p:sp>
        <p:sp>
          <p:nvSpPr>
            <p:cNvPr id="76" name="object 76"/>
            <p:cNvSpPr/>
            <p:nvPr/>
          </p:nvSpPr>
          <p:spPr>
            <a:xfrm>
              <a:off x="777875" y="3321215"/>
              <a:ext cx="1172210" cy="401955"/>
            </a:xfrm>
            <a:custGeom>
              <a:avLst/>
              <a:gdLst/>
              <a:ahLst/>
              <a:cxnLst/>
              <a:rect l="l" t="t" r="r" b="b"/>
              <a:pathLst>
                <a:path w="1172210" h="401954">
                  <a:moveTo>
                    <a:pt x="1171638" y="0"/>
                  </a:moveTo>
                  <a:lnTo>
                    <a:pt x="0" y="0"/>
                  </a:lnTo>
                  <a:lnTo>
                    <a:pt x="0" y="401523"/>
                  </a:lnTo>
                  <a:lnTo>
                    <a:pt x="1171638" y="401523"/>
                  </a:lnTo>
                  <a:lnTo>
                    <a:pt x="1171638" y="0"/>
                  </a:lnTo>
                  <a:close/>
                </a:path>
              </a:pathLst>
            </a:custGeom>
            <a:solidFill>
              <a:srgbClr val="FFFFFF"/>
            </a:solidFill>
          </p:spPr>
          <p:txBody>
            <a:bodyPr wrap="square" lIns="0" tIns="0" rIns="0" bIns="0" rtlCol="0"/>
            <a:lstStyle/>
            <a:p>
              <a:endParaRPr dirty="0"/>
            </a:p>
          </p:txBody>
        </p:sp>
      </p:grpSp>
      <p:grpSp>
        <p:nvGrpSpPr>
          <p:cNvPr id="145" name="Group 144">
            <a:extLst>
              <a:ext uri="{FF2B5EF4-FFF2-40B4-BE49-F238E27FC236}">
                <a16:creationId xmlns:a16="http://schemas.microsoft.com/office/drawing/2014/main" id="{DDDAC256-48C7-651A-7E97-907042C6567E}"/>
              </a:ext>
            </a:extLst>
          </p:cNvPr>
          <p:cNvGrpSpPr/>
          <p:nvPr/>
        </p:nvGrpSpPr>
        <p:grpSpPr>
          <a:xfrm>
            <a:off x="2723750" y="3263357"/>
            <a:ext cx="3659650" cy="2651668"/>
            <a:chOff x="2531104" y="4454205"/>
            <a:chExt cx="3659650" cy="2651668"/>
          </a:xfrm>
        </p:grpSpPr>
        <p:sp>
          <p:nvSpPr>
            <p:cNvPr id="77" name="object 77"/>
            <p:cNvSpPr txBox="1"/>
            <p:nvPr/>
          </p:nvSpPr>
          <p:spPr>
            <a:xfrm>
              <a:off x="2539308" y="4454205"/>
              <a:ext cx="1674495" cy="166712"/>
            </a:xfrm>
            <a:prstGeom prst="rect">
              <a:avLst/>
            </a:prstGeom>
          </p:spPr>
          <p:txBody>
            <a:bodyPr vert="horz" wrap="square" lIns="0" tIns="12700" rIns="0" bIns="0" rtlCol="0">
              <a:spAutoFit/>
            </a:bodyPr>
            <a:lstStyle/>
            <a:p>
              <a:pPr marL="12700">
                <a:lnSpc>
                  <a:spcPct val="100000"/>
                </a:lnSpc>
                <a:spcBef>
                  <a:spcPts val="100"/>
                </a:spcBef>
              </a:pPr>
              <a:r>
                <a:rPr sz="1000" u="sng" dirty="0">
                  <a:solidFill>
                    <a:schemeClr val="tx1"/>
                  </a:solidFill>
                  <a:uFill>
                    <a:solidFill>
                      <a:srgbClr val="231F20"/>
                    </a:solidFill>
                  </a:uFill>
                  <a:latin typeface="Calibri"/>
                  <a:cs typeface="Calibri"/>
                </a:rPr>
                <a:t>Shipment</a:t>
              </a:r>
              <a:r>
                <a:rPr sz="1000" u="sng" spc="150" dirty="0">
                  <a:solidFill>
                    <a:schemeClr val="tx1"/>
                  </a:solidFill>
                  <a:uFill>
                    <a:solidFill>
                      <a:srgbClr val="231F20"/>
                    </a:solidFill>
                  </a:uFill>
                  <a:latin typeface="Calibri"/>
                  <a:cs typeface="Calibri"/>
                </a:rPr>
                <a:t> </a:t>
              </a:r>
              <a:r>
                <a:rPr sz="1000" u="sng" dirty="0">
                  <a:solidFill>
                    <a:schemeClr val="tx1"/>
                  </a:solidFill>
                  <a:uFill>
                    <a:solidFill>
                      <a:srgbClr val="231F20"/>
                    </a:solidFill>
                  </a:uFill>
                  <a:latin typeface="Calibri"/>
                  <a:cs typeface="Calibri"/>
                </a:rPr>
                <a:t>Delivery</a:t>
              </a:r>
              <a:r>
                <a:rPr sz="1000" u="sng" spc="150" dirty="0">
                  <a:solidFill>
                    <a:schemeClr val="tx1"/>
                  </a:solidFill>
                  <a:uFill>
                    <a:solidFill>
                      <a:srgbClr val="231F20"/>
                    </a:solidFill>
                  </a:uFill>
                  <a:latin typeface="Calibri"/>
                  <a:cs typeface="Calibri"/>
                </a:rPr>
                <a:t> </a:t>
              </a:r>
              <a:r>
                <a:rPr sz="1000" u="sng" spc="-10" dirty="0">
                  <a:solidFill>
                    <a:schemeClr val="tx1"/>
                  </a:solidFill>
                  <a:uFill>
                    <a:solidFill>
                      <a:srgbClr val="231F20"/>
                    </a:solidFill>
                  </a:uFill>
                  <a:latin typeface="Calibri"/>
                  <a:cs typeface="Calibri"/>
                </a:rPr>
                <a:t>Notification</a:t>
              </a:r>
              <a:endParaRPr sz="1000" dirty="0">
                <a:solidFill>
                  <a:schemeClr val="tx1"/>
                </a:solidFill>
                <a:latin typeface="Calibri"/>
                <a:cs typeface="Calibri"/>
              </a:endParaRPr>
            </a:p>
          </p:txBody>
        </p:sp>
        <p:grpSp>
          <p:nvGrpSpPr>
            <p:cNvPr id="78" name="object 78"/>
            <p:cNvGrpSpPr/>
            <p:nvPr/>
          </p:nvGrpSpPr>
          <p:grpSpPr>
            <a:xfrm>
              <a:off x="2692410" y="4730654"/>
              <a:ext cx="501650" cy="501650"/>
              <a:chOff x="2680060" y="4064827"/>
              <a:chExt cx="501650" cy="501650"/>
            </a:xfrm>
          </p:grpSpPr>
          <p:sp>
            <p:nvSpPr>
              <p:cNvPr id="79" name="object 79"/>
              <p:cNvSpPr/>
              <p:nvPr/>
            </p:nvSpPr>
            <p:spPr>
              <a:xfrm>
                <a:off x="2680060" y="4064827"/>
                <a:ext cx="501650" cy="501650"/>
              </a:xfrm>
              <a:custGeom>
                <a:avLst/>
                <a:gdLst/>
                <a:ahLst/>
                <a:cxnLst/>
                <a:rect l="l" t="t" r="r" b="b"/>
                <a:pathLst>
                  <a:path w="501650" h="501650">
                    <a:moveTo>
                      <a:pt x="250812" y="0"/>
                    </a:moveTo>
                    <a:lnTo>
                      <a:pt x="205728" y="4040"/>
                    </a:lnTo>
                    <a:lnTo>
                      <a:pt x="163296" y="15691"/>
                    </a:lnTo>
                    <a:lnTo>
                      <a:pt x="124222" y="34243"/>
                    </a:lnTo>
                    <a:lnTo>
                      <a:pt x="89217" y="58988"/>
                    </a:lnTo>
                    <a:lnTo>
                      <a:pt x="58988" y="89217"/>
                    </a:lnTo>
                    <a:lnTo>
                      <a:pt x="34243" y="124222"/>
                    </a:lnTo>
                    <a:lnTo>
                      <a:pt x="15691" y="163296"/>
                    </a:lnTo>
                    <a:lnTo>
                      <a:pt x="4040" y="205728"/>
                    </a:lnTo>
                    <a:lnTo>
                      <a:pt x="0" y="250812"/>
                    </a:lnTo>
                    <a:lnTo>
                      <a:pt x="4040" y="295892"/>
                    </a:lnTo>
                    <a:lnTo>
                      <a:pt x="15691" y="338321"/>
                    </a:lnTo>
                    <a:lnTo>
                      <a:pt x="34243" y="377392"/>
                    </a:lnTo>
                    <a:lnTo>
                      <a:pt x="58988" y="412396"/>
                    </a:lnTo>
                    <a:lnTo>
                      <a:pt x="89217" y="442624"/>
                    </a:lnTo>
                    <a:lnTo>
                      <a:pt x="124222" y="467368"/>
                    </a:lnTo>
                    <a:lnTo>
                      <a:pt x="163296" y="485920"/>
                    </a:lnTo>
                    <a:lnTo>
                      <a:pt x="205728" y="497570"/>
                    </a:lnTo>
                    <a:lnTo>
                      <a:pt x="250812" y="501611"/>
                    </a:lnTo>
                    <a:lnTo>
                      <a:pt x="295895" y="497570"/>
                    </a:lnTo>
                    <a:lnTo>
                      <a:pt x="338328" y="485920"/>
                    </a:lnTo>
                    <a:lnTo>
                      <a:pt x="377401" y="467368"/>
                    </a:lnTo>
                    <a:lnTo>
                      <a:pt x="412407" y="442624"/>
                    </a:lnTo>
                    <a:lnTo>
                      <a:pt x="442636" y="412396"/>
                    </a:lnTo>
                    <a:lnTo>
                      <a:pt x="467381" y="377392"/>
                    </a:lnTo>
                    <a:lnTo>
                      <a:pt x="485933" y="338321"/>
                    </a:lnTo>
                    <a:lnTo>
                      <a:pt x="497583" y="295892"/>
                    </a:lnTo>
                    <a:lnTo>
                      <a:pt x="501624" y="250812"/>
                    </a:lnTo>
                    <a:lnTo>
                      <a:pt x="497583" y="205728"/>
                    </a:lnTo>
                    <a:lnTo>
                      <a:pt x="485933" y="163296"/>
                    </a:lnTo>
                    <a:lnTo>
                      <a:pt x="467381" y="124222"/>
                    </a:lnTo>
                    <a:lnTo>
                      <a:pt x="442636" y="89217"/>
                    </a:lnTo>
                    <a:lnTo>
                      <a:pt x="412407" y="58988"/>
                    </a:lnTo>
                    <a:lnTo>
                      <a:pt x="377401" y="34243"/>
                    </a:lnTo>
                    <a:lnTo>
                      <a:pt x="338328" y="15691"/>
                    </a:lnTo>
                    <a:lnTo>
                      <a:pt x="295895" y="4040"/>
                    </a:lnTo>
                    <a:lnTo>
                      <a:pt x="250812" y="0"/>
                    </a:lnTo>
                    <a:close/>
                  </a:path>
                </a:pathLst>
              </a:custGeom>
              <a:solidFill>
                <a:srgbClr val="BCBEC0"/>
              </a:solidFill>
            </p:spPr>
            <p:txBody>
              <a:bodyPr wrap="square" lIns="0" tIns="0" rIns="0" bIns="0" rtlCol="0"/>
              <a:lstStyle/>
              <a:p>
                <a:endParaRPr dirty="0">
                  <a:solidFill>
                    <a:schemeClr val="tx1"/>
                  </a:solidFill>
                </a:endParaRPr>
              </a:p>
            </p:txBody>
          </p:sp>
          <p:sp>
            <p:nvSpPr>
              <p:cNvPr id="80" name="object 80"/>
              <p:cNvSpPr/>
              <p:nvPr/>
            </p:nvSpPr>
            <p:spPr>
              <a:xfrm>
                <a:off x="2703969" y="4088715"/>
                <a:ext cx="454025" cy="454025"/>
              </a:xfrm>
              <a:custGeom>
                <a:avLst/>
                <a:gdLst/>
                <a:ahLst/>
                <a:cxnLst/>
                <a:rect l="l" t="t" r="r" b="b"/>
                <a:pathLst>
                  <a:path w="454025" h="454025">
                    <a:moveTo>
                      <a:pt x="226910" y="0"/>
                    </a:moveTo>
                    <a:lnTo>
                      <a:pt x="181179" y="4610"/>
                    </a:lnTo>
                    <a:lnTo>
                      <a:pt x="138585" y="17833"/>
                    </a:lnTo>
                    <a:lnTo>
                      <a:pt x="100041" y="38755"/>
                    </a:lnTo>
                    <a:lnTo>
                      <a:pt x="66459" y="66465"/>
                    </a:lnTo>
                    <a:lnTo>
                      <a:pt x="38751" y="100049"/>
                    </a:lnTo>
                    <a:lnTo>
                      <a:pt x="17831" y="138595"/>
                    </a:lnTo>
                    <a:lnTo>
                      <a:pt x="4609" y="181191"/>
                    </a:lnTo>
                    <a:lnTo>
                      <a:pt x="0" y="226923"/>
                    </a:lnTo>
                    <a:lnTo>
                      <a:pt x="4609" y="272655"/>
                    </a:lnTo>
                    <a:lnTo>
                      <a:pt x="17831" y="315249"/>
                    </a:lnTo>
                    <a:lnTo>
                      <a:pt x="38751" y="353793"/>
                    </a:lnTo>
                    <a:lnTo>
                      <a:pt x="66459" y="387375"/>
                    </a:lnTo>
                    <a:lnTo>
                      <a:pt x="100041" y="415082"/>
                    </a:lnTo>
                    <a:lnTo>
                      <a:pt x="138585" y="436003"/>
                    </a:lnTo>
                    <a:lnTo>
                      <a:pt x="181179" y="449224"/>
                    </a:lnTo>
                    <a:lnTo>
                      <a:pt x="226910" y="453834"/>
                    </a:lnTo>
                    <a:lnTo>
                      <a:pt x="272638" y="449224"/>
                    </a:lnTo>
                    <a:lnTo>
                      <a:pt x="315231" y="436003"/>
                    </a:lnTo>
                    <a:lnTo>
                      <a:pt x="353775" y="415082"/>
                    </a:lnTo>
                    <a:lnTo>
                      <a:pt x="387357" y="387375"/>
                    </a:lnTo>
                    <a:lnTo>
                      <a:pt x="415066" y="353793"/>
                    </a:lnTo>
                    <a:lnTo>
                      <a:pt x="435988" y="315249"/>
                    </a:lnTo>
                    <a:lnTo>
                      <a:pt x="449211" y="272655"/>
                    </a:lnTo>
                    <a:lnTo>
                      <a:pt x="453821" y="226923"/>
                    </a:lnTo>
                    <a:lnTo>
                      <a:pt x="449211" y="181191"/>
                    </a:lnTo>
                    <a:lnTo>
                      <a:pt x="435988" y="138595"/>
                    </a:lnTo>
                    <a:lnTo>
                      <a:pt x="415066" y="100049"/>
                    </a:lnTo>
                    <a:lnTo>
                      <a:pt x="387357" y="66465"/>
                    </a:lnTo>
                    <a:lnTo>
                      <a:pt x="353775" y="38755"/>
                    </a:lnTo>
                    <a:lnTo>
                      <a:pt x="315231" y="17833"/>
                    </a:lnTo>
                    <a:lnTo>
                      <a:pt x="272638" y="4610"/>
                    </a:lnTo>
                    <a:lnTo>
                      <a:pt x="226910" y="0"/>
                    </a:lnTo>
                    <a:close/>
                  </a:path>
                </a:pathLst>
              </a:custGeom>
              <a:solidFill>
                <a:srgbClr val="FFFFFF"/>
              </a:solidFill>
            </p:spPr>
            <p:txBody>
              <a:bodyPr wrap="square" lIns="0" tIns="0" rIns="0" bIns="0" rtlCol="0"/>
              <a:lstStyle/>
              <a:p>
                <a:endParaRPr dirty="0">
                  <a:solidFill>
                    <a:schemeClr val="tx1"/>
                  </a:solidFill>
                </a:endParaRPr>
              </a:p>
            </p:txBody>
          </p:sp>
          <p:sp>
            <p:nvSpPr>
              <p:cNvPr id="81" name="object 81"/>
              <p:cNvSpPr/>
              <p:nvPr/>
            </p:nvSpPr>
            <p:spPr>
              <a:xfrm>
                <a:off x="2750299" y="4219511"/>
                <a:ext cx="364490" cy="220345"/>
              </a:xfrm>
              <a:custGeom>
                <a:avLst/>
                <a:gdLst/>
                <a:ahLst/>
                <a:cxnLst/>
                <a:rect l="l" t="t" r="r" b="b"/>
                <a:pathLst>
                  <a:path w="364489" h="220345">
                    <a:moveTo>
                      <a:pt x="69723" y="178231"/>
                    </a:moveTo>
                    <a:lnTo>
                      <a:pt x="64287" y="172720"/>
                    </a:lnTo>
                    <a:lnTo>
                      <a:pt x="57607" y="172720"/>
                    </a:lnTo>
                    <a:lnTo>
                      <a:pt x="50927" y="172720"/>
                    </a:lnTo>
                    <a:lnTo>
                      <a:pt x="45478" y="178231"/>
                    </a:lnTo>
                    <a:lnTo>
                      <a:pt x="45478" y="191719"/>
                    </a:lnTo>
                    <a:lnTo>
                      <a:pt x="50927" y="197218"/>
                    </a:lnTo>
                    <a:lnTo>
                      <a:pt x="64287" y="197218"/>
                    </a:lnTo>
                    <a:lnTo>
                      <a:pt x="69723" y="191719"/>
                    </a:lnTo>
                    <a:lnTo>
                      <a:pt x="69723" y="178231"/>
                    </a:lnTo>
                    <a:close/>
                  </a:path>
                  <a:path w="364489" h="220345">
                    <a:moveTo>
                      <a:pt x="211505" y="178231"/>
                    </a:moveTo>
                    <a:lnTo>
                      <a:pt x="206057" y="172720"/>
                    </a:lnTo>
                    <a:lnTo>
                      <a:pt x="199377" y="172720"/>
                    </a:lnTo>
                    <a:lnTo>
                      <a:pt x="192697" y="172720"/>
                    </a:lnTo>
                    <a:lnTo>
                      <a:pt x="187248" y="178231"/>
                    </a:lnTo>
                    <a:lnTo>
                      <a:pt x="187248" y="191719"/>
                    </a:lnTo>
                    <a:lnTo>
                      <a:pt x="192697" y="197218"/>
                    </a:lnTo>
                    <a:lnTo>
                      <a:pt x="206057" y="197218"/>
                    </a:lnTo>
                    <a:lnTo>
                      <a:pt x="211505" y="191719"/>
                    </a:lnTo>
                    <a:lnTo>
                      <a:pt x="211505" y="178231"/>
                    </a:lnTo>
                    <a:close/>
                  </a:path>
                  <a:path w="364489" h="220345">
                    <a:moveTo>
                      <a:pt x="294309" y="178231"/>
                    </a:moveTo>
                    <a:lnTo>
                      <a:pt x="288874" y="172720"/>
                    </a:lnTo>
                    <a:lnTo>
                      <a:pt x="282194" y="172720"/>
                    </a:lnTo>
                    <a:lnTo>
                      <a:pt x="275513" y="172720"/>
                    </a:lnTo>
                    <a:lnTo>
                      <a:pt x="270065" y="178231"/>
                    </a:lnTo>
                    <a:lnTo>
                      <a:pt x="270065" y="191719"/>
                    </a:lnTo>
                    <a:lnTo>
                      <a:pt x="275513" y="197218"/>
                    </a:lnTo>
                    <a:lnTo>
                      <a:pt x="288874" y="197218"/>
                    </a:lnTo>
                    <a:lnTo>
                      <a:pt x="294309" y="191719"/>
                    </a:lnTo>
                    <a:lnTo>
                      <a:pt x="294309" y="178231"/>
                    </a:lnTo>
                    <a:close/>
                  </a:path>
                  <a:path w="364489" h="220345">
                    <a:moveTo>
                      <a:pt x="364109" y="79743"/>
                    </a:moveTo>
                    <a:lnTo>
                      <a:pt x="359549" y="57010"/>
                    </a:lnTo>
                    <a:lnTo>
                      <a:pt x="352945" y="47129"/>
                    </a:lnTo>
                    <a:lnTo>
                      <a:pt x="352945" y="79743"/>
                    </a:lnTo>
                    <a:lnTo>
                      <a:pt x="352945" y="81064"/>
                    </a:lnTo>
                    <a:lnTo>
                      <a:pt x="329692" y="121831"/>
                    </a:lnTo>
                    <a:lnTo>
                      <a:pt x="313029" y="127685"/>
                    </a:lnTo>
                    <a:lnTo>
                      <a:pt x="313029" y="33134"/>
                    </a:lnTo>
                    <a:lnTo>
                      <a:pt x="350037" y="63334"/>
                    </a:lnTo>
                    <a:lnTo>
                      <a:pt x="352945" y="79743"/>
                    </a:lnTo>
                    <a:lnTo>
                      <a:pt x="352945" y="47129"/>
                    </a:lnTo>
                    <a:lnTo>
                      <a:pt x="347141" y="38430"/>
                    </a:lnTo>
                    <a:lnTo>
                      <a:pt x="339369" y="33134"/>
                    </a:lnTo>
                    <a:lnTo>
                      <a:pt x="338594" y="32600"/>
                    </a:lnTo>
                    <a:lnTo>
                      <a:pt x="328739" y="25882"/>
                    </a:lnTo>
                    <a:lnTo>
                      <a:pt x="306247" y="21285"/>
                    </a:lnTo>
                    <a:lnTo>
                      <a:pt x="306019" y="21285"/>
                    </a:lnTo>
                    <a:lnTo>
                      <a:pt x="306019" y="184975"/>
                    </a:lnTo>
                    <a:lnTo>
                      <a:pt x="304139" y="194322"/>
                    </a:lnTo>
                    <a:lnTo>
                      <a:pt x="299021" y="201968"/>
                    </a:lnTo>
                    <a:lnTo>
                      <a:pt x="291452" y="207124"/>
                    </a:lnTo>
                    <a:lnTo>
                      <a:pt x="282194" y="209016"/>
                    </a:lnTo>
                    <a:lnTo>
                      <a:pt x="272923" y="207124"/>
                    </a:lnTo>
                    <a:lnTo>
                      <a:pt x="265353" y="201968"/>
                    </a:lnTo>
                    <a:lnTo>
                      <a:pt x="260235" y="194322"/>
                    </a:lnTo>
                    <a:lnTo>
                      <a:pt x="258368" y="184975"/>
                    </a:lnTo>
                    <a:lnTo>
                      <a:pt x="258521" y="184188"/>
                    </a:lnTo>
                    <a:lnTo>
                      <a:pt x="260235" y="175615"/>
                    </a:lnTo>
                    <a:lnTo>
                      <a:pt x="262064" y="172885"/>
                    </a:lnTo>
                    <a:lnTo>
                      <a:pt x="265353" y="167970"/>
                    </a:lnTo>
                    <a:lnTo>
                      <a:pt x="271678" y="163652"/>
                    </a:lnTo>
                    <a:lnTo>
                      <a:pt x="272923" y="162801"/>
                    </a:lnTo>
                    <a:lnTo>
                      <a:pt x="282194" y="160909"/>
                    </a:lnTo>
                    <a:lnTo>
                      <a:pt x="291452" y="162801"/>
                    </a:lnTo>
                    <a:lnTo>
                      <a:pt x="299021" y="167970"/>
                    </a:lnTo>
                    <a:lnTo>
                      <a:pt x="304139" y="175615"/>
                    </a:lnTo>
                    <a:lnTo>
                      <a:pt x="306019" y="184975"/>
                    </a:lnTo>
                    <a:lnTo>
                      <a:pt x="306019" y="21285"/>
                    </a:lnTo>
                    <a:lnTo>
                      <a:pt x="301866" y="21285"/>
                    </a:lnTo>
                    <a:lnTo>
                      <a:pt x="301866" y="32600"/>
                    </a:lnTo>
                    <a:lnTo>
                      <a:pt x="301866" y="128219"/>
                    </a:lnTo>
                    <a:lnTo>
                      <a:pt x="301866" y="139522"/>
                    </a:lnTo>
                    <a:lnTo>
                      <a:pt x="301866" y="152361"/>
                    </a:lnTo>
                    <a:lnTo>
                      <a:pt x="295503" y="152285"/>
                    </a:lnTo>
                    <a:lnTo>
                      <a:pt x="288950" y="150304"/>
                    </a:lnTo>
                    <a:lnTo>
                      <a:pt x="282194" y="149644"/>
                    </a:lnTo>
                    <a:lnTo>
                      <a:pt x="275424" y="150304"/>
                    </a:lnTo>
                    <a:lnTo>
                      <a:pt x="268897" y="152285"/>
                    </a:lnTo>
                    <a:lnTo>
                      <a:pt x="268528" y="152361"/>
                    </a:lnTo>
                    <a:lnTo>
                      <a:pt x="254241" y="152349"/>
                    </a:lnTo>
                    <a:lnTo>
                      <a:pt x="254241" y="163652"/>
                    </a:lnTo>
                    <a:lnTo>
                      <a:pt x="251802" y="167271"/>
                    </a:lnTo>
                    <a:lnTo>
                      <a:pt x="250558" y="169684"/>
                    </a:lnTo>
                    <a:lnTo>
                      <a:pt x="249339" y="172885"/>
                    </a:lnTo>
                    <a:lnTo>
                      <a:pt x="232244" y="172885"/>
                    </a:lnTo>
                    <a:lnTo>
                      <a:pt x="231013" y="169684"/>
                    </a:lnTo>
                    <a:lnTo>
                      <a:pt x="229781" y="167271"/>
                    </a:lnTo>
                    <a:lnTo>
                      <a:pt x="227342" y="163652"/>
                    </a:lnTo>
                    <a:lnTo>
                      <a:pt x="254241" y="163652"/>
                    </a:lnTo>
                    <a:lnTo>
                      <a:pt x="254241" y="152349"/>
                    </a:lnTo>
                    <a:lnTo>
                      <a:pt x="223215" y="152311"/>
                    </a:lnTo>
                    <a:lnTo>
                      <a:pt x="223215" y="184975"/>
                    </a:lnTo>
                    <a:lnTo>
                      <a:pt x="221335" y="194322"/>
                    </a:lnTo>
                    <a:lnTo>
                      <a:pt x="216217" y="201968"/>
                    </a:lnTo>
                    <a:lnTo>
                      <a:pt x="208648" y="207124"/>
                    </a:lnTo>
                    <a:lnTo>
                      <a:pt x="199390" y="209016"/>
                    </a:lnTo>
                    <a:lnTo>
                      <a:pt x="190119" y="207124"/>
                    </a:lnTo>
                    <a:lnTo>
                      <a:pt x="182537" y="201968"/>
                    </a:lnTo>
                    <a:lnTo>
                      <a:pt x="177431" y="194322"/>
                    </a:lnTo>
                    <a:lnTo>
                      <a:pt x="175564" y="184975"/>
                    </a:lnTo>
                    <a:lnTo>
                      <a:pt x="175717" y="184188"/>
                    </a:lnTo>
                    <a:lnTo>
                      <a:pt x="177431" y="175615"/>
                    </a:lnTo>
                    <a:lnTo>
                      <a:pt x="179260" y="172885"/>
                    </a:lnTo>
                    <a:lnTo>
                      <a:pt x="182537" y="167970"/>
                    </a:lnTo>
                    <a:lnTo>
                      <a:pt x="188874" y="163652"/>
                    </a:lnTo>
                    <a:lnTo>
                      <a:pt x="190119" y="162801"/>
                    </a:lnTo>
                    <a:lnTo>
                      <a:pt x="199390" y="160909"/>
                    </a:lnTo>
                    <a:lnTo>
                      <a:pt x="208648" y="162801"/>
                    </a:lnTo>
                    <a:lnTo>
                      <a:pt x="216217" y="167970"/>
                    </a:lnTo>
                    <a:lnTo>
                      <a:pt x="221335" y="175615"/>
                    </a:lnTo>
                    <a:lnTo>
                      <a:pt x="223215" y="184975"/>
                    </a:lnTo>
                    <a:lnTo>
                      <a:pt x="223215" y="152311"/>
                    </a:lnTo>
                    <a:lnTo>
                      <a:pt x="212686" y="152285"/>
                    </a:lnTo>
                    <a:lnTo>
                      <a:pt x="206324" y="150329"/>
                    </a:lnTo>
                    <a:lnTo>
                      <a:pt x="199745" y="149644"/>
                    </a:lnTo>
                    <a:lnTo>
                      <a:pt x="193128" y="150215"/>
                    </a:lnTo>
                    <a:lnTo>
                      <a:pt x="186677" y="152069"/>
                    </a:lnTo>
                    <a:lnTo>
                      <a:pt x="185381" y="152577"/>
                    </a:lnTo>
                    <a:lnTo>
                      <a:pt x="185381" y="152361"/>
                    </a:lnTo>
                    <a:lnTo>
                      <a:pt x="185381" y="139522"/>
                    </a:lnTo>
                    <a:lnTo>
                      <a:pt x="301866" y="139522"/>
                    </a:lnTo>
                    <a:lnTo>
                      <a:pt x="301866" y="128219"/>
                    </a:lnTo>
                    <a:lnTo>
                      <a:pt x="185381" y="128219"/>
                    </a:lnTo>
                    <a:lnTo>
                      <a:pt x="185381" y="127698"/>
                    </a:lnTo>
                    <a:lnTo>
                      <a:pt x="185381" y="33121"/>
                    </a:lnTo>
                    <a:lnTo>
                      <a:pt x="185381" y="32600"/>
                    </a:lnTo>
                    <a:lnTo>
                      <a:pt x="301866" y="32600"/>
                    </a:lnTo>
                    <a:lnTo>
                      <a:pt x="301866" y="21285"/>
                    </a:lnTo>
                    <a:lnTo>
                      <a:pt x="236575" y="21285"/>
                    </a:lnTo>
                    <a:lnTo>
                      <a:pt x="236575" y="11303"/>
                    </a:lnTo>
                    <a:lnTo>
                      <a:pt x="236575" y="3124"/>
                    </a:lnTo>
                    <a:lnTo>
                      <a:pt x="233489" y="0"/>
                    </a:lnTo>
                    <a:lnTo>
                      <a:pt x="225412" y="0"/>
                    </a:lnTo>
                    <a:lnTo>
                      <a:pt x="225412" y="11303"/>
                    </a:lnTo>
                    <a:lnTo>
                      <a:pt x="225412" y="21285"/>
                    </a:lnTo>
                    <a:lnTo>
                      <a:pt x="204978" y="21285"/>
                    </a:lnTo>
                    <a:lnTo>
                      <a:pt x="204978" y="11303"/>
                    </a:lnTo>
                    <a:lnTo>
                      <a:pt x="225412" y="11303"/>
                    </a:lnTo>
                    <a:lnTo>
                      <a:pt x="225412" y="0"/>
                    </a:lnTo>
                    <a:lnTo>
                      <a:pt x="196888" y="0"/>
                    </a:lnTo>
                    <a:lnTo>
                      <a:pt x="193802" y="3124"/>
                    </a:lnTo>
                    <a:lnTo>
                      <a:pt x="193802" y="21285"/>
                    </a:lnTo>
                    <a:lnTo>
                      <a:pt x="180936" y="21285"/>
                    </a:lnTo>
                    <a:lnTo>
                      <a:pt x="174205" y="22669"/>
                    </a:lnTo>
                    <a:lnTo>
                      <a:pt x="174205" y="33121"/>
                    </a:lnTo>
                    <a:lnTo>
                      <a:pt x="174205" y="127698"/>
                    </a:lnTo>
                    <a:lnTo>
                      <a:pt x="137121" y="97485"/>
                    </a:lnTo>
                    <a:lnTo>
                      <a:pt x="134226" y="81064"/>
                    </a:lnTo>
                    <a:lnTo>
                      <a:pt x="134226" y="79743"/>
                    </a:lnTo>
                    <a:lnTo>
                      <a:pt x="157505" y="38950"/>
                    </a:lnTo>
                    <a:lnTo>
                      <a:pt x="174205" y="33121"/>
                    </a:lnTo>
                    <a:lnTo>
                      <a:pt x="174205" y="22669"/>
                    </a:lnTo>
                    <a:lnTo>
                      <a:pt x="158419" y="25882"/>
                    </a:lnTo>
                    <a:lnTo>
                      <a:pt x="140017" y="38430"/>
                    </a:lnTo>
                    <a:lnTo>
                      <a:pt x="127596" y="57010"/>
                    </a:lnTo>
                    <a:lnTo>
                      <a:pt x="123050" y="79743"/>
                    </a:lnTo>
                    <a:lnTo>
                      <a:pt x="123050" y="81064"/>
                    </a:lnTo>
                    <a:lnTo>
                      <a:pt x="137452" y="119545"/>
                    </a:lnTo>
                    <a:lnTo>
                      <a:pt x="173380" y="138963"/>
                    </a:lnTo>
                    <a:lnTo>
                      <a:pt x="174205" y="139052"/>
                    </a:lnTo>
                    <a:lnTo>
                      <a:pt x="174205" y="152361"/>
                    </a:lnTo>
                    <a:lnTo>
                      <a:pt x="171437" y="152361"/>
                    </a:lnTo>
                    <a:lnTo>
                      <a:pt x="171437" y="163652"/>
                    </a:lnTo>
                    <a:lnTo>
                      <a:pt x="168998" y="167271"/>
                    </a:lnTo>
                    <a:lnTo>
                      <a:pt x="167754" y="169684"/>
                    </a:lnTo>
                    <a:lnTo>
                      <a:pt x="166522" y="172885"/>
                    </a:lnTo>
                    <a:lnTo>
                      <a:pt x="115227" y="172885"/>
                    </a:lnTo>
                    <a:lnTo>
                      <a:pt x="115227" y="163652"/>
                    </a:lnTo>
                    <a:lnTo>
                      <a:pt x="171437" y="163652"/>
                    </a:lnTo>
                    <a:lnTo>
                      <a:pt x="171437" y="152361"/>
                    </a:lnTo>
                    <a:lnTo>
                      <a:pt x="115227" y="152361"/>
                    </a:lnTo>
                    <a:lnTo>
                      <a:pt x="115227" y="59296"/>
                    </a:lnTo>
                    <a:lnTo>
                      <a:pt x="115227" y="53733"/>
                    </a:lnTo>
                    <a:lnTo>
                      <a:pt x="109677" y="47993"/>
                    </a:lnTo>
                    <a:lnTo>
                      <a:pt x="104063" y="47993"/>
                    </a:lnTo>
                    <a:lnTo>
                      <a:pt x="104063" y="172885"/>
                    </a:lnTo>
                    <a:lnTo>
                      <a:pt x="90474" y="172885"/>
                    </a:lnTo>
                    <a:lnTo>
                      <a:pt x="90233" y="172275"/>
                    </a:lnTo>
                    <a:lnTo>
                      <a:pt x="84963" y="163017"/>
                    </a:lnTo>
                    <a:lnTo>
                      <a:pt x="82715" y="160909"/>
                    </a:lnTo>
                    <a:lnTo>
                      <a:pt x="81445" y="159715"/>
                    </a:lnTo>
                    <a:lnTo>
                      <a:pt x="81445" y="184975"/>
                    </a:lnTo>
                    <a:lnTo>
                      <a:pt x="79565" y="194322"/>
                    </a:lnTo>
                    <a:lnTo>
                      <a:pt x="74447" y="201968"/>
                    </a:lnTo>
                    <a:lnTo>
                      <a:pt x="66878" y="207124"/>
                    </a:lnTo>
                    <a:lnTo>
                      <a:pt x="57619" y="209016"/>
                    </a:lnTo>
                    <a:lnTo>
                      <a:pt x="48348" y="207124"/>
                    </a:lnTo>
                    <a:lnTo>
                      <a:pt x="40767" y="201968"/>
                    </a:lnTo>
                    <a:lnTo>
                      <a:pt x="35648" y="194322"/>
                    </a:lnTo>
                    <a:lnTo>
                      <a:pt x="33782" y="184975"/>
                    </a:lnTo>
                    <a:lnTo>
                      <a:pt x="35648" y="175615"/>
                    </a:lnTo>
                    <a:lnTo>
                      <a:pt x="37477" y="172885"/>
                    </a:lnTo>
                    <a:lnTo>
                      <a:pt x="40767" y="167970"/>
                    </a:lnTo>
                    <a:lnTo>
                      <a:pt x="48348" y="162801"/>
                    </a:lnTo>
                    <a:lnTo>
                      <a:pt x="57619" y="160909"/>
                    </a:lnTo>
                    <a:lnTo>
                      <a:pt x="66878" y="162801"/>
                    </a:lnTo>
                    <a:lnTo>
                      <a:pt x="74447" y="167970"/>
                    </a:lnTo>
                    <a:lnTo>
                      <a:pt x="79565" y="175615"/>
                    </a:lnTo>
                    <a:lnTo>
                      <a:pt x="81445" y="184975"/>
                    </a:lnTo>
                    <a:lnTo>
                      <a:pt x="81445" y="159715"/>
                    </a:lnTo>
                    <a:lnTo>
                      <a:pt x="77355" y="155867"/>
                    </a:lnTo>
                    <a:lnTo>
                      <a:pt x="68021" y="151257"/>
                    </a:lnTo>
                    <a:lnTo>
                      <a:pt x="57619" y="149618"/>
                    </a:lnTo>
                    <a:lnTo>
                      <a:pt x="47205" y="151257"/>
                    </a:lnTo>
                    <a:lnTo>
                      <a:pt x="37871" y="155867"/>
                    </a:lnTo>
                    <a:lnTo>
                      <a:pt x="30264" y="163017"/>
                    </a:lnTo>
                    <a:lnTo>
                      <a:pt x="24993" y="172275"/>
                    </a:lnTo>
                    <a:lnTo>
                      <a:pt x="24752" y="172885"/>
                    </a:lnTo>
                    <a:lnTo>
                      <a:pt x="11442" y="172885"/>
                    </a:lnTo>
                    <a:lnTo>
                      <a:pt x="11188" y="127495"/>
                    </a:lnTo>
                    <a:lnTo>
                      <a:pt x="11264" y="122542"/>
                    </a:lnTo>
                    <a:lnTo>
                      <a:pt x="12141" y="122491"/>
                    </a:lnTo>
                    <a:lnTo>
                      <a:pt x="58115" y="122491"/>
                    </a:lnTo>
                    <a:lnTo>
                      <a:pt x="61112" y="121259"/>
                    </a:lnTo>
                    <a:lnTo>
                      <a:pt x="71539" y="111175"/>
                    </a:lnTo>
                    <a:lnTo>
                      <a:pt x="78828" y="104127"/>
                    </a:lnTo>
                    <a:lnTo>
                      <a:pt x="80264" y="100736"/>
                    </a:lnTo>
                    <a:lnTo>
                      <a:pt x="80264" y="59537"/>
                    </a:lnTo>
                    <a:lnTo>
                      <a:pt x="103797" y="59359"/>
                    </a:lnTo>
                    <a:lnTo>
                      <a:pt x="104063" y="172885"/>
                    </a:lnTo>
                    <a:lnTo>
                      <a:pt x="104063" y="47993"/>
                    </a:lnTo>
                    <a:lnTo>
                      <a:pt x="69088" y="47993"/>
                    </a:lnTo>
                    <a:lnTo>
                      <a:pt x="69088" y="59601"/>
                    </a:lnTo>
                    <a:lnTo>
                      <a:pt x="69088" y="97612"/>
                    </a:lnTo>
                    <a:lnTo>
                      <a:pt x="55435" y="111137"/>
                    </a:lnTo>
                    <a:lnTo>
                      <a:pt x="15290" y="111175"/>
                    </a:lnTo>
                    <a:lnTo>
                      <a:pt x="36601" y="59740"/>
                    </a:lnTo>
                    <a:lnTo>
                      <a:pt x="69088" y="59601"/>
                    </a:lnTo>
                    <a:lnTo>
                      <a:pt x="69088" y="47993"/>
                    </a:lnTo>
                    <a:lnTo>
                      <a:pt x="32461" y="47993"/>
                    </a:lnTo>
                    <a:lnTo>
                      <a:pt x="28054" y="51130"/>
                    </a:lnTo>
                    <a:lnTo>
                      <a:pt x="1752" y="114642"/>
                    </a:lnTo>
                    <a:lnTo>
                      <a:pt x="596" y="117309"/>
                    </a:lnTo>
                    <a:lnTo>
                      <a:pt x="0" y="120307"/>
                    </a:lnTo>
                    <a:lnTo>
                      <a:pt x="0" y="178447"/>
                    </a:lnTo>
                    <a:lnTo>
                      <a:pt x="5562" y="184188"/>
                    </a:lnTo>
                    <a:lnTo>
                      <a:pt x="22618" y="184188"/>
                    </a:lnTo>
                    <a:lnTo>
                      <a:pt x="22618" y="185127"/>
                    </a:lnTo>
                    <a:lnTo>
                      <a:pt x="25412" y="198818"/>
                    </a:lnTo>
                    <a:lnTo>
                      <a:pt x="32943" y="210007"/>
                    </a:lnTo>
                    <a:lnTo>
                      <a:pt x="44056" y="217551"/>
                    </a:lnTo>
                    <a:lnTo>
                      <a:pt x="57619" y="220319"/>
                    </a:lnTo>
                    <a:lnTo>
                      <a:pt x="71170" y="217551"/>
                    </a:lnTo>
                    <a:lnTo>
                      <a:pt x="92595" y="185127"/>
                    </a:lnTo>
                    <a:lnTo>
                      <a:pt x="92608" y="184188"/>
                    </a:lnTo>
                    <a:lnTo>
                      <a:pt x="164388" y="184188"/>
                    </a:lnTo>
                    <a:lnTo>
                      <a:pt x="185826" y="217551"/>
                    </a:lnTo>
                    <a:lnTo>
                      <a:pt x="199390" y="220319"/>
                    </a:lnTo>
                    <a:lnTo>
                      <a:pt x="212940" y="217551"/>
                    </a:lnTo>
                    <a:lnTo>
                      <a:pt x="224040" y="210007"/>
                    </a:lnTo>
                    <a:lnTo>
                      <a:pt x="224713" y="209016"/>
                    </a:lnTo>
                    <a:lnTo>
                      <a:pt x="231571" y="198818"/>
                    </a:lnTo>
                    <a:lnTo>
                      <a:pt x="234378" y="185127"/>
                    </a:lnTo>
                    <a:lnTo>
                      <a:pt x="234378" y="184188"/>
                    </a:lnTo>
                    <a:lnTo>
                      <a:pt x="247205" y="184188"/>
                    </a:lnTo>
                    <a:lnTo>
                      <a:pt x="247205" y="185127"/>
                    </a:lnTo>
                    <a:lnTo>
                      <a:pt x="249999" y="198818"/>
                    </a:lnTo>
                    <a:lnTo>
                      <a:pt x="257530" y="210007"/>
                    </a:lnTo>
                    <a:lnTo>
                      <a:pt x="268630" y="217551"/>
                    </a:lnTo>
                    <a:lnTo>
                      <a:pt x="282194" y="220319"/>
                    </a:lnTo>
                    <a:lnTo>
                      <a:pt x="295744" y="217551"/>
                    </a:lnTo>
                    <a:lnTo>
                      <a:pt x="317182" y="185127"/>
                    </a:lnTo>
                    <a:lnTo>
                      <a:pt x="317195" y="184188"/>
                    </a:lnTo>
                    <a:lnTo>
                      <a:pt x="331851" y="184188"/>
                    </a:lnTo>
                    <a:lnTo>
                      <a:pt x="338582" y="177380"/>
                    </a:lnTo>
                    <a:lnTo>
                      <a:pt x="338582" y="172885"/>
                    </a:lnTo>
                    <a:lnTo>
                      <a:pt x="338582" y="163652"/>
                    </a:lnTo>
                    <a:lnTo>
                      <a:pt x="338582" y="160909"/>
                    </a:lnTo>
                    <a:lnTo>
                      <a:pt x="338582" y="159156"/>
                    </a:lnTo>
                    <a:lnTo>
                      <a:pt x="332054" y="152577"/>
                    </a:lnTo>
                    <a:lnTo>
                      <a:pt x="331851" y="152361"/>
                    </a:lnTo>
                    <a:lnTo>
                      <a:pt x="327406" y="152361"/>
                    </a:lnTo>
                    <a:lnTo>
                      <a:pt x="327406" y="165392"/>
                    </a:lnTo>
                    <a:lnTo>
                      <a:pt x="327406" y="171119"/>
                    </a:lnTo>
                    <a:lnTo>
                      <a:pt x="325666" y="172885"/>
                    </a:lnTo>
                    <a:lnTo>
                      <a:pt x="315048" y="172885"/>
                    </a:lnTo>
                    <a:lnTo>
                      <a:pt x="313829" y="169684"/>
                    </a:lnTo>
                    <a:lnTo>
                      <a:pt x="312585" y="167271"/>
                    </a:lnTo>
                    <a:lnTo>
                      <a:pt x="310146" y="163652"/>
                    </a:lnTo>
                    <a:lnTo>
                      <a:pt x="325691" y="163652"/>
                    </a:lnTo>
                    <a:lnTo>
                      <a:pt x="327406" y="165392"/>
                    </a:lnTo>
                    <a:lnTo>
                      <a:pt x="327406" y="152361"/>
                    </a:lnTo>
                    <a:lnTo>
                      <a:pt x="313029" y="152361"/>
                    </a:lnTo>
                    <a:lnTo>
                      <a:pt x="313029" y="139522"/>
                    </a:lnTo>
                    <a:lnTo>
                      <a:pt x="313029" y="139052"/>
                    </a:lnTo>
                    <a:lnTo>
                      <a:pt x="313855" y="138950"/>
                    </a:lnTo>
                    <a:lnTo>
                      <a:pt x="333794" y="132384"/>
                    </a:lnTo>
                    <a:lnTo>
                      <a:pt x="338950" y="128219"/>
                    </a:lnTo>
                    <a:lnTo>
                      <a:pt x="339610" y="127685"/>
                    </a:lnTo>
                    <a:lnTo>
                      <a:pt x="349719" y="119507"/>
                    </a:lnTo>
                    <a:lnTo>
                      <a:pt x="360286" y="101879"/>
                    </a:lnTo>
                    <a:lnTo>
                      <a:pt x="364109" y="81064"/>
                    </a:lnTo>
                    <a:lnTo>
                      <a:pt x="364109" y="79743"/>
                    </a:lnTo>
                    <a:close/>
                  </a:path>
                </a:pathLst>
              </a:custGeom>
              <a:solidFill>
                <a:srgbClr val="BCBEC0"/>
              </a:solidFill>
            </p:spPr>
            <p:txBody>
              <a:bodyPr wrap="square" lIns="0" tIns="0" rIns="0" bIns="0" rtlCol="0"/>
              <a:lstStyle/>
              <a:p>
                <a:endParaRPr dirty="0">
                  <a:solidFill>
                    <a:schemeClr val="tx1"/>
                  </a:solidFill>
                </a:endParaRPr>
              </a:p>
            </p:txBody>
          </p:sp>
        </p:grpSp>
        <p:grpSp>
          <p:nvGrpSpPr>
            <p:cNvPr id="82" name="object 82"/>
            <p:cNvGrpSpPr/>
            <p:nvPr/>
          </p:nvGrpSpPr>
          <p:grpSpPr>
            <a:xfrm>
              <a:off x="5185981" y="4740650"/>
              <a:ext cx="501650" cy="501650"/>
              <a:chOff x="5173631" y="4074823"/>
              <a:chExt cx="501650" cy="501650"/>
            </a:xfrm>
          </p:grpSpPr>
          <p:sp>
            <p:nvSpPr>
              <p:cNvPr id="83" name="object 83"/>
              <p:cNvSpPr/>
              <p:nvPr/>
            </p:nvSpPr>
            <p:spPr>
              <a:xfrm>
                <a:off x="5173631" y="4074823"/>
                <a:ext cx="501650" cy="501650"/>
              </a:xfrm>
              <a:custGeom>
                <a:avLst/>
                <a:gdLst/>
                <a:ahLst/>
                <a:cxnLst/>
                <a:rect l="l" t="t" r="r" b="b"/>
                <a:pathLst>
                  <a:path w="501650" h="501650">
                    <a:moveTo>
                      <a:pt x="250812" y="0"/>
                    </a:moveTo>
                    <a:lnTo>
                      <a:pt x="205728" y="4040"/>
                    </a:lnTo>
                    <a:lnTo>
                      <a:pt x="163296" y="15691"/>
                    </a:lnTo>
                    <a:lnTo>
                      <a:pt x="124222" y="34242"/>
                    </a:lnTo>
                    <a:lnTo>
                      <a:pt x="89217" y="58987"/>
                    </a:lnTo>
                    <a:lnTo>
                      <a:pt x="58988" y="89215"/>
                    </a:lnTo>
                    <a:lnTo>
                      <a:pt x="34243" y="124219"/>
                    </a:lnTo>
                    <a:lnTo>
                      <a:pt x="15691" y="163290"/>
                    </a:lnTo>
                    <a:lnTo>
                      <a:pt x="4040" y="205719"/>
                    </a:lnTo>
                    <a:lnTo>
                      <a:pt x="0" y="250799"/>
                    </a:lnTo>
                    <a:lnTo>
                      <a:pt x="4040" y="295883"/>
                    </a:lnTo>
                    <a:lnTo>
                      <a:pt x="15691" y="338315"/>
                    </a:lnTo>
                    <a:lnTo>
                      <a:pt x="34243" y="377388"/>
                    </a:lnTo>
                    <a:lnTo>
                      <a:pt x="58988" y="412394"/>
                    </a:lnTo>
                    <a:lnTo>
                      <a:pt x="89217" y="442623"/>
                    </a:lnTo>
                    <a:lnTo>
                      <a:pt x="124222" y="467368"/>
                    </a:lnTo>
                    <a:lnTo>
                      <a:pt x="163296" y="485920"/>
                    </a:lnTo>
                    <a:lnTo>
                      <a:pt x="205728" y="497570"/>
                    </a:lnTo>
                    <a:lnTo>
                      <a:pt x="250812" y="501611"/>
                    </a:lnTo>
                    <a:lnTo>
                      <a:pt x="295892" y="497570"/>
                    </a:lnTo>
                    <a:lnTo>
                      <a:pt x="338321" y="485920"/>
                    </a:lnTo>
                    <a:lnTo>
                      <a:pt x="377392" y="467368"/>
                    </a:lnTo>
                    <a:lnTo>
                      <a:pt x="412396" y="442623"/>
                    </a:lnTo>
                    <a:lnTo>
                      <a:pt x="442624" y="412394"/>
                    </a:lnTo>
                    <a:lnTo>
                      <a:pt x="467368" y="377388"/>
                    </a:lnTo>
                    <a:lnTo>
                      <a:pt x="485920" y="338315"/>
                    </a:lnTo>
                    <a:lnTo>
                      <a:pt x="497570" y="295883"/>
                    </a:lnTo>
                    <a:lnTo>
                      <a:pt x="501611" y="250799"/>
                    </a:lnTo>
                    <a:lnTo>
                      <a:pt x="497570" y="205719"/>
                    </a:lnTo>
                    <a:lnTo>
                      <a:pt x="485920" y="163290"/>
                    </a:lnTo>
                    <a:lnTo>
                      <a:pt x="467368" y="124219"/>
                    </a:lnTo>
                    <a:lnTo>
                      <a:pt x="442624" y="89215"/>
                    </a:lnTo>
                    <a:lnTo>
                      <a:pt x="412396" y="58987"/>
                    </a:lnTo>
                    <a:lnTo>
                      <a:pt x="377392" y="34242"/>
                    </a:lnTo>
                    <a:lnTo>
                      <a:pt x="338321" y="15691"/>
                    </a:lnTo>
                    <a:lnTo>
                      <a:pt x="295892" y="4040"/>
                    </a:lnTo>
                    <a:lnTo>
                      <a:pt x="250812" y="0"/>
                    </a:lnTo>
                    <a:close/>
                  </a:path>
                </a:pathLst>
              </a:custGeom>
              <a:solidFill>
                <a:srgbClr val="BCBEC0"/>
              </a:solidFill>
            </p:spPr>
            <p:txBody>
              <a:bodyPr wrap="square" lIns="0" tIns="0" rIns="0" bIns="0" rtlCol="0"/>
              <a:lstStyle/>
              <a:p>
                <a:endParaRPr dirty="0">
                  <a:solidFill>
                    <a:schemeClr val="tx1"/>
                  </a:solidFill>
                </a:endParaRPr>
              </a:p>
            </p:txBody>
          </p:sp>
          <p:sp>
            <p:nvSpPr>
              <p:cNvPr id="84" name="object 84"/>
              <p:cNvSpPr/>
              <p:nvPr/>
            </p:nvSpPr>
            <p:spPr>
              <a:xfrm>
                <a:off x="5197523" y="4098712"/>
                <a:ext cx="454025" cy="454025"/>
              </a:xfrm>
              <a:custGeom>
                <a:avLst/>
                <a:gdLst/>
                <a:ahLst/>
                <a:cxnLst/>
                <a:rect l="l" t="t" r="r" b="b"/>
                <a:pathLst>
                  <a:path w="454025" h="454025">
                    <a:moveTo>
                      <a:pt x="226923" y="0"/>
                    </a:moveTo>
                    <a:lnTo>
                      <a:pt x="181191" y="4610"/>
                    </a:lnTo>
                    <a:lnTo>
                      <a:pt x="138595" y="17832"/>
                    </a:lnTo>
                    <a:lnTo>
                      <a:pt x="100049" y="38755"/>
                    </a:lnTo>
                    <a:lnTo>
                      <a:pt x="66465" y="66463"/>
                    </a:lnTo>
                    <a:lnTo>
                      <a:pt x="38755" y="100046"/>
                    </a:lnTo>
                    <a:lnTo>
                      <a:pt x="17833" y="138590"/>
                    </a:lnTo>
                    <a:lnTo>
                      <a:pt x="4610" y="181182"/>
                    </a:lnTo>
                    <a:lnTo>
                      <a:pt x="0" y="226910"/>
                    </a:lnTo>
                    <a:lnTo>
                      <a:pt x="4610" y="272642"/>
                    </a:lnTo>
                    <a:lnTo>
                      <a:pt x="17833" y="315236"/>
                    </a:lnTo>
                    <a:lnTo>
                      <a:pt x="38755" y="353780"/>
                    </a:lnTo>
                    <a:lnTo>
                      <a:pt x="66465" y="387362"/>
                    </a:lnTo>
                    <a:lnTo>
                      <a:pt x="100049" y="415070"/>
                    </a:lnTo>
                    <a:lnTo>
                      <a:pt x="138595" y="435990"/>
                    </a:lnTo>
                    <a:lnTo>
                      <a:pt x="181191" y="449211"/>
                    </a:lnTo>
                    <a:lnTo>
                      <a:pt x="226923" y="453821"/>
                    </a:lnTo>
                    <a:lnTo>
                      <a:pt x="272651" y="449211"/>
                    </a:lnTo>
                    <a:lnTo>
                      <a:pt x="315243" y="435990"/>
                    </a:lnTo>
                    <a:lnTo>
                      <a:pt x="353787" y="415070"/>
                    </a:lnTo>
                    <a:lnTo>
                      <a:pt x="387370" y="387362"/>
                    </a:lnTo>
                    <a:lnTo>
                      <a:pt x="415079" y="353780"/>
                    </a:lnTo>
                    <a:lnTo>
                      <a:pt x="436001" y="315236"/>
                    </a:lnTo>
                    <a:lnTo>
                      <a:pt x="449224" y="272642"/>
                    </a:lnTo>
                    <a:lnTo>
                      <a:pt x="453834" y="226910"/>
                    </a:lnTo>
                    <a:lnTo>
                      <a:pt x="449224" y="181182"/>
                    </a:lnTo>
                    <a:lnTo>
                      <a:pt x="436001" y="138590"/>
                    </a:lnTo>
                    <a:lnTo>
                      <a:pt x="415079" y="100046"/>
                    </a:lnTo>
                    <a:lnTo>
                      <a:pt x="387370" y="66463"/>
                    </a:lnTo>
                    <a:lnTo>
                      <a:pt x="353787" y="38755"/>
                    </a:lnTo>
                    <a:lnTo>
                      <a:pt x="315243" y="17832"/>
                    </a:lnTo>
                    <a:lnTo>
                      <a:pt x="272651" y="4610"/>
                    </a:lnTo>
                    <a:lnTo>
                      <a:pt x="226923" y="0"/>
                    </a:lnTo>
                    <a:close/>
                  </a:path>
                </a:pathLst>
              </a:custGeom>
              <a:solidFill>
                <a:srgbClr val="FFFFFF"/>
              </a:solidFill>
            </p:spPr>
            <p:txBody>
              <a:bodyPr wrap="square" lIns="0" tIns="0" rIns="0" bIns="0" rtlCol="0"/>
              <a:lstStyle/>
              <a:p>
                <a:endParaRPr dirty="0">
                  <a:solidFill>
                    <a:schemeClr val="tx1"/>
                  </a:solidFill>
                </a:endParaRPr>
              </a:p>
            </p:txBody>
          </p:sp>
          <p:sp>
            <p:nvSpPr>
              <p:cNvPr id="85" name="object 85"/>
              <p:cNvSpPr/>
              <p:nvPr/>
            </p:nvSpPr>
            <p:spPr>
              <a:xfrm>
                <a:off x="5271439" y="4200207"/>
                <a:ext cx="306070" cy="251460"/>
              </a:xfrm>
              <a:custGeom>
                <a:avLst/>
                <a:gdLst/>
                <a:ahLst/>
                <a:cxnLst/>
                <a:rect l="l" t="t" r="r" b="b"/>
                <a:pathLst>
                  <a:path w="306070" h="251460">
                    <a:moveTo>
                      <a:pt x="43878" y="72529"/>
                    </a:moveTo>
                    <a:lnTo>
                      <a:pt x="32981" y="72529"/>
                    </a:lnTo>
                    <a:lnTo>
                      <a:pt x="32981" y="85775"/>
                    </a:lnTo>
                    <a:lnTo>
                      <a:pt x="43878" y="85775"/>
                    </a:lnTo>
                    <a:lnTo>
                      <a:pt x="43878" y="72529"/>
                    </a:lnTo>
                    <a:close/>
                  </a:path>
                  <a:path w="306070" h="251460">
                    <a:moveTo>
                      <a:pt x="43878" y="47459"/>
                    </a:moveTo>
                    <a:lnTo>
                      <a:pt x="32981" y="47459"/>
                    </a:lnTo>
                    <a:lnTo>
                      <a:pt x="32981" y="60718"/>
                    </a:lnTo>
                    <a:lnTo>
                      <a:pt x="43878" y="60718"/>
                    </a:lnTo>
                    <a:lnTo>
                      <a:pt x="43878" y="47459"/>
                    </a:lnTo>
                    <a:close/>
                  </a:path>
                  <a:path w="306070" h="251460">
                    <a:moveTo>
                      <a:pt x="64376" y="72529"/>
                    </a:moveTo>
                    <a:lnTo>
                      <a:pt x="53467" y="72529"/>
                    </a:lnTo>
                    <a:lnTo>
                      <a:pt x="53467" y="85775"/>
                    </a:lnTo>
                    <a:lnTo>
                      <a:pt x="64376" y="85775"/>
                    </a:lnTo>
                    <a:lnTo>
                      <a:pt x="64376" y="72529"/>
                    </a:lnTo>
                    <a:close/>
                  </a:path>
                  <a:path w="306070" h="251460">
                    <a:moveTo>
                      <a:pt x="64376" y="47459"/>
                    </a:moveTo>
                    <a:lnTo>
                      <a:pt x="53467" y="47459"/>
                    </a:lnTo>
                    <a:lnTo>
                      <a:pt x="53467" y="60718"/>
                    </a:lnTo>
                    <a:lnTo>
                      <a:pt x="64376" y="60718"/>
                    </a:lnTo>
                    <a:lnTo>
                      <a:pt x="64376" y="47459"/>
                    </a:lnTo>
                    <a:close/>
                  </a:path>
                  <a:path w="306070" h="251460">
                    <a:moveTo>
                      <a:pt x="305676" y="205371"/>
                    </a:moveTo>
                    <a:lnTo>
                      <a:pt x="303237" y="202933"/>
                    </a:lnTo>
                    <a:lnTo>
                      <a:pt x="290144" y="202933"/>
                    </a:lnTo>
                    <a:lnTo>
                      <a:pt x="279463" y="209537"/>
                    </a:lnTo>
                    <a:lnTo>
                      <a:pt x="284302" y="194144"/>
                    </a:lnTo>
                    <a:lnTo>
                      <a:pt x="287731" y="183248"/>
                    </a:lnTo>
                    <a:lnTo>
                      <a:pt x="296773" y="154482"/>
                    </a:lnTo>
                    <a:lnTo>
                      <a:pt x="297383" y="152488"/>
                    </a:lnTo>
                    <a:lnTo>
                      <a:pt x="297014" y="150291"/>
                    </a:lnTo>
                    <a:lnTo>
                      <a:pt x="294500" y="146926"/>
                    </a:lnTo>
                    <a:lnTo>
                      <a:pt x="292493" y="145910"/>
                    </a:lnTo>
                    <a:lnTo>
                      <a:pt x="284607" y="145910"/>
                    </a:lnTo>
                    <a:lnTo>
                      <a:pt x="284607" y="156819"/>
                    </a:lnTo>
                    <a:lnTo>
                      <a:pt x="276301" y="183248"/>
                    </a:lnTo>
                    <a:lnTo>
                      <a:pt x="272859" y="183248"/>
                    </a:lnTo>
                    <a:lnTo>
                      <a:pt x="272859" y="194144"/>
                    </a:lnTo>
                    <a:lnTo>
                      <a:pt x="266788" y="213487"/>
                    </a:lnTo>
                    <a:lnTo>
                      <a:pt x="266534" y="213487"/>
                    </a:lnTo>
                    <a:lnTo>
                      <a:pt x="266331" y="213512"/>
                    </a:lnTo>
                    <a:lnTo>
                      <a:pt x="259092" y="213512"/>
                    </a:lnTo>
                    <a:lnTo>
                      <a:pt x="251879" y="209029"/>
                    </a:lnTo>
                    <a:lnTo>
                      <a:pt x="242011" y="202933"/>
                    </a:lnTo>
                    <a:lnTo>
                      <a:pt x="221843" y="202933"/>
                    </a:lnTo>
                    <a:lnTo>
                      <a:pt x="204787" y="213512"/>
                    </a:lnTo>
                    <a:lnTo>
                      <a:pt x="190830" y="213512"/>
                    </a:lnTo>
                    <a:lnTo>
                      <a:pt x="173786" y="202933"/>
                    </a:lnTo>
                    <a:lnTo>
                      <a:pt x="153631" y="202933"/>
                    </a:lnTo>
                    <a:lnTo>
                      <a:pt x="136575" y="213512"/>
                    </a:lnTo>
                    <a:lnTo>
                      <a:pt x="122631" y="213512"/>
                    </a:lnTo>
                    <a:lnTo>
                      <a:pt x="121526" y="212826"/>
                    </a:lnTo>
                    <a:lnTo>
                      <a:pt x="105575" y="202933"/>
                    </a:lnTo>
                    <a:lnTo>
                      <a:pt x="85407" y="202933"/>
                    </a:lnTo>
                    <a:lnTo>
                      <a:pt x="70700" y="212039"/>
                    </a:lnTo>
                    <a:lnTo>
                      <a:pt x="67551" y="212826"/>
                    </a:lnTo>
                    <a:lnTo>
                      <a:pt x="56756" y="194144"/>
                    </a:lnTo>
                    <a:lnTo>
                      <a:pt x="272859" y="194144"/>
                    </a:lnTo>
                    <a:lnTo>
                      <a:pt x="272859" y="183248"/>
                    </a:lnTo>
                    <a:lnTo>
                      <a:pt x="50444" y="183248"/>
                    </a:lnTo>
                    <a:lnTo>
                      <a:pt x="14325" y="120802"/>
                    </a:lnTo>
                    <a:lnTo>
                      <a:pt x="87579" y="120802"/>
                    </a:lnTo>
                    <a:lnTo>
                      <a:pt x="110794" y="153987"/>
                    </a:lnTo>
                    <a:lnTo>
                      <a:pt x="112052" y="155752"/>
                    </a:lnTo>
                    <a:lnTo>
                      <a:pt x="114084" y="156819"/>
                    </a:lnTo>
                    <a:lnTo>
                      <a:pt x="284607" y="156819"/>
                    </a:lnTo>
                    <a:lnTo>
                      <a:pt x="284607" y="145910"/>
                    </a:lnTo>
                    <a:lnTo>
                      <a:pt x="284365" y="145910"/>
                    </a:lnTo>
                    <a:lnTo>
                      <a:pt x="284365" y="98666"/>
                    </a:lnTo>
                    <a:lnTo>
                      <a:pt x="281978" y="86855"/>
                    </a:lnTo>
                    <a:lnTo>
                      <a:pt x="276809" y="79184"/>
                    </a:lnTo>
                    <a:lnTo>
                      <a:pt x="275463" y="77190"/>
                    </a:lnTo>
                    <a:lnTo>
                      <a:pt x="273469" y="75844"/>
                    </a:lnTo>
                    <a:lnTo>
                      <a:pt x="273469" y="98666"/>
                    </a:lnTo>
                    <a:lnTo>
                      <a:pt x="273469" y="145910"/>
                    </a:lnTo>
                    <a:lnTo>
                      <a:pt x="234480" y="145910"/>
                    </a:lnTo>
                    <a:lnTo>
                      <a:pt x="234480" y="115430"/>
                    </a:lnTo>
                    <a:lnTo>
                      <a:pt x="246303" y="115430"/>
                    </a:lnTo>
                    <a:lnTo>
                      <a:pt x="248043" y="117754"/>
                    </a:lnTo>
                    <a:lnTo>
                      <a:pt x="250825" y="119291"/>
                    </a:lnTo>
                    <a:lnTo>
                      <a:pt x="259207" y="119291"/>
                    </a:lnTo>
                    <a:lnTo>
                      <a:pt x="263156" y="115430"/>
                    </a:lnTo>
                    <a:lnTo>
                      <a:pt x="263461" y="115125"/>
                    </a:lnTo>
                    <a:lnTo>
                      <a:pt x="263461" y="104825"/>
                    </a:lnTo>
                    <a:lnTo>
                      <a:pt x="263156" y="104521"/>
                    </a:lnTo>
                    <a:lnTo>
                      <a:pt x="259207" y="100660"/>
                    </a:lnTo>
                    <a:lnTo>
                      <a:pt x="250825" y="100660"/>
                    </a:lnTo>
                    <a:lnTo>
                      <a:pt x="248043" y="102196"/>
                    </a:lnTo>
                    <a:lnTo>
                      <a:pt x="246316" y="104521"/>
                    </a:lnTo>
                    <a:lnTo>
                      <a:pt x="234480" y="104521"/>
                    </a:lnTo>
                    <a:lnTo>
                      <a:pt x="234480" y="98666"/>
                    </a:lnTo>
                    <a:lnTo>
                      <a:pt x="236016" y="91084"/>
                    </a:lnTo>
                    <a:lnTo>
                      <a:pt x="240195" y="84899"/>
                    </a:lnTo>
                    <a:lnTo>
                      <a:pt x="245465" y="81343"/>
                    </a:lnTo>
                    <a:lnTo>
                      <a:pt x="246392" y="80721"/>
                    </a:lnTo>
                    <a:lnTo>
                      <a:pt x="253974" y="79184"/>
                    </a:lnTo>
                    <a:lnTo>
                      <a:pt x="261569" y="80721"/>
                    </a:lnTo>
                    <a:lnTo>
                      <a:pt x="267766" y="84899"/>
                    </a:lnTo>
                    <a:lnTo>
                      <a:pt x="271945" y="91084"/>
                    </a:lnTo>
                    <a:lnTo>
                      <a:pt x="273469" y="98666"/>
                    </a:lnTo>
                    <a:lnTo>
                      <a:pt x="273469" y="75844"/>
                    </a:lnTo>
                    <a:lnTo>
                      <a:pt x="265798" y="70662"/>
                    </a:lnTo>
                    <a:lnTo>
                      <a:pt x="253974" y="68262"/>
                    </a:lnTo>
                    <a:lnTo>
                      <a:pt x="246494" y="69202"/>
                    </a:lnTo>
                    <a:lnTo>
                      <a:pt x="239699" y="71843"/>
                    </a:lnTo>
                    <a:lnTo>
                      <a:pt x="233807" y="75971"/>
                    </a:lnTo>
                    <a:lnTo>
                      <a:pt x="229031" y="81343"/>
                    </a:lnTo>
                    <a:lnTo>
                      <a:pt x="227126" y="79184"/>
                    </a:lnTo>
                    <a:lnTo>
                      <a:pt x="224269" y="75971"/>
                    </a:lnTo>
                    <a:lnTo>
                      <a:pt x="223570" y="75488"/>
                    </a:lnTo>
                    <a:lnTo>
                      <a:pt x="223570" y="98666"/>
                    </a:lnTo>
                    <a:lnTo>
                      <a:pt x="223570" y="104521"/>
                    </a:lnTo>
                    <a:lnTo>
                      <a:pt x="223570" y="115430"/>
                    </a:lnTo>
                    <a:lnTo>
                      <a:pt x="223570" y="145910"/>
                    </a:lnTo>
                    <a:lnTo>
                      <a:pt x="184581" y="145910"/>
                    </a:lnTo>
                    <a:lnTo>
                      <a:pt x="184581" y="115430"/>
                    </a:lnTo>
                    <a:lnTo>
                      <a:pt x="196430" y="115430"/>
                    </a:lnTo>
                    <a:lnTo>
                      <a:pt x="198132" y="117754"/>
                    </a:lnTo>
                    <a:lnTo>
                      <a:pt x="200914" y="119291"/>
                    </a:lnTo>
                    <a:lnTo>
                      <a:pt x="207238" y="119291"/>
                    </a:lnTo>
                    <a:lnTo>
                      <a:pt x="210019" y="117754"/>
                    </a:lnTo>
                    <a:lnTo>
                      <a:pt x="211747" y="115430"/>
                    </a:lnTo>
                    <a:lnTo>
                      <a:pt x="223570" y="115430"/>
                    </a:lnTo>
                    <a:lnTo>
                      <a:pt x="223570" y="104521"/>
                    </a:lnTo>
                    <a:lnTo>
                      <a:pt x="211734" y="104521"/>
                    </a:lnTo>
                    <a:lnTo>
                      <a:pt x="210007" y="102196"/>
                    </a:lnTo>
                    <a:lnTo>
                      <a:pt x="207225" y="100660"/>
                    </a:lnTo>
                    <a:lnTo>
                      <a:pt x="200926" y="100660"/>
                    </a:lnTo>
                    <a:lnTo>
                      <a:pt x="198145" y="102196"/>
                    </a:lnTo>
                    <a:lnTo>
                      <a:pt x="196430" y="104521"/>
                    </a:lnTo>
                    <a:lnTo>
                      <a:pt x="184581" y="104521"/>
                    </a:lnTo>
                    <a:lnTo>
                      <a:pt x="184581" y="98666"/>
                    </a:lnTo>
                    <a:lnTo>
                      <a:pt x="186118" y="91084"/>
                    </a:lnTo>
                    <a:lnTo>
                      <a:pt x="190296" y="84899"/>
                    </a:lnTo>
                    <a:lnTo>
                      <a:pt x="195567" y="81343"/>
                    </a:lnTo>
                    <a:lnTo>
                      <a:pt x="196494" y="80721"/>
                    </a:lnTo>
                    <a:lnTo>
                      <a:pt x="204076" y="79184"/>
                    </a:lnTo>
                    <a:lnTo>
                      <a:pt x="211670" y="80721"/>
                    </a:lnTo>
                    <a:lnTo>
                      <a:pt x="217868" y="84899"/>
                    </a:lnTo>
                    <a:lnTo>
                      <a:pt x="222046" y="91084"/>
                    </a:lnTo>
                    <a:lnTo>
                      <a:pt x="223570" y="98666"/>
                    </a:lnTo>
                    <a:lnTo>
                      <a:pt x="223570" y="75488"/>
                    </a:lnTo>
                    <a:lnTo>
                      <a:pt x="218363" y="71843"/>
                    </a:lnTo>
                    <a:lnTo>
                      <a:pt x="211569" y="69202"/>
                    </a:lnTo>
                    <a:lnTo>
                      <a:pt x="204076" y="68262"/>
                    </a:lnTo>
                    <a:lnTo>
                      <a:pt x="196608" y="69202"/>
                    </a:lnTo>
                    <a:lnTo>
                      <a:pt x="189801" y="71843"/>
                    </a:lnTo>
                    <a:lnTo>
                      <a:pt x="183908" y="75971"/>
                    </a:lnTo>
                    <a:lnTo>
                      <a:pt x="179133" y="81343"/>
                    </a:lnTo>
                    <a:lnTo>
                      <a:pt x="177228" y="79184"/>
                    </a:lnTo>
                    <a:lnTo>
                      <a:pt x="174371" y="75971"/>
                    </a:lnTo>
                    <a:lnTo>
                      <a:pt x="173685" y="75501"/>
                    </a:lnTo>
                    <a:lnTo>
                      <a:pt x="173685" y="98666"/>
                    </a:lnTo>
                    <a:lnTo>
                      <a:pt x="173685" y="104521"/>
                    </a:lnTo>
                    <a:lnTo>
                      <a:pt x="161836" y="104521"/>
                    </a:lnTo>
                    <a:lnTo>
                      <a:pt x="160108" y="102196"/>
                    </a:lnTo>
                    <a:lnTo>
                      <a:pt x="157340" y="100660"/>
                    </a:lnTo>
                    <a:lnTo>
                      <a:pt x="148945" y="100660"/>
                    </a:lnTo>
                    <a:lnTo>
                      <a:pt x="144691" y="104825"/>
                    </a:lnTo>
                    <a:lnTo>
                      <a:pt x="144691" y="115125"/>
                    </a:lnTo>
                    <a:lnTo>
                      <a:pt x="148945" y="119291"/>
                    </a:lnTo>
                    <a:lnTo>
                      <a:pt x="157340" y="119291"/>
                    </a:lnTo>
                    <a:lnTo>
                      <a:pt x="160121" y="117754"/>
                    </a:lnTo>
                    <a:lnTo>
                      <a:pt x="161848" y="115430"/>
                    </a:lnTo>
                    <a:lnTo>
                      <a:pt x="173685" y="115430"/>
                    </a:lnTo>
                    <a:lnTo>
                      <a:pt x="173685" y="145910"/>
                    </a:lnTo>
                    <a:lnTo>
                      <a:pt x="134683" y="145910"/>
                    </a:lnTo>
                    <a:lnTo>
                      <a:pt x="134683" y="98666"/>
                    </a:lnTo>
                    <a:lnTo>
                      <a:pt x="136220" y="91084"/>
                    </a:lnTo>
                    <a:lnTo>
                      <a:pt x="140411" y="84899"/>
                    </a:lnTo>
                    <a:lnTo>
                      <a:pt x="146608" y="80721"/>
                    </a:lnTo>
                    <a:lnTo>
                      <a:pt x="154178" y="79184"/>
                    </a:lnTo>
                    <a:lnTo>
                      <a:pt x="161772" y="80721"/>
                    </a:lnTo>
                    <a:lnTo>
                      <a:pt x="167970" y="84899"/>
                    </a:lnTo>
                    <a:lnTo>
                      <a:pt x="172161" y="91084"/>
                    </a:lnTo>
                    <a:lnTo>
                      <a:pt x="173685" y="98666"/>
                    </a:lnTo>
                    <a:lnTo>
                      <a:pt x="173685" y="75501"/>
                    </a:lnTo>
                    <a:lnTo>
                      <a:pt x="168478" y="71843"/>
                    </a:lnTo>
                    <a:lnTo>
                      <a:pt x="161671" y="69202"/>
                    </a:lnTo>
                    <a:lnTo>
                      <a:pt x="154178" y="68262"/>
                    </a:lnTo>
                    <a:lnTo>
                      <a:pt x="142367" y="70662"/>
                    </a:lnTo>
                    <a:lnTo>
                      <a:pt x="132702" y="77190"/>
                    </a:lnTo>
                    <a:lnTo>
                      <a:pt x="126187" y="86855"/>
                    </a:lnTo>
                    <a:lnTo>
                      <a:pt x="123786" y="98666"/>
                    </a:lnTo>
                    <a:lnTo>
                      <a:pt x="123786" y="145910"/>
                    </a:lnTo>
                    <a:lnTo>
                      <a:pt x="118452" y="145910"/>
                    </a:lnTo>
                    <a:lnTo>
                      <a:pt x="100901" y="120802"/>
                    </a:lnTo>
                    <a:lnTo>
                      <a:pt x="94018" y="110972"/>
                    </a:lnTo>
                    <a:lnTo>
                      <a:pt x="91960" y="109905"/>
                    </a:lnTo>
                    <a:lnTo>
                      <a:pt x="82880" y="109905"/>
                    </a:lnTo>
                    <a:lnTo>
                      <a:pt x="82880" y="35153"/>
                    </a:lnTo>
                    <a:lnTo>
                      <a:pt x="86690" y="35153"/>
                    </a:lnTo>
                    <a:lnTo>
                      <a:pt x="89636" y="32219"/>
                    </a:lnTo>
                    <a:lnTo>
                      <a:pt x="89636" y="24257"/>
                    </a:lnTo>
                    <a:lnTo>
                      <a:pt x="89636" y="10909"/>
                    </a:lnTo>
                    <a:lnTo>
                      <a:pt x="89636" y="2933"/>
                    </a:lnTo>
                    <a:lnTo>
                      <a:pt x="86690" y="0"/>
                    </a:lnTo>
                    <a:lnTo>
                      <a:pt x="78727" y="0"/>
                    </a:lnTo>
                    <a:lnTo>
                      <a:pt x="78727" y="10909"/>
                    </a:lnTo>
                    <a:lnTo>
                      <a:pt x="78727" y="24257"/>
                    </a:lnTo>
                    <a:lnTo>
                      <a:pt x="71983" y="24257"/>
                    </a:lnTo>
                    <a:lnTo>
                      <a:pt x="71983" y="35153"/>
                    </a:lnTo>
                    <a:lnTo>
                      <a:pt x="71983" y="109905"/>
                    </a:lnTo>
                    <a:lnTo>
                      <a:pt x="25361" y="109905"/>
                    </a:lnTo>
                    <a:lnTo>
                      <a:pt x="25361" y="35153"/>
                    </a:lnTo>
                    <a:lnTo>
                      <a:pt x="71983" y="35153"/>
                    </a:lnTo>
                    <a:lnTo>
                      <a:pt x="71983" y="24257"/>
                    </a:lnTo>
                    <a:lnTo>
                      <a:pt x="18605" y="24257"/>
                    </a:lnTo>
                    <a:lnTo>
                      <a:pt x="18605" y="10909"/>
                    </a:lnTo>
                    <a:lnTo>
                      <a:pt x="78727" y="10909"/>
                    </a:lnTo>
                    <a:lnTo>
                      <a:pt x="78727" y="0"/>
                    </a:lnTo>
                    <a:lnTo>
                      <a:pt x="10642" y="0"/>
                    </a:lnTo>
                    <a:lnTo>
                      <a:pt x="7696" y="2933"/>
                    </a:lnTo>
                    <a:lnTo>
                      <a:pt x="7696" y="32219"/>
                    </a:lnTo>
                    <a:lnTo>
                      <a:pt x="10642" y="35153"/>
                    </a:lnTo>
                    <a:lnTo>
                      <a:pt x="14452" y="35153"/>
                    </a:lnTo>
                    <a:lnTo>
                      <a:pt x="14452" y="109905"/>
                    </a:lnTo>
                    <a:lnTo>
                      <a:pt x="4597" y="109905"/>
                    </a:lnTo>
                    <a:lnTo>
                      <a:pt x="2374" y="111175"/>
                    </a:lnTo>
                    <a:lnTo>
                      <a:pt x="101" y="115125"/>
                    </a:lnTo>
                    <a:lnTo>
                      <a:pt x="0" y="117805"/>
                    </a:lnTo>
                    <a:lnTo>
                      <a:pt x="54914" y="212750"/>
                    </a:lnTo>
                    <a:lnTo>
                      <a:pt x="51917" y="211963"/>
                    </a:lnTo>
                    <a:lnTo>
                      <a:pt x="37376" y="202933"/>
                    </a:lnTo>
                    <a:lnTo>
                      <a:pt x="24282" y="202933"/>
                    </a:lnTo>
                    <a:lnTo>
                      <a:pt x="21844" y="205371"/>
                    </a:lnTo>
                    <a:lnTo>
                      <a:pt x="21844" y="211404"/>
                    </a:lnTo>
                    <a:lnTo>
                      <a:pt x="24282" y="213842"/>
                    </a:lnTo>
                    <a:lnTo>
                      <a:pt x="34264" y="213842"/>
                    </a:lnTo>
                    <a:lnTo>
                      <a:pt x="51308" y="224409"/>
                    </a:lnTo>
                    <a:lnTo>
                      <a:pt x="71475" y="224409"/>
                    </a:lnTo>
                    <a:lnTo>
                      <a:pt x="88531" y="213842"/>
                    </a:lnTo>
                    <a:lnTo>
                      <a:pt x="102463" y="213842"/>
                    </a:lnTo>
                    <a:lnTo>
                      <a:pt x="119519" y="224409"/>
                    </a:lnTo>
                    <a:lnTo>
                      <a:pt x="139687" y="224409"/>
                    </a:lnTo>
                    <a:lnTo>
                      <a:pt x="156743" y="213842"/>
                    </a:lnTo>
                    <a:lnTo>
                      <a:pt x="170675" y="213842"/>
                    </a:lnTo>
                    <a:lnTo>
                      <a:pt x="187731" y="224409"/>
                    </a:lnTo>
                    <a:lnTo>
                      <a:pt x="207886" y="224409"/>
                    </a:lnTo>
                    <a:lnTo>
                      <a:pt x="224955" y="213842"/>
                    </a:lnTo>
                    <a:lnTo>
                      <a:pt x="238912" y="213842"/>
                    </a:lnTo>
                    <a:lnTo>
                      <a:pt x="255981" y="224409"/>
                    </a:lnTo>
                    <a:lnTo>
                      <a:pt x="276161" y="224409"/>
                    </a:lnTo>
                    <a:lnTo>
                      <a:pt x="293243" y="213842"/>
                    </a:lnTo>
                    <a:lnTo>
                      <a:pt x="303237" y="213842"/>
                    </a:lnTo>
                    <a:lnTo>
                      <a:pt x="303568" y="213512"/>
                    </a:lnTo>
                    <a:lnTo>
                      <a:pt x="305676" y="211404"/>
                    </a:lnTo>
                    <a:lnTo>
                      <a:pt x="305676" y="209537"/>
                    </a:lnTo>
                    <a:lnTo>
                      <a:pt x="305676" y="205371"/>
                    </a:lnTo>
                    <a:close/>
                  </a:path>
                  <a:path w="306070" h="251460">
                    <a:moveTo>
                      <a:pt x="305689" y="231800"/>
                    </a:moveTo>
                    <a:lnTo>
                      <a:pt x="303237" y="229362"/>
                    </a:lnTo>
                    <a:lnTo>
                      <a:pt x="300228" y="229362"/>
                    </a:lnTo>
                    <a:lnTo>
                      <a:pt x="290144" y="229362"/>
                    </a:lnTo>
                    <a:lnTo>
                      <a:pt x="273062" y="239941"/>
                    </a:lnTo>
                    <a:lnTo>
                      <a:pt x="259105" y="239941"/>
                    </a:lnTo>
                    <a:lnTo>
                      <a:pt x="242023" y="229362"/>
                    </a:lnTo>
                    <a:lnTo>
                      <a:pt x="221843" y="229362"/>
                    </a:lnTo>
                    <a:lnTo>
                      <a:pt x="204787" y="239941"/>
                    </a:lnTo>
                    <a:lnTo>
                      <a:pt x="190842" y="239941"/>
                    </a:lnTo>
                    <a:lnTo>
                      <a:pt x="173799" y="229362"/>
                    </a:lnTo>
                    <a:lnTo>
                      <a:pt x="153631" y="229362"/>
                    </a:lnTo>
                    <a:lnTo>
                      <a:pt x="136575" y="239941"/>
                    </a:lnTo>
                    <a:lnTo>
                      <a:pt x="122643" y="239941"/>
                    </a:lnTo>
                    <a:lnTo>
                      <a:pt x="105587" y="229362"/>
                    </a:lnTo>
                    <a:lnTo>
                      <a:pt x="85420" y="229362"/>
                    </a:lnTo>
                    <a:lnTo>
                      <a:pt x="68376" y="239941"/>
                    </a:lnTo>
                    <a:lnTo>
                      <a:pt x="54432" y="239941"/>
                    </a:lnTo>
                    <a:lnTo>
                      <a:pt x="37376" y="229362"/>
                    </a:lnTo>
                    <a:lnTo>
                      <a:pt x="24282" y="229362"/>
                    </a:lnTo>
                    <a:lnTo>
                      <a:pt x="21844" y="231800"/>
                    </a:lnTo>
                    <a:lnTo>
                      <a:pt x="21844" y="237832"/>
                    </a:lnTo>
                    <a:lnTo>
                      <a:pt x="24282" y="240258"/>
                    </a:lnTo>
                    <a:lnTo>
                      <a:pt x="34277" y="240258"/>
                    </a:lnTo>
                    <a:lnTo>
                      <a:pt x="51320" y="250837"/>
                    </a:lnTo>
                    <a:lnTo>
                      <a:pt x="71475" y="250837"/>
                    </a:lnTo>
                    <a:lnTo>
                      <a:pt x="88531" y="240258"/>
                    </a:lnTo>
                    <a:lnTo>
                      <a:pt x="102476" y="240258"/>
                    </a:lnTo>
                    <a:lnTo>
                      <a:pt x="119519" y="250837"/>
                    </a:lnTo>
                    <a:lnTo>
                      <a:pt x="139687" y="250837"/>
                    </a:lnTo>
                    <a:lnTo>
                      <a:pt x="156743" y="240258"/>
                    </a:lnTo>
                    <a:lnTo>
                      <a:pt x="170688" y="240258"/>
                    </a:lnTo>
                    <a:lnTo>
                      <a:pt x="187744" y="250837"/>
                    </a:lnTo>
                    <a:lnTo>
                      <a:pt x="207886" y="250837"/>
                    </a:lnTo>
                    <a:lnTo>
                      <a:pt x="224955" y="240258"/>
                    </a:lnTo>
                    <a:lnTo>
                      <a:pt x="238925" y="240258"/>
                    </a:lnTo>
                    <a:lnTo>
                      <a:pt x="255993" y="250837"/>
                    </a:lnTo>
                    <a:lnTo>
                      <a:pt x="276161" y="250837"/>
                    </a:lnTo>
                    <a:lnTo>
                      <a:pt x="293243" y="240258"/>
                    </a:lnTo>
                    <a:lnTo>
                      <a:pt x="303237" y="240258"/>
                    </a:lnTo>
                    <a:lnTo>
                      <a:pt x="305689" y="237832"/>
                    </a:lnTo>
                    <a:lnTo>
                      <a:pt x="305689" y="231800"/>
                    </a:lnTo>
                    <a:close/>
                  </a:path>
                </a:pathLst>
              </a:custGeom>
              <a:solidFill>
                <a:srgbClr val="BCBEC0"/>
              </a:solidFill>
            </p:spPr>
            <p:txBody>
              <a:bodyPr wrap="square" lIns="0" tIns="0" rIns="0" bIns="0" rtlCol="0"/>
              <a:lstStyle/>
              <a:p>
                <a:endParaRPr dirty="0">
                  <a:solidFill>
                    <a:schemeClr val="tx1"/>
                  </a:solidFill>
                </a:endParaRPr>
              </a:p>
            </p:txBody>
          </p:sp>
        </p:grpSp>
        <p:sp>
          <p:nvSpPr>
            <p:cNvPr id="86" name="object 86"/>
            <p:cNvSpPr txBox="1"/>
            <p:nvPr/>
          </p:nvSpPr>
          <p:spPr>
            <a:xfrm>
              <a:off x="2531104" y="5400181"/>
              <a:ext cx="1098950" cy="1090042"/>
            </a:xfrm>
            <a:prstGeom prst="rect">
              <a:avLst/>
            </a:prstGeom>
          </p:spPr>
          <p:txBody>
            <a:bodyPr vert="horz" wrap="square" lIns="0" tIns="12700" rIns="0" bIns="0" rtlCol="0">
              <a:spAutoFit/>
            </a:bodyPr>
            <a:lstStyle/>
            <a:p>
              <a:pPr marL="12700" marR="5080">
                <a:lnSpc>
                  <a:spcPct val="100000"/>
                </a:lnSpc>
                <a:spcBef>
                  <a:spcPts val="100"/>
                </a:spcBef>
              </a:pPr>
              <a:r>
                <a:rPr lang="en-US" sz="1000" dirty="0">
                  <a:solidFill>
                    <a:schemeClr val="tx1"/>
                  </a:solidFill>
                  <a:latin typeface="Calibri"/>
                  <a:cs typeface="Calibri"/>
                </a:rPr>
                <a:t>Please refer to the details in your Order Confirmation. </a:t>
              </a:r>
              <a:r>
                <a:rPr sz="1000" dirty="0">
                  <a:solidFill>
                    <a:schemeClr val="tx1"/>
                  </a:solidFill>
                  <a:latin typeface="Calibri"/>
                  <a:cs typeface="Calibri"/>
                </a:rPr>
                <a:t>Customer Service will contact you</a:t>
              </a:r>
              <a:r>
                <a:rPr lang="en-US" sz="1000" dirty="0">
                  <a:solidFill>
                    <a:schemeClr val="tx1"/>
                  </a:solidFill>
                  <a:latin typeface="Calibri"/>
                  <a:cs typeface="Calibri"/>
                </a:rPr>
                <a:t> if there are any changes.</a:t>
              </a:r>
              <a:endParaRPr sz="1000" dirty="0">
                <a:solidFill>
                  <a:schemeClr val="tx1"/>
                </a:solidFill>
                <a:latin typeface="Calibri"/>
                <a:cs typeface="Calibri"/>
              </a:endParaRPr>
            </a:p>
          </p:txBody>
        </p:sp>
        <p:pic>
          <p:nvPicPr>
            <p:cNvPr id="87" name="object 87"/>
            <p:cNvPicPr/>
            <p:nvPr/>
          </p:nvPicPr>
          <p:blipFill>
            <a:blip r:embed="rId36" cstate="print"/>
            <a:stretch>
              <a:fillRect/>
            </a:stretch>
          </p:blipFill>
          <p:spPr>
            <a:xfrm>
              <a:off x="3942982" y="4740650"/>
              <a:ext cx="501624" cy="501611"/>
            </a:xfrm>
            <a:prstGeom prst="rect">
              <a:avLst/>
            </a:prstGeom>
          </p:spPr>
        </p:pic>
        <p:sp>
          <p:nvSpPr>
            <p:cNvPr id="88" name="object 88"/>
            <p:cNvSpPr txBox="1"/>
            <p:nvPr/>
          </p:nvSpPr>
          <p:spPr>
            <a:xfrm>
              <a:off x="3756506" y="5400278"/>
              <a:ext cx="1139463" cy="1705595"/>
            </a:xfrm>
            <a:prstGeom prst="rect">
              <a:avLst/>
            </a:prstGeom>
          </p:spPr>
          <p:txBody>
            <a:bodyPr vert="horz" wrap="square" lIns="0" tIns="12700" rIns="0" bIns="0" rtlCol="0">
              <a:spAutoFit/>
            </a:bodyPr>
            <a:lstStyle/>
            <a:p>
              <a:pPr marL="12700" marR="5080">
                <a:lnSpc>
                  <a:spcPct val="100000"/>
                </a:lnSpc>
                <a:spcBef>
                  <a:spcPts val="100"/>
                </a:spcBef>
              </a:pPr>
              <a:r>
                <a:rPr lang="en-US" sz="1000" spc="-10" dirty="0">
                  <a:solidFill>
                    <a:schemeClr val="tx1"/>
                  </a:solidFill>
                  <a:latin typeface="Calibri"/>
                  <a:cs typeface="Calibri"/>
                </a:rPr>
                <a:t>The s</a:t>
              </a:r>
              <a:r>
                <a:rPr sz="1000" spc="-10" dirty="0">
                  <a:solidFill>
                    <a:schemeClr val="tx1"/>
                  </a:solidFill>
                  <a:latin typeface="Calibri"/>
                  <a:cs typeface="Calibri"/>
                </a:rPr>
                <a:t>hipment schedule will be sent to you </a:t>
              </a:r>
              <a:r>
                <a:rPr lang="en-US" sz="1000" spc="-10" dirty="0">
                  <a:solidFill>
                    <a:schemeClr val="tx1"/>
                  </a:solidFill>
                  <a:latin typeface="Calibri"/>
                  <a:cs typeface="Calibri"/>
                </a:rPr>
                <a:t>via</a:t>
              </a:r>
              <a:r>
                <a:rPr sz="1000" spc="-10" dirty="0">
                  <a:solidFill>
                    <a:schemeClr val="tx1"/>
                  </a:solidFill>
                  <a:latin typeface="Calibri"/>
                  <a:cs typeface="Calibri"/>
                </a:rPr>
                <a:t> </a:t>
              </a:r>
              <a:r>
                <a:rPr lang="en-US" sz="1000" spc="-10" dirty="0">
                  <a:solidFill>
                    <a:schemeClr val="tx1"/>
                  </a:solidFill>
                  <a:latin typeface="Calibri"/>
                  <a:cs typeface="Calibri"/>
                </a:rPr>
                <a:t>Customer Service or your f</a:t>
              </a:r>
              <a:r>
                <a:rPr sz="1000" spc="-10" dirty="0">
                  <a:solidFill>
                    <a:schemeClr val="tx1"/>
                  </a:solidFill>
                  <a:latin typeface="Calibri"/>
                  <a:cs typeface="Calibri"/>
                </a:rPr>
                <a:t>reight </a:t>
              </a:r>
              <a:r>
                <a:rPr lang="en-US" sz="1000" spc="-10" dirty="0">
                  <a:solidFill>
                    <a:schemeClr val="tx1"/>
                  </a:solidFill>
                  <a:latin typeface="Calibri"/>
                  <a:cs typeface="Calibri"/>
                </a:rPr>
                <a:t>f</a:t>
              </a:r>
              <a:r>
                <a:rPr sz="1000" spc="-10" dirty="0">
                  <a:solidFill>
                    <a:schemeClr val="tx1"/>
                  </a:solidFill>
                  <a:latin typeface="Calibri"/>
                  <a:cs typeface="Calibri"/>
                </a:rPr>
                <a:t>orwarder</a:t>
              </a:r>
              <a:r>
                <a:rPr lang="en-US" sz="1000" spc="-10" dirty="0">
                  <a:solidFill>
                    <a:schemeClr val="tx1"/>
                  </a:solidFill>
                  <a:latin typeface="Calibri"/>
                  <a:cs typeface="Calibri"/>
                </a:rPr>
                <a:t>’s</a:t>
              </a:r>
              <a:r>
                <a:rPr sz="1000" spc="-10" dirty="0">
                  <a:solidFill>
                    <a:schemeClr val="tx1"/>
                  </a:solidFill>
                  <a:latin typeface="Calibri"/>
                  <a:cs typeface="Calibri"/>
                </a:rPr>
                <a:t> email</a:t>
              </a:r>
              <a:r>
                <a:rPr lang="en-US" sz="1000" spc="-10" dirty="0">
                  <a:solidFill>
                    <a:schemeClr val="tx1"/>
                  </a:solidFill>
                  <a:latin typeface="Calibri"/>
                  <a:cs typeface="Calibri"/>
                </a:rPr>
                <a:t>. Please note that the e</a:t>
              </a:r>
              <a:r>
                <a:rPr sz="1000" spc="-10" dirty="0">
                  <a:solidFill>
                    <a:schemeClr val="tx1"/>
                  </a:solidFill>
                  <a:latin typeface="Calibri"/>
                  <a:cs typeface="Calibri"/>
                </a:rPr>
                <a:t>stimated arrival date may </a:t>
              </a:r>
              <a:r>
                <a:rPr lang="en-US" sz="1000" spc="-10" dirty="0">
                  <a:solidFill>
                    <a:schemeClr val="tx1"/>
                  </a:solidFill>
                  <a:latin typeface="Calibri"/>
                  <a:cs typeface="Calibri"/>
                </a:rPr>
                <a:t>differ </a:t>
              </a:r>
              <a:r>
                <a:rPr sz="1000" spc="-10" dirty="0">
                  <a:solidFill>
                    <a:schemeClr val="tx1"/>
                  </a:solidFill>
                  <a:latin typeface="Calibri"/>
                  <a:cs typeface="Calibri"/>
                </a:rPr>
                <a:t>from</a:t>
              </a:r>
              <a:r>
                <a:rPr lang="en-US" sz="1000" spc="-10" dirty="0">
                  <a:solidFill>
                    <a:schemeClr val="tx1"/>
                  </a:solidFill>
                  <a:latin typeface="Calibri"/>
                  <a:cs typeface="Calibri"/>
                </a:rPr>
                <a:t> </a:t>
              </a:r>
              <a:r>
                <a:rPr sz="1000" spc="-10" dirty="0">
                  <a:solidFill>
                    <a:schemeClr val="tx1"/>
                  </a:solidFill>
                  <a:latin typeface="Calibri"/>
                  <a:cs typeface="Calibri"/>
                </a:rPr>
                <a:t>your initia</a:t>
              </a:r>
              <a:r>
                <a:rPr lang="en-US" sz="1000" spc="-10" dirty="0">
                  <a:solidFill>
                    <a:schemeClr val="tx1"/>
                  </a:solidFill>
                  <a:latin typeface="Calibri"/>
                  <a:cs typeface="Calibri"/>
                </a:rPr>
                <a:t>l</a:t>
              </a:r>
              <a:r>
                <a:rPr sz="1000" spc="-10" dirty="0">
                  <a:solidFill>
                    <a:schemeClr val="tx1"/>
                  </a:solidFill>
                  <a:latin typeface="Calibri"/>
                  <a:cs typeface="Calibri"/>
                </a:rPr>
                <a:t>l</a:t>
              </a:r>
              <a:r>
                <a:rPr lang="en-US" sz="1000" spc="-10" dirty="0">
                  <a:solidFill>
                    <a:schemeClr val="tx1"/>
                  </a:solidFill>
                  <a:latin typeface="Calibri"/>
                  <a:cs typeface="Calibri"/>
                </a:rPr>
                <a:t>y</a:t>
              </a:r>
              <a:r>
                <a:rPr sz="1000" spc="-10" dirty="0">
                  <a:solidFill>
                    <a:schemeClr val="tx1"/>
                  </a:solidFill>
                  <a:latin typeface="Calibri"/>
                  <a:cs typeface="Calibri"/>
                </a:rPr>
                <a:t> requested date</a:t>
              </a:r>
              <a:r>
                <a:rPr lang="en-US" sz="1000" spc="-10" dirty="0">
                  <a:solidFill>
                    <a:schemeClr val="tx1"/>
                  </a:solidFill>
                  <a:latin typeface="Calibri"/>
                  <a:cs typeface="Calibri"/>
                </a:rPr>
                <a:t>,</a:t>
              </a:r>
              <a:r>
                <a:rPr sz="1000" spc="-10" dirty="0">
                  <a:solidFill>
                    <a:schemeClr val="tx1"/>
                  </a:solidFill>
                  <a:latin typeface="Calibri"/>
                  <a:cs typeface="Calibri"/>
                </a:rPr>
                <a:t> </a:t>
              </a:r>
              <a:r>
                <a:rPr lang="en-US" sz="1000" spc="-10" dirty="0">
                  <a:solidFill>
                    <a:schemeClr val="tx1"/>
                  </a:solidFill>
                  <a:latin typeface="Calibri"/>
                  <a:cs typeface="Calibri"/>
                </a:rPr>
                <a:t>depending on </a:t>
              </a:r>
              <a:r>
                <a:rPr sz="1000" spc="-10" dirty="0">
                  <a:solidFill>
                    <a:schemeClr val="tx1"/>
                  </a:solidFill>
                  <a:latin typeface="Calibri"/>
                  <a:cs typeface="Calibri"/>
                </a:rPr>
                <a:t>vessel availability.</a:t>
              </a:r>
            </a:p>
          </p:txBody>
        </p:sp>
        <p:sp>
          <p:nvSpPr>
            <p:cNvPr id="89" name="object 89"/>
            <p:cNvSpPr txBox="1"/>
            <p:nvPr/>
          </p:nvSpPr>
          <p:spPr>
            <a:xfrm>
              <a:off x="5051291" y="5400181"/>
              <a:ext cx="1139463" cy="1243930"/>
            </a:xfrm>
            <a:prstGeom prst="rect">
              <a:avLst/>
            </a:prstGeom>
          </p:spPr>
          <p:txBody>
            <a:bodyPr vert="horz" wrap="square" lIns="0" tIns="12700" rIns="0" bIns="0" rtlCol="0">
              <a:spAutoFit/>
            </a:bodyPr>
            <a:lstStyle/>
            <a:p>
              <a:pPr marL="12700" marR="5080" algn="l">
                <a:lnSpc>
                  <a:spcPct val="100000"/>
                </a:lnSpc>
                <a:spcBef>
                  <a:spcPts val="100"/>
                </a:spcBef>
              </a:pPr>
              <a:r>
                <a:rPr lang="en-US" sz="1000" dirty="0">
                  <a:solidFill>
                    <a:schemeClr val="tx1"/>
                  </a:solidFill>
                  <a:latin typeface="Calibri"/>
                  <a:cs typeface="Calibri"/>
                </a:rPr>
                <a:t>R</a:t>
              </a:r>
              <a:r>
                <a:rPr sz="1000" dirty="0">
                  <a:solidFill>
                    <a:schemeClr val="tx1"/>
                  </a:solidFill>
                  <a:latin typeface="Calibri"/>
                  <a:cs typeface="Calibri"/>
                </a:rPr>
                <a:t>efer to</a:t>
              </a:r>
              <a:r>
                <a:rPr lang="en-US" sz="1000" dirty="0">
                  <a:solidFill>
                    <a:schemeClr val="tx1"/>
                  </a:solidFill>
                  <a:latin typeface="Calibri"/>
                  <a:cs typeface="Calibri"/>
                </a:rPr>
                <a:t> the </a:t>
              </a:r>
              <a:r>
                <a:rPr sz="1000" dirty="0">
                  <a:solidFill>
                    <a:schemeClr val="tx1"/>
                  </a:solidFill>
                  <a:latin typeface="Calibri"/>
                  <a:cs typeface="Calibri"/>
                </a:rPr>
                <a:t>vessel nomination details</a:t>
              </a:r>
              <a:r>
                <a:rPr lang="en-US" sz="1000" dirty="0">
                  <a:solidFill>
                    <a:schemeClr val="tx1"/>
                  </a:solidFill>
                  <a:latin typeface="Calibri"/>
                  <a:cs typeface="Calibri"/>
                </a:rPr>
                <a:t> for further information</a:t>
              </a:r>
              <a:r>
                <a:rPr sz="1000" dirty="0">
                  <a:solidFill>
                    <a:schemeClr val="tx1"/>
                  </a:solidFill>
                  <a:latin typeface="Calibri"/>
                  <a:cs typeface="Calibri"/>
                </a:rPr>
                <a:t>. </a:t>
              </a:r>
              <a:r>
                <a:rPr lang="en-US" sz="1000" dirty="0">
                  <a:solidFill>
                    <a:schemeClr val="tx1"/>
                  </a:solidFill>
                  <a:latin typeface="Calibri"/>
                  <a:cs typeface="Calibri"/>
                </a:rPr>
                <a:t>Customer Service </a:t>
              </a:r>
              <a:r>
                <a:rPr sz="1000" dirty="0">
                  <a:solidFill>
                    <a:schemeClr val="tx1"/>
                  </a:solidFill>
                  <a:latin typeface="Calibri"/>
                  <a:cs typeface="Calibri"/>
                </a:rPr>
                <a:t>will contact you </a:t>
              </a:r>
              <a:r>
                <a:rPr lang="en-US" sz="1000" dirty="0">
                  <a:solidFill>
                    <a:schemeClr val="tx1"/>
                  </a:solidFill>
                  <a:latin typeface="Calibri"/>
                  <a:cs typeface="Calibri"/>
                </a:rPr>
                <a:t>if there are </a:t>
              </a:r>
              <a:r>
                <a:rPr sz="1000" dirty="0">
                  <a:solidFill>
                    <a:schemeClr val="tx1"/>
                  </a:solidFill>
                  <a:latin typeface="Calibri"/>
                  <a:cs typeface="Calibri"/>
                </a:rPr>
                <a:t>any </a:t>
              </a:r>
              <a:r>
                <a:rPr lang="en-US" sz="1000" dirty="0">
                  <a:solidFill>
                    <a:schemeClr val="tx1"/>
                  </a:solidFill>
                  <a:latin typeface="Calibri"/>
                  <a:cs typeface="Calibri"/>
                </a:rPr>
                <a:t>changes</a:t>
              </a:r>
              <a:r>
                <a:rPr sz="1000" dirty="0">
                  <a:solidFill>
                    <a:schemeClr val="tx1"/>
                  </a:solidFill>
                  <a:latin typeface="Calibri"/>
                  <a:cs typeface="Calibri"/>
                </a:rPr>
                <a:t> </a:t>
              </a:r>
              <a:r>
                <a:rPr lang="en-US" sz="1000" dirty="0">
                  <a:solidFill>
                    <a:schemeClr val="tx1"/>
                  </a:solidFill>
                  <a:latin typeface="Calibri"/>
                  <a:cs typeface="Calibri"/>
                </a:rPr>
                <a:t>from vessel nomination.</a:t>
              </a:r>
              <a:endParaRPr sz="1000" dirty="0">
                <a:solidFill>
                  <a:schemeClr val="tx1"/>
                </a:solidFill>
                <a:latin typeface="Calibri"/>
                <a:cs typeface="Calibri"/>
              </a:endParaRPr>
            </a:p>
          </p:txBody>
        </p:sp>
        <p:sp>
          <p:nvSpPr>
            <p:cNvPr id="90" name="object 90"/>
            <p:cNvSpPr txBox="1"/>
            <p:nvPr/>
          </p:nvSpPr>
          <p:spPr>
            <a:xfrm rot="4200000">
              <a:off x="2520414" y="5038604"/>
              <a:ext cx="162243" cy="130036"/>
            </a:xfrm>
            <a:prstGeom prst="rect">
              <a:avLst/>
            </a:prstGeom>
          </p:spPr>
          <p:txBody>
            <a:bodyPr vert="horz" wrap="square" lIns="0" tIns="0" rIns="0" bIns="0" rtlCol="0">
              <a:spAutoFit/>
            </a:bodyPr>
            <a:lstStyle/>
            <a:p>
              <a:pPr>
                <a:lnSpc>
                  <a:spcPts val="985"/>
                </a:lnSpc>
              </a:pPr>
              <a:r>
                <a:rPr sz="1000" b="1" spc="110" dirty="0">
                  <a:solidFill>
                    <a:schemeClr val="tx1"/>
                  </a:solidFill>
                  <a:latin typeface="Calibri"/>
                  <a:cs typeface="Calibri"/>
                </a:rPr>
                <a:t>O</a:t>
              </a:r>
              <a:endParaRPr sz="1000" dirty="0">
                <a:solidFill>
                  <a:schemeClr val="tx1"/>
                </a:solidFill>
                <a:latin typeface="Calibri"/>
                <a:cs typeface="Calibri"/>
              </a:endParaRPr>
            </a:p>
          </p:txBody>
        </p:sp>
        <p:sp>
          <p:nvSpPr>
            <p:cNvPr id="91" name="object 91"/>
            <p:cNvSpPr txBox="1"/>
            <p:nvPr/>
          </p:nvSpPr>
          <p:spPr>
            <a:xfrm rot="3360000">
              <a:off x="2568469" y="5118080"/>
              <a:ext cx="146182" cy="130036"/>
            </a:xfrm>
            <a:prstGeom prst="rect">
              <a:avLst/>
            </a:prstGeom>
          </p:spPr>
          <p:txBody>
            <a:bodyPr vert="horz" wrap="square" lIns="0" tIns="0" rIns="0" bIns="0" rtlCol="0">
              <a:spAutoFit/>
            </a:bodyPr>
            <a:lstStyle/>
            <a:p>
              <a:pPr>
                <a:lnSpc>
                  <a:spcPts val="990"/>
                </a:lnSpc>
              </a:pPr>
              <a:r>
                <a:rPr sz="1000" b="1" spc="20" dirty="0">
                  <a:solidFill>
                    <a:schemeClr val="tx1"/>
                  </a:solidFill>
                  <a:latin typeface="Calibri"/>
                  <a:cs typeface="Calibri"/>
                </a:rPr>
                <a:t>n</a:t>
              </a:r>
              <a:endParaRPr sz="1000" dirty="0">
                <a:solidFill>
                  <a:schemeClr val="tx1"/>
                </a:solidFill>
                <a:latin typeface="Calibri"/>
                <a:cs typeface="Calibri"/>
              </a:endParaRPr>
            </a:p>
          </p:txBody>
        </p:sp>
        <p:sp>
          <p:nvSpPr>
            <p:cNvPr id="92" name="object 92"/>
            <p:cNvSpPr txBox="1"/>
            <p:nvPr/>
          </p:nvSpPr>
          <p:spPr>
            <a:xfrm rot="2700000">
              <a:off x="2613161" y="5169370"/>
              <a:ext cx="139528" cy="130036"/>
            </a:xfrm>
            <a:prstGeom prst="rect">
              <a:avLst/>
            </a:prstGeom>
          </p:spPr>
          <p:txBody>
            <a:bodyPr vert="horz" wrap="square" lIns="0" tIns="0" rIns="0" bIns="0" rtlCol="0">
              <a:spAutoFit/>
            </a:bodyPr>
            <a:lstStyle/>
            <a:p>
              <a:pPr>
                <a:lnSpc>
                  <a:spcPts val="985"/>
                </a:lnSpc>
              </a:pPr>
              <a:r>
                <a:rPr sz="1000" b="1" spc="30" dirty="0">
                  <a:solidFill>
                    <a:schemeClr val="tx1"/>
                  </a:solidFill>
                  <a:latin typeface="Calibri"/>
                  <a:cs typeface="Calibri"/>
                </a:rPr>
                <a:t>s</a:t>
              </a:r>
              <a:endParaRPr sz="1000" dirty="0">
                <a:solidFill>
                  <a:schemeClr val="tx1"/>
                </a:solidFill>
                <a:latin typeface="Calibri"/>
                <a:cs typeface="Calibri"/>
              </a:endParaRPr>
            </a:p>
          </p:txBody>
        </p:sp>
        <p:sp>
          <p:nvSpPr>
            <p:cNvPr id="93" name="object 93"/>
            <p:cNvSpPr txBox="1"/>
            <p:nvPr/>
          </p:nvSpPr>
          <p:spPr>
            <a:xfrm rot="2100000">
              <a:off x="2659806" y="5211972"/>
              <a:ext cx="146497" cy="130036"/>
            </a:xfrm>
            <a:prstGeom prst="rect">
              <a:avLst/>
            </a:prstGeom>
          </p:spPr>
          <p:txBody>
            <a:bodyPr vert="horz" wrap="square" lIns="0" tIns="0" rIns="0" bIns="0" rtlCol="0">
              <a:spAutoFit/>
            </a:bodyPr>
            <a:lstStyle/>
            <a:p>
              <a:pPr>
                <a:lnSpc>
                  <a:spcPts val="985"/>
                </a:lnSpc>
              </a:pPr>
              <a:r>
                <a:rPr sz="1000" b="1" spc="20" dirty="0">
                  <a:solidFill>
                    <a:schemeClr val="tx1"/>
                  </a:solidFill>
                  <a:latin typeface="Calibri"/>
                  <a:cs typeface="Calibri"/>
                </a:rPr>
                <a:t>h</a:t>
              </a:r>
              <a:endParaRPr sz="1000" dirty="0">
                <a:solidFill>
                  <a:schemeClr val="tx1"/>
                </a:solidFill>
                <a:latin typeface="Calibri"/>
                <a:cs typeface="Calibri"/>
              </a:endParaRPr>
            </a:p>
          </p:txBody>
        </p:sp>
        <p:sp>
          <p:nvSpPr>
            <p:cNvPr id="94" name="object 94"/>
            <p:cNvSpPr txBox="1"/>
            <p:nvPr/>
          </p:nvSpPr>
          <p:spPr>
            <a:xfrm rot="1380000">
              <a:off x="2724597" y="5248998"/>
              <a:ext cx="147456" cy="130036"/>
            </a:xfrm>
            <a:prstGeom prst="rect">
              <a:avLst/>
            </a:prstGeom>
          </p:spPr>
          <p:txBody>
            <a:bodyPr vert="horz" wrap="square" lIns="0" tIns="0" rIns="0" bIns="0" rtlCol="0">
              <a:spAutoFit/>
            </a:bodyPr>
            <a:lstStyle/>
            <a:p>
              <a:pPr>
                <a:lnSpc>
                  <a:spcPts val="985"/>
                </a:lnSpc>
              </a:pPr>
              <a:r>
                <a:rPr sz="1000" b="1" spc="30" dirty="0">
                  <a:solidFill>
                    <a:schemeClr val="tx1"/>
                  </a:solidFill>
                  <a:latin typeface="Calibri"/>
                  <a:cs typeface="Calibri"/>
                </a:rPr>
                <a:t>o</a:t>
              </a:r>
              <a:endParaRPr sz="1000" dirty="0">
                <a:solidFill>
                  <a:schemeClr val="tx1"/>
                </a:solidFill>
                <a:latin typeface="Calibri"/>
                <a:cs typeface="Calibri"/>
              </a:endParaRPr>
            </a:p>
          </p:txBody>
        </p:sp>
        <p:sp>
          <p:nvSpPr>
            <p:cNvPr id="95" name="object 95"/>
            <p:cNvSpPr txBox="1"/>
            <p:nvPr/>
          </p:nvSpPr>
          <p:spPr>
            <a:xfrm rot="780000">
              <a:off x="2789373" y="5268888"/>
              <a:ext cx="136087" cy="130036"/>
            </a:xfrm>
            <a:prstGeom prst="rect">
              <a:avLst/>
            </a:prstGeom>
          </p:spPr>
          <p:txBody>
            <a:bodyPr vert="horz" wrap="square" lIns="0" tIns="0" rIns="0" bIns="0" rtlCol="0">
              <a:spAutoFit/>
            </a:bodyPr>
            <a:lstStyle/>
            <a:p>
              <a:pPr>
                <a:lnSpc>
                  <a:spcPts val="985"/>
                </a:lnSpc>
              </a:pPr>
              <a:r>
                <a:rPr sz="1000" b="1" spc="10" dirty="0">
                  <a:solidFill>
                    <a:schemeClr val="tx1"/>
                  </a:solidFill>
                  <a:latin typeface="Calibri"/>
                  <a:cs typeface="Calibri"/>
                </a:rPr>
                <a:t>r</a:t>
              </a:r>
              <a:endParaRPr sz="1000" dirty="0">
                <a:solidFill>
                  <a:schemeClr val="tx1"/>
                </a:solidFill>
                <a:latin typeface="Calibri"/>
                <a:cs typeface="Calibri"/>
              </a:endParaRPr>
            </a:p>
          </p:txBody>
        </p:sp>
        <p:sp>
          <p:nvSpPr>
            <p:cNvPr id="96" name="object 96"/>
            <p:cNvSpPr txBox="1"/>
            <p:nvPr/>
          </p:nvSpPr>
          <p:spPr>
            <a:xfrm rot="240000">
              <a:off x="2838936" y="5277912"/>
              <a:ext cx="145248" cy="130036"/>
            </a:xfrm>
            <a:prstGeom prst="rect">
              <a:avLst/>
            </a:prstGeom>
          </p:spPr>
          <p:txBody>
            <a:bodyPr vert="horz" wrap="square" lIns="0" tIns="0" rIns="0" bIns="0" rtlCol="0">
              <a:spAutoFit/>
            </a:bodyPr>
            <a:lstStyle/>
            <a:p>
              <a:pPr>
                <a:lnSpc>
                  <a:spcPts val="985"/>
                </a:lnSpc>
              </a:pPr>
              <a:r>
                <a:rPr sz="1000" b="1" spc="25" dirty="0">
                  <a:solidFill>
                    <a:schemeClr val="tx1"/>
                  </a:solidFill>
                  <a:latin typeface="Calibri"/>
                  <a:cs typeface="Calibri"/>
                </a:rPr>
                <a:t>e</a:t>
              </a:r>
              <a:endParaRPr sz="1000" dirty="0">
                <a:solidFill>
                  <a:schemeClr val="tx1"/>
                </a:solidFill>
                <a:latin typeface="Calibri"/>
                <a:cs typeface="Calibri"/>
              </a:endParaRPr>
            </a:p>
          </p:txBody>
        </p:sp>
        <p:sp>
          <p:nvSpPr>
            <p:cNvPr id="97" name="object 97"/>
            <p:cNvSpPr txBox="1"/>
            <p:nvPr/>
          </p:nvSpPr>
          <p:spPr>
            <a:xfrm rot="20940000">
              <a:off x="2941248" y="5272113"/>
              <a:ext cx="146497" cy="130036"/>
            </a:xfrm>
            <a:prstGeom prst="rect">
              <a:avLst/>
            </a:prstGeom>
          </p:spPr>
          <p:txBody>
            <a:bodyPr vert="horz" wrap="square" lIns="0" tIns="0" rIns="0" bIns="0" rtlCol="0">
              <a:spAutoFit/>
            </a:bodyPr>
            <a:lstStyle/>
            <a:p>
              <a:pPr>
                <a:lnSpc>
                  <a:spcPts val="990"/>
                </a:lnSpc>
              </a:pPr>
              <a:r>
                <a:rPr sz="1000" b="1" spc="30" dirty="0">
                  <a:solidFill>
                    <a:schemeClr val="tx1"/>
                  </a:solidFill>
                  <a:latin typeface="Calibri"/>
                  <a:cs typeface="Calibri"/>
                </a:rPr>
                <a:t>d</a:t>
              </a:r>
              <a:endParaRPr sz="1000" dirty="0">
                <a:solidFill>
                  <a:schemeClr val="tx1"/>
                </a:solidFill>
                <a:latin typeface="Calibri"/>
                <a:cs typeface="Calibri"/>
              </a:endParaRPr>
            </a:p>
          </p:txBody>
        </p:sp>
        <p:sp>
          <p:nvSpPr>
            <p:cNvPr id="98" name="object 98"/>
            <p:cNvSpPr txBox="1"/>
            <p:nvPr/>
          </p:nvSpPr>
          <p:spPr>
            <a:xfrm rot="20280000">
              <a:off x="3011454" y="5250998"/>
              <a:ext cx="144941" cy="130036"/>
            </a:xfrm>
            <a:prstGeom prst="rect">
              <a:avLst/>
            </a:prstGeom>
          </p:spPr>
          <p:txBody>
            <a:bodyPr vert="horz" wrap="square" lIns="0" tIns="0" rIns="0" bIns="0" rtlCol="0">
              <a:spAutoFit/>
            </a:bodyPr>
            <a:lstStyle/>
            <a:p>
              <a:pPr>
                <a:lnSpc>
                  <a:spcPts val="990"/>
                </a:lnSpc>
              </a:pPr>
              <a:r>
                <a:rPr sz="1000" b="1" spc="25" dirty="0">
                  <a:solidFill>
                    <a:schemeClr val="tx1"/>
                  </a:solidFill>
                  <a:latin typeface="Calibri"/>
                  <a:cs typeface="Calibri"/>
                </a:rPr>
                <a:t>e</a:t>
              </a:r>
              <a:endParaRPr sz="1000" dirty="0">
                <a:solidFill>
                  <a:schemeClr val="tx1"/>
                </a:solidFill>
                <a:latin typeface="Calibri"/>
                <a:cs typeface="Calibri"/>
              </a:endParaRPr>
            </a:p>
          </p:txBody>
        </p:sp>
        <p:sp>
          <p:nvSpPr>
            <p:cNvPr id="99" name="object 99"/>
            <p:cNvSpPr txBox="1"/>
            <p:nvPr/>
          </p:nvSpPr>
          <p:spPr>
            <a:xfrm rot="19740000">
              <a:off x="3064661" y="5227376"/>
              <a:ext cx="130908" cy="130036"/>
            </a:xfrm>
            <a:prstGeom prst="rect">
              <a:avLst/>
            </a:prstGeom>
          </p:spPr>
          <p:txBody>
            <a:bodyPr vert="horz" wrap="square" lIns="0" tIns="0" rIns="0" bIns="0" rtlCol="0">
              <a:spAutoFit/>
            </a:bodyPr>
            <a:lstStyle/>
            <a:p>
              <a:pPr>
                <a:lnSpc>
                  <a:spcPts val="990"/>
                </a:lnSpc>
              </a:pPr>
              <a:r>
                <a:rPr sz="1000" b="1" spc="-5" dirty="0">
                  <a:solidFill>
                    <a:schemeClr val="tx1"/>
                  </a:solidFill>
                  <a:latin typeface="Calibri"/>
                  <a:cs typeface="Calibri"/>
                </a:rPr>
                <a:t>l</a:t>
              </a:r>
              <a:endParaRPr sz="1000" dirty="0">
                <a:solidFill>
                  <a:schemeClr val="tx1"/>
                </a:solidFill>
                <a:latin typeface="Calibri"/>
                <a:cs typeface="Calibri"/>
              </a:endParaRPr>
            </a:p>
          </p:txBody>
        </p:sp>
        <p:sp>
          <p:nvSpPr>
            <p:cNvPr id="100" name="object 100"/>
            <p:cNvSpPr txBox="1"/>
            <p:nvPr/>
          </p:nvSpPr>
          <p:spPr>
            <a:xfrm rot="19440000">
              <a:off x="3091542" y="5209432"/>
              <a:ext cx="130908" cy="130036"/>
            </a:xfrm>
            <a:prstGeom prst="rect">
              <a:avLst/>
            </a:prstGeom>
          </p:spPr>
          <p:txBody>
            <a:bodyPr vert="horz" wrap="square" lIns="0" tIns="0" rIns="0" bIns="0" rtlCol="0">
              <a:spAutoFit/>
            </a:bodyPr>
            <a:lstStyle/>
            <a:p>
              <a:pPr>
                <a:lnSpc>
                  <a:spcPts val="990"/>
                </a:lnSpc>
              </a:pPr>
              <a:r>
                <a:rPr sz="1000" b="1" spc="-5" dirty="0">
                  <a:solidFill>
                    <a:schemeClr val="tx1"/>
                  </a:solidFill>
                  <a:latin typeface="Calibri"/>
                  <a:cs typeface="Calibri"/>
                </a:rPr>
                <a:t>i</a:t>
              </a:r>
              <a:endParaRPr sz="1000" dirty="0">
                <a:solidFill>
                  <a:schemeClr val="tx1"/>
                </a:solidFill>
                <a:latin typeface="Calibri"/>
                <a:cs typeface="Calibri"/>
              </a:endParaRPr>
            </a:p>
          </p:txBody>
        </p:sp>
        <p:sp>
          <p:nvSpPr>
            <p:cNvPr id="101" name="object 101"/>
            <p:cNvSpPr txBox="1"/>
            <p:nvPr/>
          </p:nvSpPr>
          <p:spPr>
            <a:xfrm rot="19020000">
              <a:off x="3123091" y="5178364"/>
              <a:ext cx="142852" cy="130036"/>
            </a:xfrm>
            <a:prstGeom prst="rect">
              <a:avLst/>
            </a:prstGeom>
          </p:spPr>
          <p:txBody>
            <a:bodyPr vert="horz" wrap="square" lIns="0" tIns="0" rIns="0" bIns="0" rtlCol="0">
              <a:spAutoFit/>
            </a:bodyPr>
            <a:lstStyle/>
            <a:p>
              <a:pPr>
                <a:lnSpc>
                  <a:spcPts val="990"/>
                </a:lnSpc>
              </a:pPr>
              <a:r>
                <a:rPr sz="1000" b="1" spc="20" dirty="0">
                  <a:solidFill>
                    <a:schemeClr val="tx1"/>
                  </a:solidFill>
                  <a:latin typeface="Calibri"/>
                  <a:cs typeface="Calibri"/>
                </a:rPr>
                <a:t>v</a:t>
              </a:r>
              <a:endParaRPr sz="1000" dirty="0">
                <a:solidFill>
                  <a:schemeClr val="tx1"/>
                </a:solidFill>
                <a:latin typeface="Calibri"/>
                <a:cs typeface="Calibri"/>
              </a:endParaRPr>
            </a:p>
          </p:txBody>
        </p:sp>
        <p:sp>
          <p:nvSpPr>
            <p:cNvPr id="102" name="object 102"/>
            <p:cNvSpPr txBox="1"/>
            <p:nvPr/>
          </p:nvSpPr>
          <p:spPr>
            <a:xfrm rot="18360000">
              <a:off x="3166418" y="5127062"/>
              <a:ext cx="144636" cy="130036"/>
            </a:xfrm>
            <a:prstGeom prst="rect">
              <a:avLst/>
            </a:prstGeom>
          </p:spPr>
          <p:txBody>
            <a:bodyPr vert="horz" wrap="square" lIns="0" tIns="0" rIns="0" bIns="0" rtlCol="0">
              <a:spAutoFit/>
            </a:bodyPr>
            <a:lstStyle/>
            <a:p>
              <a:pPr>
                <a:lnSpc>
                  <a:spcPts val="990"/>
                </a:lnSpc>
              </a:pPr>
              <a:r>
                <a:rPr sz="1000" b="1" spc="25" dirty="0">
                  <a:solidFill>
                    <a:schemeClr val="tx1"/>
                  </a:solidFill>
                  <a:latin typeface="Calibri"/>
                  <a:cs typeface="Calibri"/>
                </a:rPr>
                <a:t>e</a:t>
              </a:r>
              <a:endParaRPr sz="1000" dirty="0">
                <a:solidFill>
                  <a:schemeClr val="tx1"/>
                </a:solidFill>
                <a:latin typeface="Calibri"/>
                <a:cs typeface="Calibri"/>
              </a:endParaRPr>
            </a:p>
          </p:txBody>
        </p:sp>
        <p:sp>
          <p:nvSpPr>
            <p:cNvPr id="103" name="object 103"/>
            <p:cNvSpPr txBox="1"/>
            <p:nvPr/>
          </p:nvSpPr>
          <p:spPr>
            <a:xfrm rot="17820000">
              <a:off x="3201105" y="5075867"/>
              <a:ext cx="136316" cy="130036"/>
            </a:xfrm>
            <a:prstGeom prst="rect">
              <a:avLst/>
            </a:prstGeom>
          </p:spPr>
          <p:txBody>
            <a:bodyPr vert="horz" wrap="square" lIns="0" tIns="0" rIns="0" bIns="0" rtlCol="0">
              <a:spAutoFit/>
            </a:bodyPr>
            <a:lstStyle/>
            <a:p>
              <a:pPr>
                <a:lnSpc>
                  <a:spcPts val="990"/>
                </a:lnSpc>
              </a:pPr>
              <a:r>
                <a:rPr sz="1000" b="1" spc="10" dirty="0">
                  <a:solidFill>
                    <a:schemeClr val="tx1"/>
                  </a:solidFill>
                  <a:latin typeface="Calibri"/>
                  <a:cs typeface="Calibri"/>
                </a:rPr>
                <a:t>r</a:t>
              </a:r>
              <a:endParaRPr sz="1000" dirty="0">
                <a:solidFill>
                  <a:schemeClr val="tx1"/>
                </a:solidFill>
                <a:latin typeface="Calibri"/>
                <a:cs typeface="Calibri"/>
              </a:endParaRPr>
            </a:p>
          </p:txBody>
        </p:sp>
        <p:sp>
          <p:nvSpPr>
            <p:cNvPr id="104" name="object 104"/>
            <p:cNvSpPr txBox="1"/>
            <p:nvPr/>
          </p:nvSpPr>
          <p:spPr>
            <a:xfrm rot="17220000">
              <a:off x="3219395" y="5021044"/>
              <a:ext cx="142562" cy="130036"/>
            </a:xfrm>
            <a:prstGeom prst="rect">
              <a:avLst/>
            </a:prstGeom>
          </p:spPr>
          <p:txBody>
            <a:bodyPr vert="horz" wrap="square" lIns="0" tIns="0" rIns="0" bIns="0" rtlCol="0">
              <a:spAutoFit/>
            </a:bodyPr>
            <a:lstStyle/>
            <a:p>
              <a:pPr>
                <a:lnSpc>
                  <a:spcPts val="990"/>
                </a:lnSpc>
              </a:pPr>
              <a:r>
                <a:rPr sz="1000" b="1" spc="25" dirty="0">
                  <a:solidFill>
                    <a:schemeClr val="tx1"/>
                  </a:solidFill>
                  <a:latin typeface="Calibri"/>
                  <a:cs typeface="Calibri"/>
                </a:rPr>
                <a:t>y</a:t>
              </a:r>
              <a:endParaRPr sz="1000" dirty="0">
                <a:solidFill>
                  <a:schemeClr val="tx1"/>
                </a:solidFill>
                <a:latin typeface="Calibri"/>
                <a:cs typeface="Calibri"/>
              </a:endParaRPr>
            </a:p>
          </p:txBody>
        </p:sp>
        <p:sp>
          <p:nvSpPr>
            <p:cNvPr id="105" name="object 105"/>
            <p:cNvSpPr txBox="1"/>
            <p:nvPr/>
          </p:nvSpPr>
          <p:spPr>
            <a:xfrm rot="6540000">
              <a:off x="3770760" y="4794968"/>
              <a:ext cx="171286" cy="130036"/>
            </a:xfrm>
            <a:prstGeom prst="rect">
              <a:avLst/>
            </a:prstGeom>
          </p:spPr>
          <p:txBody>
            <a:bodyPr vert="horz" wrap="square" lIns="0" tIns="0" rIns="0" bIns="0" rtlCol="0">
              <a:spAutoFit/>
            </a:bodyPr>
            <a:lstStyle/>
            <a:p>
              <a:pPr>
                <a:lnSpc>
                  <a:spcPts val="985"/>
                </a:lnSpc>
              </a:pPr>
              <a:r>
                <a:rPr sz="1000" b="1" spc="15" dirty="0">
                  <a:solidFill>
                    <a:schemeClr val="tx1"/>
                  </a:solidFill>
                  <a:latin typeface="Calibri"/>
                  <a:cs typeface="Calibri"/>
                </a:rPr>
                <a:t>M</a:t>
              </a:r>
              <a:endParaRPr sz="1000" dirty="0">
                <a:solidFill>
                  <a:schemeClr val="tx1"/>
                </a:solidFill>
                <a:latin typeface="Calibri"/>
                <a:cs typeface="Calibri"/>
              </a:endParaRPr>
            </a:p>
          </p:txBody>
        </p:sp>
        <p:sp>
          <p:nvSpPr>
            <p:cNvPr id="106" name="object 106"/>
            <p:cNvSpPr txBox="1"/>
            <p:nvPr/>
          </p:nvSpPr>
          <p:spPr>
            <a:xfrm rot="5640000">
              <a:off x="3765045" y="4885258"/>
              <a:ext cx="143734" cy="130036"/>
            </a:xfrm>
            <a:prstGeom prst="rect">
              <a:avLst/>
            </a:prstGeom>
          </p:spPr>
          <p:txBody>
            <a:bodyPr vert="horz" wrap="square" lIns="0" tIns="0" rIns="0" bIns="0" rtlCol="0">
              <a:spAutoFit/>
            </a:bodyPr>
            <a:lstStyle/>
            <a:p>
              <a:pPr>
                <a:lnSpc>
                  <a:spcPts val="985"/>
                </a:lnSpc>
              </a:pPr>
              <a:r>
                <a:rPr sz="1000" b="1" spc="10" dirty="0">
                  <a:solidFill>
                    <a:schemeClr val="tx1"/>
                  </a:solidFill>
                  <a:latin typeface="Calibri"/>
                  <a:cs typeface="Calibri"/>
                </a:rPr>
                <a:t>a</a:t>
              </a:r>
              <a:endParaRPr sz="1000" dirty="0">
                <a:solidFill>
                  <a:schemeClr val="tx1"/>
                </a:solidFill>
                <a:latin typeface="Calibri"/>
                <a:cs typeface="Calibri"/>
              </a:endParaRPr>
            </a:p>
          </p:txBody>
        </p:sp>
        <p:sp>
          <p:nvSpPr>
            <p:cNvPr id="107" name="object 107"/>
            <p:cNvSpPr txBox="1"/>
            <p:nvPr/>
          </p:nvSpPr>
          <p:spPr>
            <a:xfrm rot="5100000">
              <a:off x="3768486" y="4943544"/>
              <a:ext cx="136316" cy="130036"/>
            </a:xfrm>
            <a:prstGeom prst="rect">
              <a:avLst/>
            </a:prstGeom>
          </p:spPr>
          <p:txBody>
            <a:bodyPr vert="horz" wrap="square" lIns="0" tIns="0" rIns="0" bIns="0" rtlCol="0">
              <a:spAutoFit/>
            </a:bodyPr>
            <a:lstStyle/>
            <a:p>
              <a:pPr>
                <a:lnSpc>
                  <a:spcPts val="985"/>
                </a:lnSpc>
              </a:pPr>
              <a:r>
                <a:rPr sz="1000" b="1" spc="10" dirty="0">
                  <a:solidFill>
                    <a:schemeClr val="tx1"/>
                  </a:solidFill>
                  <a:latin typeface="Calibri"/>
                  <a:cs typeface="Calibri"/>
                </a:rPr>
                <a:t>r</a:t>
              </a:r>
              <a:endParaRPr sz="1000" dirty="0">
                <a:solidFill>
                  <a:schemeClr val="tx1"/>
                </a:solidFill>
                <a:latin typeface="Calibri"/>
                <a:cs typeface="Calibri"/>
              </a:endParaRPr>
            </a:p>
          </p:txBody>
        </p:sp>
        <p:sp>
          <p:nvSpPr>
            <p:cNvPr id="108" name="object 108"/>
            <p:cNvSpPr txBox="1"/>
            <p:nvPr/>
          </p:nvSpPr>
          <p:spPr>
            <a:xfrm rot="4740000">
              <a:off x="3776428" y="4983512"/>
              <a:ext cx="131064" cy="130036"/>
            </a:xfrm>
            <a:prstGeom prst="rect">
              <a:avLst/>
            </a:prstGeom>
          </p:spPr>
          <p:txBody>
            <a:bodyPr vert="horz" wrap="square" lIns="0" tIns="0" rIns="0" bIns="0" rtlCol="0">
              <a:spAutoFit/>
            </a:bodyPr>
            <a:lstStyle/>
            <a:p>
              <a:pPr>
                <a:lnSpc>
                  <a:spcPts val="990"/>
                </a:lnSpc>
              </a:pPr>
              <a:r>
                <a:rPr sz="1000" b="1" spc="-5" dirty="0">
                  <a:solidFill>
                    <a:schemeClr val="tx1"/>
                  </a:solidFill>
                  <a:latin typeface="Calibri"/>
                  <a:cs typeface="Calibri"/>
                </a:rPr>
                <a:t>i</a:t>
              </a:r>
              <a:endParaRPr sz="1000" dirty="0">
                <a:solidFill>
                  <a:schemeClr val="tx1"/>
                </a:solidFill>
                <a:latin typeface="Calibri"/>
                <a:cs typeface="Calibri"/>
              </a:endParaRPr>
            </a:p>
          </p:txBody>
        </p:sp>
        <p:sp>
          <p:nvSpPr>
            <p:cNvPr id="109" name="object 109"/>
            <p:cNvSpPr txBox="1"/>
            <p:nvPr/>
          </p:nvSpPr>
          <p:spPr>
            <a:xfrm rot="4200000">
              <a:off x="3781794" y="5035234"/>
              <a:ext cx="147135" cy="130036"/>
            </a:xfrm>
            <a:prstGeom prst="rect">
              <a:avLst/>
            </a:prstGeom>
          </p:spPr>
          <p:txBody>
            <a:bodyPr vert="horz" wrap="square" lIns="0" tIns="0" rIns="0" bIns="0" rtlCol="0">
              <a:spAutoFit/>
            </a:bodyPr>
            <a:lstStyle/>
            <a:p>
              <a:pPr>
                <a:lnSpc>
                  <a:spcPts val="985"/>
                </a:lnSpc>
              </a:pPr>
              <a:r>
                <a:rPr sz="1000" b="1" spc="20" dirty="0">
                  <a:solidFill>
                    <a:schemeClr val="tx1"/>
                  </a:solidFill>
                  <a:latin typeface="Calibri"/>
                  <a:cs typeface="Calibri"/>
                </a:rPr>
                <a:t>n</a:t>
              </a:r>
              <a:endParaRPr sz="1000" dirty="0">
                <a:solidFill>
                  <a:schemeClr val="tx1"/>
                </a:solidFill>
                <a:latin typeface="Calibri"/>
                <a:cs typeface="Calibri"/>
              </a:endParaRPr>
            </a:p>
          </p:txBody>
        </p:sp>
        <p:sp>
          <p:nvSpPr>
            <p:cNvPr id="110" name="object 110"/>
            <p:cNvSpPr txBox="1"/>
            <p:nvPr/>
          </p:nvSpPr>
          <p:spPr>
            <a:xfrm rot="3540000">
              <a:off x="3813819" y="5100760"/>
              <a:ext cx="144333" cy="130036"/>
            </a:xfrm>
            <a:prstGeom prst="rect">
              <a:avLst/>
            </a:prstGeom>
          </p:spPr>
          <p:txBody>
            <a:bodyPr vert="horz" wrap="square" lIns="0" tIns="0" rIns="0" bIns="0" rtlCol="0">
              <a:spAutoFit/>
            </a:bodyPr>
            <a:lstStyle/>
            <a:p>
              <a:pPr>
                <a:lnSpc>
                  <a:spcPts val="985"/>
                </a:lnSpc>
              </a:pPr>
              <a:r>
                <a:rPr sz="1000" b="1" spc="25" dirty="0">
                  <a:solidFill>
                    <a:schemeClr val="tx1"/>
                  </a:solidFill>
                  <a:latin typeface="Calibri"/>
                  <a:cs typeface="Calibri"/>
                </a:rPr>
                <a:t>e</a:t>
              </a:r>
              <a:endParaRPr sz="1000" dirty="0">
                <a:solidFill>
                  <a:schemeClr val="tx1"/>
                </a:solidFill>
                <a:latin typeface="Calibri"/>
                <a:cs typeface="Calibri"/>
              </a:endParaRPr>
            </a:p>
          </p:txBody>
        </p:sp>
        <p:sp>
          <p:nvSpPr>
            <p:cNvPr id="111" name="object 111"/>
            <p:cNvSpPr txBox="1"/>
            <p:nvPr/>
          </p:nvSpPr>
          <p:spPr>
            <a:xfrm rot="2760000">
              <a:off x="3870853" y="5167502"/>
              <a:ext cx="131714" cy="130036"/>
            </a:xfrm>
            <a:prstGeom prst="rect">
              <a:avLst/>
            </a:prstGeom>
          </p:spPr>
          <p:txBody>
            <a:bodyPr vert="horz" wrap="square" lIns="0" tIns="0" rIns="0" bIns="0" rtlCol="0">
              <a:spAutoFit/>
            </a:bodyPr>
            <a:lstStyle/>
            <a:p>
              <a:pPr>
                <a:lnSpc>
                  <a:spcPts val="990"/>
                </a:lnSpc>
              </a:pPr>
              <a:r>
                <a:rPr sz="1000" b="1" dirty="0">
                  <a:solidFill>
                    <a:schemeClr val="tx1"/>
                  </a:solidFill>
                  <a:latin typeface="Calibri"/>
                  <a:cs typeface="Calibri"/>
                </a:rPr>
                <a:t>I</a:t>
              </a:r>
              <a:endParaRPr sz="1000" dirty="0">
                <a:solidFill>
                  <a:schemeClr val="tx1"/>
                </a:solidFill>
                <a:latin typeface="Calibri"/>
                <a:cs typeface="Calibri"/>
              </a:endParaRPr>
            </a:p>
          </p:txBody>
        </p:sp>
        <p:sp>
          <p:nvSpPr>
            <p:cNvPr id="112" name="object 112"/>
            <p:cNvSpPr txBox="1"/>
            <p:nvPr/>
          </p:nvSpPr>
          <p:spPr>
            <a:xfrm rot="2280000">
              <a:off x="3901359" y="5199029"/>
              <a:ext cx="139528" cy="130036"/>
            </a:xfrm>
            <a:prstGeom prst="rect">
              <a:avLst/>
            </a:prstGeom>
          </p:spPr>
          <p:txBody>
            <a:bodyPr vert="horz" wrap="square" lIns="0" tIns="0" rIns="0" bIns="0" rtlCol="0">
              <a:spAutoFit/>
            </a:bodyPr>
            <a:lstStyle/>
            <a:p>
              <a:pPr>
                <a:lnSpc>
                  <a:spcPts val="985"/>
                </a:lnSpc>
              </a:pPr>
              <a:r>
                <a:rPr lang="en-US" sz="1000" b="1" spc="30" dirty="0">
                  <a:solidFill>
                    <a:schemeClr val="tx1"/>
                  </a:solidFill>
                  <a:latin typeface="Calibri"/>
                  <a:cs typeface="Calibri"/>
                </a:rPr>
                <a:t>s</a:t>
              </a:r>
              <a:endParaRPr sz="1000" dirty="0">
                <a:solidFill>
                  <a:schemeClr val="tx1"/>
                </a:solidFill>
                <a:latin typeface="Calibri"/>
                <a:cs typeface="Calibri"/>
              </a:endParaRPr>
            </a:p>
          </p:txBody>
        </p:sp>
        <p:sp>
          <p:nvSpPr>
            <p:cNvPr id="113" name="object 113"/>
            <p:cNvSpPr txBox="1"/>
            <p:nvPr/>
          </p:nvSpPr>
          <p:spPr>
            <a:xfrm rot="1680000">
              <a:off x="3959164" y="5235665"/>
              <a:ext cx="147135" cy="130036"/>
            </a:xfrm>
            <a:prstGeom prst="rect">
              <a:avLst/>
            </a:prstGeom>
          </p:spPr>
          <p:txBody>
            <a:bodyPr vert="horz" wrap="square" lIns="0" tIns="0" rIns="0" bIns="0" rtlCol="0">
              <a:spAutoFit/>
            </a:bodyPr>
            <a:lstStyle/>
            <a:p>
              <a:pPr>
                <a:lnSpc>
                  <a:spcPts val="985"/>
                </a:lnSpc>
              </a:pPr>
              <a:r>
                <a:rPr sz="1000" b="1" spc="30" dirty="0">
                  <a:solidFill>
                    <a:schemeClr val="tx1"/>
                  </a:solidFill>
                  <a:latin typeface="Calibri"/>
                  <a:cs typeface="Calibri"/>
                </a:rPr>
                <a:t>o</a:t>
              </a:r>
              <a:endParaRPr sz="1000" dirty="0">
                <a:solidFill>
                  <a:schemeClr val="tx1"/>
                </a:solidFill>
                <a:latin typeface="Calibri"/>
                <a:cs typeface="Calibri"/>
              </a:endParaRPr>
            </a:p>
          </p:txBody>
        </p:sp>
        <p:sp>
          <p:nvSpPr>
            <p:cNvPr id="114" name="object 114"/>
            <p:cNvSpPr txBox="1"/>
            <p:nvPr/>
          </p:nvSpPr>
          <p:spPr>
            <a:xfrm rot="1020000">
              <a:off x="4019031" y="5262358"/>
              <a:ext cx="140327" cy="130036"/>
            </a:xfrm>
            <a:prstGeom prst="rect">
              <a:avLst/>
            </a:prstGeom>
          </p:spPr>
          <p:txBody>
            <a:bodyPr vert="horz" wrap="square" lIns="0" tIns="0" rIns="0" bIns="0" rtlCol="0">
              <a:spAutoFit/>
            </a:bodyPr>
            <a:lstStyle/>
            <a:p>
              <a:pPr>
                <a:lnSpc>
                  <a:spcPts val="985"/>
                </a:lnSpc>
              </a:pPr>
              <a:r>
                <a:rPr sz="1000" b="1" spc="35" dirty="0">
                  <a:solidFill>
                    <a:schemeClr val="tx1"/>
                  </a:solidFill>
                  <a:latin typeface="Calibri"/>
                  <a:cs typeface="Calibri"/>
                </a:rPr>
                <a:t>c</a:t>
              </a:r>
              <a:endParaRPr sz="1000" dirty="0">
                <a:solidFill>
                  <a:schemeClr val="tx1"/>
                </a:solidFill>
                <a:latin typeface="Calibri"/>
                <a:cs typeface="Calibri"/>
              </a:endParaRPr>
            </a:p>
          </p:txBody>
        </p:sp>
        <p:sp>
          <p:nvSpPr>
            <p:cNvPr id="115" name="object 115"/>
            <p:cNvSpPr txBox="1"/>
            <p:nvPr/>
          </p:nvSpPr>
          <p:spPr>
            <a:xfrm rot="360000">
              <a:off x="4081821" y="5276714"/>
              <a:ext cx="147456" cy="130036"/>
            </a:xfrm>
            <a:prstGeom prst="rect">
              <a:avLst/>
            </a:prstGeom>
          </p:spPr>
          <p:txBody>
            <a:bodyPr vert="horz" wrap="square" lIns="0" tIns="0" rIns="0" bIns="0" rtlCol="0">
              <a:spAutoFit/>
            </a:bodyPr>
            <a:lstStyle/>
            <a:p>
              <a:pPr>
                <a:lnSpc>
                  <a:spcPts val="985"/>
                </a:lnSpc>
              </a:pPr>
              <a:r>
                <a:rPr sz="1000" b="1" spc="30" dirty="0">
                  <a:solidFill>
                    <a:schemeClr val="tx1"/>
                  </a:solidFill>
                  <a:latin typeface="Calibri"/>
                  <a:cs typeface="Calibri"/>
                </a:rPr>
                <a:t>o</a:t>
              </a:r>
              <a:endParaRPr sz="1000" dirty="0">
                <a:solidFill>
                  <a:schemeClr val="tx1"/>
                </a:solidFill>
                <a:latin typeface="Calibri"/>
                <a:cs typeface="Calibri"/>
              </a:endParaRPr>
            </a:p>
          </p:txBody>
        </p:sp>
        <p:sp>
          <p:nvSpPr>
            <p:cNvPr id="116" name="object 116"/>
            <p:cNvSpPr txBox="1"/>
            <p:nvPr/>
          </p:nvSpPr>
          <p:spPr>
            <a:xfrm rot="21360000">
              <a:off x="4156947" y="5277922"/>
              <a:ext cx="147135" cy="130036"/>
            </a:xfrm>
            <a:prstGeom prst="rect">
              <a:avLst/>
            </a:prstGeom>
          </p:spPr>
          <p:txBody>
            <a:bodyPr vert="horz" wrap="square" lIns="0" tIns="0" rIns="0" bIns="0" rtlCol="0">
              <a:spAutoFit/>
            </a:bodyPr>
            <a:lstStyle/>
            <a:p>
              <a:pPr>
                <a:lnSpc>
                  <a:spcPts val="990"/>
                </a:lnSpc>
              </a:pPr>
              <a:r>
                <a:rPr sz="1000" b="1" spc="20" dirty="0">
                  <a:solidFill>
                    <a:schemeClr val="tx1"/>
                  </a:solidFill>
                  <a:latin typeface="Calibri"/>
                  <a:cs typeface="Calibri"/>
                </a:rPr>
                <a:t>n</a:t>
              </a:r>
              <a:endParaRPr sz="1000" dirty="0">
                <a:solidFill>
                  <a:schemeClr val="tx1"/>
                </a:solidFill>
                <a:latin typeface="Calibri"/>
                <a:cs typeface="Calibri"/>
              </a:endParaRPr>
            </a:p>
          </p:txBody>
        </p:sp>
        <p:sp>
          <p:nvSpPr>
            <p:cNvPr id="117" name="object 117"/>
            <p:cNvSpPr txBox="1"/>
            <p:nvPr/>
          </p:nvSpPr>
          <p:spPr>
            <a:xfrm rot="20760000">
              <a:off x="4220912" y="5267928"/>
              <a:ext cx="134765" cy="130036"/>
            </a:xfrm>
            <a:prstGeom prst="rect">
              <a:avLst/>
            </a:prstGeom>
          </p:spPr>
          <p:txBody>
            <a:bodyPr vert="horz" wrap="square" lIns="0" tIns="0" rIns="0" bIns="0" rtlCol="0">
              <a:spAutoFit/>
            </a:bodyPr>
            <a:lstStyle/>
            <a:p>
              <a:pPr>
                <a:lnSpc>
                  <a:spcPts val="990"/>
                </a:lnSpc>
              </a:pPr>
              <a:r>
                <a:rPr sz="1000" b="1" spc="-5" dirty="0">
                  <a:solidFill>
                    <a:schemeClr val="tx1"/>
                  </a:solidFill>
                  <a:latin typeface="Calibri"/>
                  <a:cs typeface="Calibri"/>
                </a:rPr>
                <a:t>t</a:t>
              </a:r>
              <a:endParaRPr sz="1000" dirty="0">
                <a:solidFill>
                  <a:schemeClr val="tx1"/>
                </a:solidFill>
                <a:latin typeface="Calibri"/>
                <a:cs typeface="Calibri"/>
              </a:endParaRPr>
            </a:p>
          </p:txBody>
        </p:sp>
        <p:sp>
          <p:nvSpPr>
            <p:cNvPr id="118" name="object 118"/>
            <p:cNvSpPr txBox="1"/>
            <p:nvPr/>
          </p:nvSpPr>
          <p:spPr>
            <a:xfrm rot="20220000">
              <a:off x="4270271" y="5249741"/>
              <a:ext cx="142852" cy="130036"/>
            </a:xfrm>
            <a:prstGeom prst="rect">
              <a:avLst/>
            </a:prstGeom>
          </p:spPr>
          <p:txBody>
            <a:bodyPr vert="horz" wrap="square" lIns="0" tIns="0" rIns="0" bIns="0" rtlCol="0">
              <a:spAutoFit/>
            </a:bodyPr>
            <a:lstStyle/>
            <a:p>
              <a:pPr>
                <a:lnSpc>
                  <a:spcPts val="990"/>
                </a:lnSpc>
              </a:pPr>
              <a:r>
                <a:rPr sz="1000" b="1" spc="10" dirty="0">
                  <a:solidFill>
                    <a:schemeClr val="tx1"/>
                  </a:solidFill>
                  <a:latin typeface="Calibri"/>
                  <a:cs typeface="Calibri"/>
                </a:rPr>
                <a:t>a</a:t>
              </a:r>
              <a:endParaRPr sz="1000" dirty="0">
                <a:solidFill>
                  <a:schemeClr val="tx1"/>
                </a:solidFill>
                <a:latin typeface="Calibri"/>
                <a:cs typeface="Calibri"/>
              </a:endParaRPr>
            </a:p>
          </p:txBody>
        </p:sp>
        <p:sp>
          <p:nvSpPr>
            <p:cNvPr id="119" name="object 119"/>
            <p:cNvSpPr txBox="1"/>
            <p:nvPr/>
          </p:nvSpPr>
          <p:spPr>
            <a:xfrm rot="19740000">
              <a:off x="4320585" y="5226854"/>
              <a:ext cx="130908" cy="130036"/>
            </a:xfrm>
            <a:prstGeom prst="rect">
              <a:avLst/>
            </a:prstGeom>
          </p:spPr>
          <p:txBody>
            <a:bodyPr vert="horz" wrap="square" lIns="0" tIns="0" rIns="0" bIns="0" rtlCol="0">
              <a:spAutoFit/>
            </a:bodyPr>
            <a:lstStyle/>
            <a:p>
              <a:pPr>
                <a:lnSpc>
                  <a:spcPts val="990"/>
                </a:lnSpc>
              </a:pPr>
              <a:r>
                <a:rPr sz="1000" b="1" spc="-5" dirty="0">
                  <a:solidFill>
                    <a:schemeClr val="tx1"/>
                  </a:solidFill>
                  <a:latin typeface="Calibri"/>
                  <a:cs typeface="Calibri"/>
                </a:rPr>
                <a:t>i</a:t>
              </a:r>
              <a:endParaRPr sz="1000" dirty="0">
                <a:solidFill>
                  <a:schemeClr val="tx1"/>
                </a:solidFill>
                <a:latin typeface="Calibri"/>
                <a:cs typeface="Calibri"/>
              </a:endParaRPr>
            </a:p>
          </p:txBody>
        </p:sp>
        <p:sp>
          <p:nvSpPr>
            <p:cNvPr id="120" name="object 120"/>
            <p:cNvSpPr txBox="1"/>
            <p:nvPr/>
          </p:nvSpPr>
          <p:spPr>
            <a:xfrm rot="19260000">
              <a:off x="4356379" y="5196067"/>
              <a:ext cx="146497" cy="130036"/>
            </a:xfrm>
            <a:prstGeom prst="rect">
              <a:avLst/>
            </a:prstGeom>
          </p:spPr>
          <p:txBody>
            <a:bodyPr vert="horz" wrap="square" lIns="0" tIns="0" rIns="0" bIns="0" rtlCol="0">
              <a:spAutoFit/>
            </a:bodyPr>
            <a:lstStyle/>
            <a:p>
              <a:pPr>
                <a:lnSpc>
                  <a:spcPts val="990"/>
                </a:lnSpc>
              </a:pPr>
              <a:r>
                <a:rPr sz="1000" b="1" spc="20" dirty="0">
                  <a:solidFill>
                    <a:schemeClr val="tx1"/>
                  </a:solidFill>
                  <a:latin typeface="Calibri"/>
                  <a:cs typeface="Calibri"/>
                </a:rPr>
                <a:t>n</a:t>
              </a:r>
              <a:endParaRPr sz="1000" dirty="0">
                <a:solidFill>
                  <a:schemeClr val="tx1"/>
                </a:solidFill>
                <a:latin typeface="Calibri"/>
                <a:cs typeface="Calibri"/>
              </a:endParaRPr>
            </a:p>
          </p:txBody>
        </p:sp>
        <p:sp>
          <p:nvSpPr>
            <p:cNvPr id="121" name="object 121"/>
            <p:cNvSpPr txBox="1"/>
            <p:nvPr/>
          </p:nvSpPr>
          <p:spPr>
            <a:xfrm rot="18600000">
              <a:off x="4407862" y="5144970"/>
              <a:ext cx="145248" cy="130036"/>
            </a:xfrm>
            <a:prstGeom prst="rect">
              <a:avLst/>
            </a:prstGeom>
          </p:spPr>
          <p:txBody>
            <a:bodyPr vert="horz" wrap="square" lIns="0" tIns="0" rIns="0" bIns="0" rtlCol="0">
              <a:spAutoFit/>
            </a:bodyPr>
            <a:lstStyle/>
            <a:p>
              <a:pPr>
                <a:lnSpc>
                  <a:spcPts val="990"/>
                </a:lnSpc>
              </a:pPr>
              <a:r>
                <a:rPr sz="1000" b="1" spc="25" dirty="0">
                  <a:solidFill>
                    <a:schemeClr val="tx1"/>
                  </a:solidFill>
                  <a:latin typeface="Calibri"/>
                  <a:cs typeface="Calibri"/>
                </a:rPr>
                <a:t>e</a:t>
              </a:r>
              <a:endParaRPr sz="1000" dirty="0">
                <a:solidFill>
                  <a:schemeClr val="tx1"/>
                </a:solidFill>
                <a:latin typeface="Calibri"/>
                <a:cs typeface="Calibri"/>
              </a:endParaRPr>
            </a:p>
          </p:txBody>
        </p:sp>
        <p:sp>
          <p:nvSpPr>
            <p:cNvPr id="122" name="object 122"/>
            <p:cNvSpPr txBox="1"/>
            <p:nvPr/>
          </p:nvSpPr>
          <p:spPr>
            <a:xfrm rot="18000000">
              <a:off x="4445977" y="5095761"/>
              <a:ext cx="135860" cy="130036"/>
            </a:xfrm>
            <a:prstGeom prst="rect">
              <a:avLst/>
            </a:prstGeom>
          </p:spPr>
          <p:txBody>
            <a:bodyPr vert="horz" wrap="square" lIns="0" tIns="0" rIns="0" bIns="0" rtlCol="0">
              <a:spAutoFit/>
            </a:bodyPr>
            <a:lstStyle/>
            <a:p>
              <a:pPr>
                <a:lnSpc>
                  <a:spcPts val="990"/>
                </a:lnSpc>
              </a:pPr>
              <a:r>
                <a:rPr sz="1000" b="1" spc="10" dirty="0">
                  <a:solidFill>
                    <a:schemeClr val="tx1"/>
                  </a:solidFill>
                  <a:latin typeface="Calibri"/>
                  <a:cs typeface="Calibri"/>
                </a:rPr>
                <a:t>r</a:t>
              </a:r>
              <a:endParaRPr sz="1000" dirty="0">
                <a:solidFill>
                  <a:schemeClr val="tx1"/>
                </a:solidFill>
                <a:latin typeface="Calibri"/>
                <a:cs typeface="Calibri"/>
              </a:endParaRPr>
            </a:p>
          </p:txBody>
        </p:sp>
        <p:sp>
          <p:nvSpPr>
            <p:cNvPr id="123" name="object 123"/>
            <p:cNvSpPr txBox="1"/>
            <p:nvPr/>
          </p:nvSpPr>
          <p:spPr>
            <a:xfrm rot="17100000">
              <a:off x="4475748" y="5009441"/>
              <a:ext cx="146815" cy="130036"/>
            </a:xfrm>
            <a:prstGeom prst="rect">
              <a:avLst/>
            </a:prstGeom>
          </p:spPr>
          <p:txBody>
            <a:bodyPr vert="horz" wrap="square" lIns="0" tIns="0" rIns="0" bIns="0" rtlCol="0">
              <a:spAutoFit/>
            </a:bodyPr>
            <a:lstStyle/>
            <a:p>
              <a:pPr>
                <a:lnSpc>
                  <a:spcPts val="990"/>
                </a:lnSpc>
              </a:pPr>
              <a:r>
                <a:rPr sz="1000" b="1" spc="30" dirty="0">
                  <a:solidFill>
                    <a:schemeClr val="tx1"/>
                  </a:solidFill>
                  <a:latin typeface="Calibri"/>
                  <a:cs typeface="Calibri"/>
                </a:rPr>
                <a:t>o</a:t>
              </a:r>
              <a:endParaRPr sz="1000" dirty="0">
                <a:solidFill>
                  <a:schemeClr val="tx1"/>
                </a:solidFill>
                <a:latin typeface="Calibri"/>
                <a:cs typeface="Calibri"/>
              </a:endParaRPr>
            </a:p>
          </p:txBody>
        </p:sp>
        <p:sp>
          <p:nvSpPr>
            <p:cNvPr id="124" name="object 124"/>
            <p:cNvSpPr txBox="1"/>
            <p:nvPr/>
          </p:nvSpPr>
          <p:spPr>
            <a:xfrm rot="16500000">
              <a:off x="4492019" y="4948107"/>
              <a:ext cx="135414" cy="130036"/>
            </a:xfrm>
            <a:prstGeom prst="rect">
              <a:avLst/>
            </a:prstGeom>
          </p:spPr>
          <p:txBody>
            <a:bodyPr vert="horz" wrap="square" lIns="0" tIns="0" rIns="0" bIns="0" rtlCol="0">
              <a:spAutoFit/>
            </a:bodyPr>
            <a:lstStyle/>
            <a:p>
              <a:pPr>
                <a:lnSpc>
                  <a:spcPts val="990"/>
                </a:lnSpc>
              </a:pPr>
              <a:r>
                <a:rPr sz="1000" b="1" spc="10" dirty="0">
                  <a:solidFill>
                    <a:schemeClr val="tx1"/>
                  </a:solidFill>
                  <a:latin typeface="Calibri"/>
                  <a:cs typeface="Calibri"/>
                </a:rPr>
                <a:t>r</a:t>
              </a:r>
              <a:endParaRPr sz="1000" dirty="0">
                <a:solidFill>
                  <a:schemeClr val="tx1"/>
                </a:solidFill>
                <a:latin typeface="Calibri"/>
                <a:cs typeface="Calibri"/>
              </a:endParaRPr>
            </a:p>
          </p:txBody>
        </p:sp>
        <p:sp>
          <p:nvSpPr>
            <p:cNvPr id="125" name="object 125"/>
            <p:cNvSpPr txBox="1"/>
            <p:nvPr/>
          </p:nvSpPr>
          <p:spPr>
            <a:xfrm rot="16020000">
              <a:off x="4486771" y="4890906"/>
              <a:ext cx="147456" cy="130036"/>
            </a:xfrm>
            <a:prstGeom prst="rect">
              <a:avLst/>
            </a:prstGeom>
          </p:spPr>
          <p:txBody>
            <a:bodyPr vert="horz" wrap="square" lIns="0" tIns="0" rIns="0" bIns="0" rtlCol="0">
              <a:spAutoFit/>
            </a:bodyPr>
            <a:lstStyle/>
            <a:p>
              <a:pPr>
                <a:lnSpc>
                  <a:spcPts val="990"/>
                </a:lnSpc>
              </a:pPr>
              <a:r>
                <a:rPr sz="1000" b="1" spc="30" dirty="0">
                  <a:solidFill>
                    <a:schemeClr val="tx1"/>
                  </a:solidFill>
                  <a:latin typeface="Calibri"/>
                  <a:cs typeface="Calibri"/>
                </a:rPr>
                <a:t>d</a:t>
              </a:r>
              <a:endParaRPr sz="1000" dirty="0">
                <a:solidFill>
                  <a:schemeClr val="tx1"/>
                </a:solidFill>
                <a:latin typeface="Calibri"/>
                <a:cs typeface="Calibri"/>
              </a:endParaRPr>
            </a:p>
          </p:txBody>
        </p:sp>
        <p:sp>
          <p:nvSpPr>
            <p:cNvPr id="126" name="object 126"/>
            <p:cNvSpPr txBox="1"/>
            <p:nvPr/>
          </p:nvSpPr>
          <p:spPr>
            <a:xfrm rot="15300000">
              <a:off x="4475766" y="4819460"/>
              <a:ext cx="144636" cy="130036"/>
            </a:xfrm>
            <a:prstGeom prst="rect">
              <a:avLst/>
            </a:prstGeom>
          </p:spPr>
          <p:txBody>
            <a:bodyPr vert="horz" wrap="square" lIns="0" tIns="0" rIns="0" bIns="0" rtlCol="0">
              <a:spAutoFit/>
            </a:bodyPr>
            <a:lstStyle/>
            <a:p>
              <a:pPr>
                <a:lnSpc>
                  <a:spcPts val="990"/>
                </a:lnSpc>
              </a:pPr>
              <a:r>
                <a:rPr sz="1000" b="1" spc="25" dirty="0">
                  <a:solidFill>
                    <a:schemeClr val="tx1"/>
                  </a:solidFill>
                  <a:latin typeface="Calibri"/>
                  <a:cs typeface="Calibri"/>
                </a:rPr>
                <a:t>e</a:t>
              </a:r>
              <a:endParaRPr sz="1000" dirty="0">
                <a:solidFill>
                  <a:schemeClr val="tx1"/>
                </a:solidFill>
                <a:latin typeface="Calibri"/>
                <a:cs typeface="Calibri"/>
              </a:endParaRPr>
            </a:p>
          </p:txBody>
        </p:sp>
        <p:sp>
          <p:nvSpPr>
            <p:cNvPr id="127" name="object 127"/>
            <p:cNvSpPr txBox="1"/>
            <p:nvPr/>
          </p:nvSpPr>
          <p:spPr>
            <a:xfrm rot="14760000">
              <a:off x="4459416" y="4763488"/>
              <a:ext cx="136316" cy="130036"/>
            </a:xfrm>
            <a:prstGeom prst="rect">
              <a:avLst/>
            </a:prstGeom>
          </p:spPr>
          <p:txBody>
            <a:bodyPr vert="horz" wrap="square" lIns="0" tIns="0" rIns="0" bIns="0" rtlCol="0">
              <a:spAutoFit/>
            </a:bodyPr>
            <a:lstStyle/>
            <a:p>
              <a:pPr>
                <a:lnSpc>
                  <a:spcPts val="990"/>
                </a:lnSpc>
              </a:pPr>
              <a:r>
                <a:rPr sz="1000" b="1" spc="10" dirty="0">
                  <a:solidFill>
                    <a:schemeClr val="tx1"/>
                  </a:solidFill>
                  <a:latin typeface="Calibri"/>
                  <a:cs typeface="Calibri"/>
                </a:rPr>
                <a:t>r</a:t>
              </a:r>
              <a:endParaRPr sz="1000" dirty="0">
                <a:solidFill>
                  <a:schemeClr val="tx1"/>
                </a:solidFill>
                <a:latin typeface="Calibri"/>
                <a:cs typeface="Calibri"/>
              </a:endParaRPr>
            </a:p>
          </p:txBody>
        </p:sp>
        <p:sp>
          <p:nvSpPr>
            <p:cNvPr id="128" name="object 128"/>
            <p:cNvSpPr txBox="1"/>
            <p:nvPr/>
          </p:nvSpPr>
          <p:spPr>
            <a:xfrm rot="4500000">
              <a:off x="5007944" y="5005648"/>
              <a:ext cx="152166" cy="130036"/>
            </a:xfrm>
            <a:prstGeom prst="rect">
              <a:avLst/>
            </a:prstGeom>
          </p:spPr>
          <p:txBody>
            <a:bodyPr vert="horz" wrap="square" lIns="0" tIns="0" rIns="0" bIns="0" rtlCol="0">
              <a:spAutoFit/>
            </a:bodyPr>
            <a:lstStyle/>
            <a:p>
              <a:pPr>
                <a:lnSpc>
                  <a:spcPts val="985"/>
                </a:lnSpc>
              </a:pPr>
              <a:r>
                <a:rPr sz="1000" b="1" spc="80" dirty="0">
                  <a:solidFill>
                    <a:schemeClr val="tx1"/>
                  </a:solidFill>
                  <a:latin typeface="Calibri"/>
                  <a:cs typeface="Calibri"/>
                </a:rPr>
                <a:t>B</a:t>
              </a:r>
              <a:endParaRPr sz="1000" dirty="0">
                <a:solidFill>
                  <a:schemeClr val="tx1"/>
                </a:solidFill>
                <a:latin typeface="Calibri"/>
                <a:cs typeface="Calibri"/>
              </a:endParaRPr>
            </a:p>
          </p:txBody>
        </p:sp>
        <p:sp>
          <p:nvSpPr>
            <p:cNvPr id="129" name="object 129"/>
            <p:cNvSpPr txBox="1"/>
            <p:nvPr/>
          </p:nvSpPr>
          <p:spPr>
            <a:xfrm rot="3780000">
              <a:off x="5039098" y="5079774"/>
              <a:ext cx="145869" cy="130036"/>
            </a:xfrm>
            <a:prstGeom prst="rect">
              <a:avLst/>
            </a:prstGeom>
          </p:spPr>
          <p:txBody>
            <a:bodyPr vert="horz" wrap="square" lIns="0" tIns="0" rIns="0" bIns="0" rtlCol="0">
              <a:spAutoFit/>
            </a:bodyPr>
            <a:lstStyle/>
            <a:p>
              <a:pPr>
                <a:lnSpc>
                  <a:spcPts val="990"/>
                </a:lnSpc>
              </a:pPr>
              <a:r>
                <a:rPr sz="1000" b="1" spc="20" dirty="0">
                  <a:solidFill>
                    <a:schemeClr val="tx1"/>
                  </a:solidFill>
                  <a:latin typeface="Calibri"/>
                  <a:cs typeface="Calibri"/>
                </a:rPr>
                <a:t>u</a:t>
              </a:r>
              <a:endParaRPr sz="1000" dirty="0">
                <a:solidFill>
                  <a:schemeClr val="tx1"/>
                </a:solidFill>
                <a:latin typeface="Calibri"/>
                <a:cs typeface="Calibri"/>
              </a:endParaRPr>
            </a:p>
          </p:txBody>
        </p:sp>
        <p:sp>
          <p:nvSpPr>
            <p:cNvPr id="130" name="object 130"/>
            <p:cNvSpPr txBox="1"/>
            <p:nvPr/>
          </p:nvSpPr>
          <p:spPr>
            <a:xfrm rot="3240000">
              <a:off x="5073824" y="5125774"/>
              <a:ext cx="131383" cy="130036"/>
            </a:xfrm>
            <a:prstGeom prst="rect">
              <a:avLst/>
            </a:prstGeom>
          </p:spPr>
          <p:txBody>
            <a:bodyPr vert="horz" wrap="square" lIns="0" tIns="0" rIns="0" bIns="0" rtlCol="0">
              <a:spAutoFit/>
            </a:bodyPr>
            <a:lstStyle/>
            <a:p>
              <a:pPr>
                <a:lnSpc>
                  <a:spcPts val="985"/>
                </a:lnSpc>
              </a:pPr>
              <a:r>
                <a:rPr sz="1000" b="1" spc="-5" dirty="0">
                  <a:solidFill>
                    <a:schemeClr val="tx1"/>
                  </a:solidFill>
                  <a:latin typeface="Calibri"/>
                  <a:cs typeface="Calibri"/>
                </a:rPr>
                <a:t>l</a:t>
              </a:r>
              <a:endParaRPr sz="1000" dirty="0">
                <a:solidFill>
                  <a:schemeClr val="tx1"/>
                </a:solidFill>
                <a:latin typeface="Calibri"/>
                <a:cs typeface="Calibri"/>
              </a:endParaRPr>
            </a:p>
          </p:txBody>
        </p:sp>
        <p:sp>
          <p:nvSpPr>
            <p:cNvPr id="131" name="object 131"/>
            <p:cNvSpPr txBox="1"/>
            <p:nvPr/>
          </p:nvSpPr>
          <p:spPr>
            <a:xfrm rot="2760000">
              <a:off x="5099592" y="5165852"/>
              <a:ext cx="145248" cy="130036"/>
            </a:xfrm>
            <a:prstGeom prst="rect">
              <a:avLst/>
            </a:prstGeom>
          </p:spPr>
          <p:txBody>
            <a:bodyPr vert="horz" wrap="square" lIns="0" tIns="0" rIns="0" bIns="0" rtlCol="0">
              <a:spAutoFit/>
            </a:bodyPr>
            <a:lstStyle/>
            <a:p>
              <a:pPr>
                <a:lnSpc>
                  <a:spcPts val="985"/>
                </a:lnSpc>
              </a:pPr>
              <a:r>
                <a:rPr sz="1000" b="1" spc="55" dirty="0">
                  <a:solidFill>
                    <a:schemeClr val="tx1"/>
                  </a:solidFill>
                  <a:latin typeface="Calibri"/>
                  <a:cs typeface="Calibri"/>
                </a:rPr>
                <a:t>k</a:t>
              </a:r>
              <a:endParaRPr sz="1000" dirty="0">
                <a:solidFill>
                  <a:schemeClr val="tx1"/>
                </a:solidFill>
                <a:latin typeface="Calibri"/>
                <a:cs typeface="Calibri"/>
              </a:endParaRPr>
            </a:p>
          </p:txBody>
        </p:sp>
        <p:sp>
          <p:nvSpPr>
            <p:cNvPr id="132" name="object 132"/>
            <p:cNvSpPr txBox="1"/>
            <p:nvPr/>
          </p:nvSpPr>
          <p:spPr>
            <a:xfrm rot="1620000">
              <a:off x="5186612" y="5238998"/>
              <a:ext cx="166679" cy="130036"/>
            </a:xfrm>
            <a:prstGeom prst="rect">
              <a:avLst/>
            </a:prstGeom>
          </p:spPr>
          <p:txBody>
            <a:bodyPr vert="horz" wrap="square" lIns="0" tIns="0" rIns="0" bIns="0" rtlCol="0">
              <a:spAutoFit/>
            </a:bodyPr>
            <a:lstStyle/>
            <a:p>
              <a:pPr>
                <a:lnSpc>
                  <a:spcPts val="985"/>
                </a:lnSpc>
              </a:pPr>
              <a:r>
                <a:rPr sz="1000" b="1" spc="25" dirty="0">
                  <a:solidFill>
                    <a:schemeClr val="tx1"/>
                  </a:solidFill>
                  <a:latin typeface="Calibri"/>
                  <a:cs typeface="Calibri"/>
                </a:rPr>
                <a:t>m</a:t>
              </a:r>
              <a:endParaRPr sz="1000" dirty="0">
                <a:solidFill>
                  <a:schemeClr val="tx1"/>
                </a:solidFill>
                <a:latin typeface="Calibri"/>
                <a:cs typeface="Calibri"/>
              </a:endParaRPr>
            </a:p>
          </p:txBody>
        </p:sp>
        <p:sp>
          <p:nvSpPr>
            <p:cNvPr id="133" name="object 133"/>
            <p:cNvSpPr txBox="1"/>
            <p:nvPr/>
          </p:nvSpPr>
          <p:spPr>
            <a:xfrm rot="780000">
              <a:off x="5282178" y="5269619"/>
              <a:ext cx="142562" cy="130036"/>
            </a:xfrm>
            <a:prstGeom prst="rect">
              <a:avLst/>
            </a:prstGeom>
          </p:spPr>
          <p:txBody>
            <a:bodyPr vert="horz" wrap="square" lIns="0" tIns="0" rIns="0" bIns="0" rtlCol="0">
              <a:spAutoFit/>
            </a:bodyPr>
            <a:lstStyle/>
            <a:p>
              <a:pPr>
                <a:lnSpc>
                  <a:spcPts val="990"/>
                </a:lnSpc>
              </a:pPr>
              <a:r>
                <a:rPr sz="1000" b="1" spc="10" dirty="0">
                  <a:solidFill>
                    <a:schemeClr val="tx1"/>
                  </a:solidFill>
                  <a:latin typeface="Calibri"/>
                  <a:cs typeface="Calibri"/>
                </a:rPr>
                <a:t>a</a:t>
              </a:r>
              <a:endParaRPr sz="1000" dirty="0">
                <a:solidFill>
                  <a:schemeClr val="tx1"/>
                </a:solidFill>
                <a:latin typeface="Calibri"/>
                <a:cs typeface="Calibri"/>
              </a:endParaRPr>
            </a:p>
          </p:txBody>
        </p:sp>
        <p:sp>
          <p:nvSpPr>
            <p:cNvPr id="134" name="object 134"/>
            <p:cNvSpPr txBox="1"/>
            <p:nvPr/>
          </p:nvSpPr>
          <p:spPr>
            <a:xfrm rot="180000">
              <a:off x="5342979" y="5278344"/>
              <a:ext cx="136316" cy="130036"/>
            </a:xfrm>
            <a:prstGeom prst="rect">
              <a:avLst/>
            </a:prstGeom>
          </p:spPr>
          <p:txBody>
            <a:bodyPr vert="horz" wrap="square" lIns="0" tIns="0" rIns="0" bIns="0" rtlCol="0">
              <a:spAutoFit/>
            </a:bodyPr>
            <a:lstStyle/>
            <a:p>
              <a:pPr>
                <a:lnSpc>
                  <a:spcPts val="985"/>
                </a:lnSpc>
              </a:pPr>
              <a:r>
                <a:rPr sz="1000" b="1" spc="10" dirty="0">
                  <a:solidFill>
                    <a:schemeClr val="tx1"/>
                  </a:solidFill>
                  <a:latin typeface="Calibri"/>
                  <a:cs typeface="Calibri"/>
                </a:rPr>
                <a:t>r</a:t>
              </a:r>
              <a:endParaRPr sz="1000" dirty="0">
                <a:solidFill>
                  <a:schemeClr val="tx1"/>
                </a:solidFill>
                <a:latin typeface="Calibri"/>
                <a:cs typeface="Calibri"/>
              </a:endParaRPr>
            </a:p>
          </p:txBody>
        </p:sp>
        <p:sp>
          <p:nvSpPr>
            <p:cNvPr id="135" name="object 135"/>
            <p:cNvSpPr txBox="1"/>
            <p:nvPr/>
          </p:nvSpPr>
          <p:spPr>
            <a:xfrm rot="21480000">
              <a:off x="5385927" y="5278739"/>
              <a:ext cx="131064" cy="130036"/>
            </a:xfrm>
            <a:prstGeom prst="rect">
              <a:avLst/>
            </a:prstGeom>
          </p:spPr>
          <p:txBody>
            <a:bodyPr vert="horz" wrap="square" lIns="0" tIns="0" rIns="0" bIns="0" rtlCol="0">
              <a:spAutoFit/>
            </a:bodyPr>
            <a:lstStyle/>
            <a:p>
              <a:pPr>
                <a:lnSpc>
                  <a:spcPts val="990"/>
                </a:lnSpc>
              </a:pPr>
              <a:r>
                <a:rPr sz="1000" b="1" spc="-5" dirty="0">
                  <a:solidFill>
                    <a:schemeClr val="tx1"/>
                  </a:solidFill>
                  <a:latin typeface="Calibri"/>
                  <a:cs typeface="Calibri"/>
                </a:rPr>
                <a:t>i</a:t>
              </a:r>
              <a:endParaRPr sz="1000" dirty="0">
                <a:solidFill>
                  <a:schemeClr val="tx1"/>
                </a:solidFill>
                <a:latin typeface="Calibri"/>
                <a:cs typeface="Calibri"/>
              </a:endParaRPr>
            </a:p>
          </p:txBody>
        </p:sp>
        <p:sp>
          <p:nvSpPr>
            <p:cNvPr id="136" name="object 136"/>
            <p:cNvSpPr txBox="1"/>
            <p:nvPr/>
          </p:nvSpPr>
          <p:spPr>
            <a:xfrm rot="21000000">
              <a:off x="5430970" y="5272842"/>
              <a:ext cx="146815" cy="130036"/>
            </a:xfrm>
            <a:prstGeom prst="rect">
              <a:avLst/>
            </a:prstGeom>
          </p:spPr>
          <p:txBody>
            <a:bodyPr vert="horz" wrap="square" lIns="0" tIns="0" rIns="0" bIns="0" rtlCol="0">
              <a:spAutoFit/>
            </a:bodyPr>
            <a:lstStyle/>
            <a:p>
              <a:pPr>
                <a:lnSpc>
                  <a:spcPts val="990"/>
                </a:lnSpc>
              </a:pPr>
              <a:r>
                <a:rPr sz="1000" b="1" spc="20" dirty="0">
                  <a:solidFill>
                    <a:schemeClr val="tx1"/>
                  </a:solidFill>
                  <a:latin typeface="Calibri"/>
                  <a:cs typeface="Calibri"/>
                </a:rPr>
                <a:t>n</a:t>
              </a:r>
              <a:endParaRPr sz="1000" dirty="0">
                <a:solidFill>
                  <a:schemeClr val="tx1"/>
                </a:solidFill>
                <a:latin typeface="Calibri"/>
                <a:cs typeface="Calibri"/>
              </a:endParaRPr>
            </a:p>
          </p:txBody>
        </p:sp>
        <p:sp>
          <p:nvSpPr>
            <p:cNvPr id="137" name="object 137"/>
            <p:cNvSpPr txBox="1"/>
            <p:nvPr/>
          </p:nvSpPr>
          <p:spPr>
            <a:xfrm rot="20280000">
              <a:off x="5501659" y="5252018"/>
              <a:ext cx="144333" cy="130036"/>
            </a:xfrm>
            <a:prstGeom prst="rect">
              <a:avLst/>
            </a:prstGeom>
          </p:spPr>
          <p:txBody>
            <a:bodyPr vert="horz" wrap="square" lIns="0" tIns="0" rIns="0" bIns="0" rtlCol="0">
              <a:spAutoFit/>
            </a:bodyPr>
            <a:lstStyle/>
            <a:p>
              <a:pPr>
                <a:lnSpc>
                  <a:spcPts val="990"/>
                </a:lnSpc>
              </a:pPr>
              <a:r>
                <a:rPr sz="1000" b="1" spc="25" dirty="0">
                  <a:solidFill>
                    <a:schemeClr val="tx1"/>
                  </a:solidFill>
                  <a:latin typeface="Calibri"/>
                  <a:cs typeface="Calibri"/>
                </a:rPr>
                <a:t>e</a:t>
              </a:r>
              <a:endParaRPr sz="1000" dirty="0">
                <a:solidFill>
                  <a:schemeClr val="tx1"/>
                </a:solidFill>
                <a:latin typeface="Calibri"/>
                <a:cs typeface="Calibri"/>
              </a:endParaRPr>
            </a:p>
          </p:txBody>
        </p:sp>
        <p:sp>
          <p:nvSpPr>
            <p:cNvPr id="138" name="object 138"/>
            <p:cNvSpPr txBox="1"/>
            <p:nvPr/>
          </p:nvSpPr>
          <p:spPr>
            <a:xfrm rot="19320000">
              <a:off x="5589369" y="5199390"/>
              <a:ext cx="147456" cy="130036"/>
            </a:xfrm>
            <a:prstGeom prst="rect">
              <a:avLst/>
            </a:prstGeom>
          </p:spPr>
          <p:txBody>
            <a:bodyPr vert="horz" wrap="square" lIns="0" tIns="0" rIns="0" bIns="0" rtlCol="0">
              <a:spAutoFit/>
            </a:bodyPr>
            <a:lstStyle/>
            <a:p>
              <a:pPr>
                <a:lnSpc>
                  <a:spcPts val="990"/>
                </a:lnSpc>
              </a:pPr>
              <a:r>
                <a:rPr sz="1000" b="1" spc="30" dirty="0">
                  <a:solidFill>
                    <a:schemeClr val="tx1"/>
                  </a:solidFill>
                  <a:latin typeface="Calibri"/>
                  <a:cs typeface="Calibri"/>
                </a:rPr>
                <a:t>o</a:t>
              </a:r>
              <a:endParaRPr sz="1000" dirty="0">
                <a:solidFill>
                  <a:schemeClr val="tx1"/>
                </a:solidFill>
                <a:latin typeface="Calibri"/>
                <a:cs typeface="Calibri"/>
              </a:endParaRPr>
            </a:p>
          </p:txBody>
        </p:sp>
        <p:sp>
          <p:nvSpPr>
            <p:cNvPr id="139" name="object 139"/>
            <p:cNvSpPr txBox="1"/>
            <p:nvPr/>
          </p:nvSpPr>
          <p:spPr>
            <a:xfrm rot="18720000">
              <a:off x="5639959" y="5156553"/>
              <a:ext cx="136087" cy="130036"/>
            </a:xfrm>
            <a:prstGeom prst="rect">
              <a:avLst/>
            </a:prstGeom>
          </p:spPr>
          <p:txBody>
            <a:bodyPr vert="horz" wrap="square" lIns="0" tIns="0" rIns="0" bIns="0" rtlCol="0">
              <a:spAutoFit/>
            </a:bodyPr>
            <a:lstStyle/>
            <a:p>
              <a:pPr>
                <a:lnSpc>
                  <a:spcPts val="990"/>
                </a:lnSpc>
              </a:pPr>
              <a:r>
                <a:rPr sz="1000" b="1" spc="10" dirty="0">
                  <a:solidFill>
                    <a:schemeClr val="tx1"/>
                  </a:solidFill>
                  <a:latin typeface="Calibri"/>
                  <a:cs typeface="Calibri"/>
                </a:rPr>
                <a:t>r</a:t>
              </a:r>
              <a:endParaRPr sz="1000" dirty="0">
                <a:solidFill>
                  <a:schemeClr val="tx1"/>
                </a:solidFill>
                <a:latin typeface="Calibri"/>
                <a:cs typeface="Calibri"/>
              </a:endParaRPr>
            </a:p>
          </p:txBody>
        </p:sp>
        <p:sp>
          <p:nvSpPr>
            <p:cNvPr id="140" name="object 140"/>
            <p:cNvSpPr txBox="1"/>
            <p:nvPr/>
          </p:nvSpPr>
          <p:spPr>
            <a:xfrm rot="18180000">
              <a:off x="5668854" y="5110852"/>
              <a:ext cx="147135" cy="130036"/>
            </a:xfrm>
            <a:prstGeom prst="rect">
              <a:avLst/>
            </a:prstGeom>
          </p:spPr>
          <p:txBody>
            <a:bodyPr vert="horz" wrap="square" lIns="0" tIns="0" rIns="0" bIns="0" rtlCol="0">
              <a:spAutoFit/>
            </a:bodyPr>
            <a:lstStyle/>
            <a:p>
              <a:pPr>
                <a:lnSpc>
                  <a:spcPts val="990"/>
                </a:lnSpc>
              </a:pPr>
              <a:r>
                <a:rPr sz="1000" b="1" spc="30" dirty="0">
                  <a:solidFill>
                    <a:schemeClr val="tx1"/>
                  </a:solidFill>
                  <a:latin typeface="Calibri"/>
                  <a:cs typeface="Calibri"/>
                </a:rPr>
                <a:t>d</a:t>
              </a:r>
              <a:endParaRPr sz="1000" dirty="0">
                <a:solidFill>
                  <a:schemeClr val="tx1"/>
                </a:solidFill>
                <a:latin typeface="Calibri"/>
                <a:cs typeface="Calibri"/>
              </a:endParaRPr>
            </a:p>
          </p:txBody>
        </p:sp>
        <p:sp>
          <p:nvSpPr>
            <p:cNvPr id="141" name="object 141"/>
            <p:cNvSpPr txBox="1"/>
            <p:nvPr/>
          </p:nvSpPr>
          <p:spPr>
            <a:xfrm rot="17460000">
              <a:off x="5702910" y="5045575"/>
              <a:ext cx="144033" cy="130036"/>
            </a:xfrm>
            <a:prstGeom prst="rect">
              <a:avLst/>
            </a:prstGeom>
          </p:spPr>
          <p:txBody>
            <a:bodyPr vert="horz" wrap="square" lIns="0" tIns="0" rIns="0" bIns="0" rtlCol="0">
              <a:spAutoFit/>
            </a:bodyPr>
            <a:lstStyle/>
            <a:p>
              <a:pPr>
                <a:lnSpc>
                  <a:spcPts val="990"/>
                </a:lnSpc>
              </a:pPr>
              <a:r>
                <a:rPr sz="1000" b="1" spc="25" dirty="0">
                  <a:solidFill>
                    <a:schemeClr val="tx1"/>
                  </a:solidFill>
                  <a:latin typeface="Calibri"/>
                  <a:cs typeface="Calibri"/>
                </a:rPr>
                <a:t>e</a:t>
              </a:r>
              <a:endParaRPr sz="1000" dirty="0">
                <a:solidFill>
                  <a:schemeClr val="tx1"/>
                </a:solidFill>
                <a:latin typeface="Calibri"/>
                <a:cs typeface="Calibri"/>
              </a:endParaRPr>
            </a:p>
          </p:txBody>
        </p:sp>
        <p:sp>
          <p:nvSpPr>
            <p:cNvPr id="142" name="object 142"/>
            <p:cNvSpPr txBox="1"/>
            <p:nvPr/>
          </p:nvSpPr>
          <p:spPr>
            <a:xfrm rot="16920000">
              <a:off x="5723446" y="4988742"/>
              <a:ext cx="136087" cy="130036"/>
            </a:xfrm>
            <a:prstGeom prst="rect">
              <a:avLst/>
            </a:prstGeom>
          </p:spPr>
          <p:txBody>
            <a:bodyPr vert="horz" wrap="square" lIns="0" tIns="0" rIns="0" bIns="0" rtlCol="0">
              <a:spAutoFit/>
            </a:bodyPr>
            <a:lstStyle/>
            <a:p>
              <a:pPr>
                <a:lnSpc>
                  <a:spcPts val="990"/>
                </a:lnSpc>
              </a:pPr>
              <a:r>
                <a:rPr sz="1000" b="1" spc="10" dirty="0">
                  <a:solidFill>
                    <a:schemeClr val="tx1"/>
                  </a:solidFill>
                  <a:latin typeface="Calibri"/>
                  <a:cs typeface="Calibri"/>
                </a:rPr>
                <a:t>r</a:t>
              </a:r>
              <a:endParaRPr sz="1000" dirty="0">
                <a:solidFill>
                  <a:schemeClr val="tx1"/>
                </a:solidFill>
                <a:latin typeface="Calibri"/>
                <a:cs typeface="Calibri"/>
              </a:endParaRPr>
            </a:p>
          </p:txBody>
        </p:sp>
      </p:grpSp>
      <p:sp>
        <p:nvSpPr>
          <p:cNvPr id="143" name="object 143"/>
          <p:cNvSpPr txBox="1"/>
          <p:nvPr/>
        </p:nvSpPr>
        <p:spPr>
          <a:xfrm>
            <a:off x="931899" y="2996499"/>
            <a:ext cx="906780" cy="441959"/>
          </a:xfrm>
          <a:prstGeom prst="rect">
            <a:avLst/>
          </a:prstGeom>
        </p:spPr>
        <p:txBody>
          <a:bodyPr vert="horz" wrap="square" lIns="0" tIns="16510" rIns="0" bIns="0" rtlCol="0">
            <a:spAutoFit/>
          </a:bodyPr>
          <a:lstStyle/>
          <a:p>
            <a:pPr marL="12700">
              <a:lnSpc>
                <a:spcPct val="100000"/>
              </a:lnSpc>
              <a:spcBef>
                <a:spcPts val="130"/>
              </a:spcBef>
            </a:pPr>
            <a:r>
              <a:rPr sz="2700" b="1" spc="120" dirty="0">
                <a:solidFill>
                  <a:srgbClr val="BCBEC0"/>
                </a:solidFill>
                <a:latin typeface="Calibri"/>
                <a:cs typeface="Calibri"/>
              </a:rPr>
              <a:t>02:00</a:t>
            </a:r>
            <a:endParaRPr sz="270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88710" y="7139354"/>
            <a:ext cx="109220" cy="208279"/>
          </a:xfrm>
          <a:prstGeom prst="rect">
            <a:avLst/>
          </a:prstGeom>
        </p:spPr>
        <p:txBody>
          <a:bodyPr vert="horz" wrap="square" lIns="0" tIns="12700" rIns="0" bIns="0" rtlCol="0">
            <a:spAutoFit/>
          </a:bodyPr>
          <a:lstStyle/>
          <a:p>
            <a:pPr marL="12700">
              <a:lnSpc>
                <a:spcPct val="100000"/>
              </a:lnSpc>
              <a:spcBef>
                <a:spcPts val="100"/>
              </a:spcBef>
            </a:pPr>
            <a:r>
              <a:rPr sz="1200" i="1" spc="45" dirty="0">
                <a:solidFill>
                  <a:srgbClr val="5A5C5F"/>
                </a:solidFill>
                <a:latin typeface="Calibri"/>
                <a:cs typeface="Calibri"/>
              </a:rPr>
              <a:t>6</a:t>
            </a:r>
            <a:endParaRPr sz="1200" dirty="0">
              <a:latin typeface="Calibri"/>
              <a:cs typeface="Calibri"/>
            </a:endParaRPr>
          </a:p>
        </p:txBody>
      </p:sp>
      <p:sp>
        <p:nvSpPr>
          <p:cNvPr id="3" name="object 3"/>
          <p:cNvSpPr txBox="1"/>
          <p:nvPr/>
        </p:nvSpPr>
        <p:spPr>
          <a:xfrm>
            <a:off x="607089" y="5099194"/>
            <a:ext cx="3521710" cy="977832"/>
          </a:xfrm>
          <a:prstGeom prst="rect">
            <a:avLst/>
          </a:prstGeom>
        </p:spPr>
        <p:txBody>
          <a:bodyPr vert="horz" wrap="square" lIns="0" tIns="53975" rIns="0" bIns="0" rtlCol="0">
            <a:spAutoFit/>
          </a:bodyPr>
          <a:lstStyle/>
          <a:p>
            <a:pPr marL="12700" marR="421005">
              <a:lnSpc>
                <a:spcPts val="3600"/>
              </a:lnSpc>
              <a:spcBef>
                <a:spcPts val="425"/>
              </a:spcBef>
            </a:pPr>
            <a:r>
              <a:rPr sz="3200" spc="195" dirty="0">
                <a:solidFill>
                  <a:srgbClr val="0066B3"/>
                </a:solidFill>
                <a:latin typeface="Calibri Light" panose="020F0302020204030204" pitchFamily="34" charset="0"/>
                <a:cs typeface="Calibri Light" panose="020F0302020204030204" pitchFamily="34" charset="0"/>
              </a:rPr>
              <a:t>How</a:t>
            </a:r>
            <a:r>
              <a:rPr sz="3200" spc="-10" dirty="0">
                <a:solidFill>
                  <a:srgbClr val="0066B3"/>
                </a:solidFill>
                <a:latin typeface="Calibri Light" panose="020F0302020204030204" pitchFamily="34" charset="0"/>
                <a:cs typeface="Calibri Light" panose="020F0302020204030204" pitchFamily="34" charset="0"/>
              </a:rPr>
              <a:t> </a:t>
            </a:r>
            <a:r>
              <a:rPr sz="3200" spc="114" dirty="0">
                <a:solidFill>
                  <a:srgbClr val="0066B3"/>
                </a:solidFill>
                <a:latin typeface="Calibri Light" panose="020F0302020204030204" pitchFamily="34" charset="0"/>
                <a:cs typeface="Calibri Light" panose="020F0302020204030204" pitchFamily="34" charset="0"/>
              </a:rPr>
              <a:t>do</a:t>
            </a:r>
            <a:r>
              <a:rPr sz="3200" spc="-10" dirty="0">
                <a:solidFill>
                  <a:srgbClr val="0066B3"/>
                </a:solidFill>
                <a:latin typeface="Calibri Light" panose="020F0302020204030204" pitchFamily="34" charset="0"/>
                <a:cs typeface="Calibri Light" panose="020F0302020204030204" pitchFamily="34" charset="0"/>
              </a:rPr>
              <a:t> </a:t>
            </a:r>
            <a:r>
              <a:rPr sz="3200" dirty="0">
                <a:solidFill>
                  <a:srgbClr val="0066B3"/>
                </a:solidFill>
                <a:latin typeface="Calibri Light" panose="020F0302020204030204" pitchFamily="34" charset="0"/>
                <a:cs typeface="Calibri Light" panose="020F0302020204030204" pitchFamily="34" charset="0"/>
              </a:rPr>
              <a:t>I</a:t>
            </a:r>
            <a:r>
              <a:rPr sz="3200" spc="-10" dirty="0">
                <a:solidFill>
                  <a:srgbClr val="0066B3"/>
                </a:solidFill>
                <a:latin typeface="Calibri Light" panose="020F0302020204030204" pitchFamily="34" charset="0"/>
                <a:cs typeface="Calibri Light" panose="020F0302020204030204" pitchFamily="34" charset="0"/>
              </a:rPr>
              <a:t> </a:t>
            </a:r>
            <a:r>
              <a:rPr sz="3200" spc="50" dirty="0">
                <a:solidFill>
                  <a:srgbClr val="0066B3"/>
                </a:solidFill>
                <a:latin typeface="Calibri Light" panose="020F0302020204030204" pitchFamily="34" charset="0"/>
                <a:cs typeface="Calibri Light" panose="020F0302020204030204" pitchFamily="34" charset="0"/>
              </a:rPr>
              <a:t>change/ </a:t>
            </a:r>
            <a:r>
              <a:rPr sz="3200" spc="65" dirty="0">
                <a:solidFill>
                  <a:srgbClr val="0066B3"/>
                </a:solidFill>
                <a:latin typeface="Calibri Light" panose="020F0302020204030204" pitchFamily="34" charset="0"/>
                <a:cs typeface="Calibri Light" panose="020F0302020204030204" pitchFamily="34" charset="0"/>
              </a:rPr>
              <a:t>cancel</a:t>
            </a:r>
            <a:r>
              <a:rPr sz="3200" spc="55" dirty="0">
                <a:solidFill>
                  <a:srgbClr val="0066B3"/>
                </a:solidFill>
                <a:latin typeface="Calibri Light" panose="020F0302020204030204" pitchFamily="34" charset="0"/>
                <a:cs typeface="Calibri Light" panose="020F0302020204030204" pitchFamily="34" charset="0"/>
              </a:rPr>
              <a:t> </a:t>
            </a:r>
            <a:r>
              <a:rPr sz="3200" dirty="0">
                <a:solidFill>
                  <a:srgbClr val="0066B3"/>
                </a:solidFill>
                <a:latin typeface="Calibri Light" panose="020F0302020204030204" pitchFamily="34" charset="0"/>
                <a:cs typeface="Calibri Light" panose="020F0302020204030204" pitchFamily="34" charset="0"/>
              </a:rPr>
              <a:t>my</a:t>
            </a:r>
            <a:r>
              <a:rPr sz="3200" spc="55" dirty="0">
                <a:solidFill>
                  <a:srgbClr val="0066B3"/>
                </a:solidFill>
                <a:latin typeface="Calibri Light" panose="020F0302020204030204" pitchFamily="34" charset="0"/>
                <a:cs typeface="Calibri Light" panose="020F0302020204030204" pitchFamily="34" charset="0"/>
              </a:rPr>
              <a:t> </a:t>
            </a:r>
            <a:r>
              <a:rPr sz="3200" spc="-10" dirty="0">
                <a:solidFill>
                  <a:srgbClr val="0066B3"/>
                </a:solidFill>
                <a:latin typeface="Calibri Light" panose="020F0302020204030204" pitchFamily="34" charset="0"/>
                <a:cs typeface="Calibri Light" panose="020F0302020204030204" pitchFamily="34" charset="0"/>
              </a:rPr>
              <a:t>order?</a:t>
            </a:r>
            <a:endParaRPr lang="en-US" sz="3200" dirty="0">
              <a:latin typeface="Calibri Light" panose="020F0302020204030204" pitchFamily="34" charset="0"/>
              <a:cs typeface="Calibri Light" panose="020F0302020204030204" pitchFamily="34" charset="0"/>
            </a:endParaRPr>
          </a:p>
        </p:txBody>
      </p:sp>
      <p:sp>
        <p:nvSpPr>
          <p:cNvPr id="4" name="object 4"/>
          <p:cNvSpPr txBox="1"/>
          <p:nvPr/>
        </p:nvSpPr>
        <p:spPr>
          <a:xfrm>
            <a:off x="607089" y="6148191"/>
            <a:ext cx="3560445" cy="1115690"/>
          </a:xfrm>
          <a:prstGeom prst="rect">
            <a:avLst/>
          </a:prstGeom>
        </p:spPr>
        <p:txBody>
          <a:bodyPr vert="horz" wrap="square" lIns="0" tIns="12700" rIns="0" bIns="0" rtlCol="0">
            <a:spAutoFit/>
          </a:bodyPr>
          <a:lstStyle/>
          <a:p>
            <a:pPr marL="12700" marR="5080">
              <a:spcBef>
                <a:spcPts val="100"/>
              </a:spcBef>
            </a:pPr>
            <a:r>
              <a:rPr lang="en-US" sz="1000" dirty="0">
                <a:solidFill>
                  <a:srgbClr val="231F20"/>
                </a:solidFill>
                <a:latin typeface="Calibri Light" panose="020F0302020204030204" pitchFamily="34" charset="0"/>
                <a:cs typeface="Calibri Light" panose="020F0302020204030204" pitchFamily="34" charset="0"/>
              </a:rPr>
              <a:t>You may make changes to your orders as long as it has not been confirmed or booked. Please contact our Customer Service team to check the order status for immediate support. Any changes after order confirmation or booking may result in additional charges.</a:t>
            </a:r>
          </a:p>
          <a:p>
            <a:pPr marL="12700" marR="5080">
              <a:lnSpc>
                <a:spcPct val="100000"/>
              </a:lnSpc>
              <a:spcBef>
                <a:spcPts val="100"/>
              </a:spcBef>
            </a:pPr>
            <a:endParaRPr lang="en-US" sz="1000" dirty="0">
              <a:solidFill>
                <a:srgbClr val="231F20"/>
              </a:solidFill>
              <a:latin typeface="Calibri Light" panose="020F0302020204030204" pitchFamily="34" charset="0"/>
              <a:cs typeface="Calibri Light" panose="020F0302020204030204" pitchFamily="34" charset="0"/>
            </a:endParaRPr>
          </a:p>
          <a:p>
            <a:pPr marL="12700" marR="5080">
              <a:lnSpc>
                <a:spcPct val="100000"/>
              </a:lnSpc>
              <a:spcBef>
                <a:spcPts val="100"/>
              </a:spcBef>
            </a:pPr>
            <a:r>
              <a:rPr sz="1000" dirty="0">
                <a:solidFill>
                  <a:srgbClr val="231F20"/>
                </a:solidFill>
                <a:latin typeface="Calibri Light" panose="020F0302020204030204" pitchFamily="34" charset="0"/>
                <a:cs typeface="Calibri Light" panose="020F0302020204030204" pitchFamily="34" charset="0"/>
              </a:rPr>
              <a:t>For </a:t>
            </a:r>
            <a:r>
              <a:rPr lang="en-US" sz="1000" dirty="0">
                <a:solidFill>
                  <a:srgbClr val="231F20"/>
                </a:solidFill>
                <a:latin typeface="Calibri Light" panose="020F0302020204030204" pitchFamily="34" charset="0"/>
                <a:cs typeface="Calibri Light" panose="020F0302020204030204" pitchFamily="34" charset="0"/>
              </a:rPr>
              <a:t>b</a:t>
            </a:r>
            <a:r>
              <a:rPr sz="1000" dirty="0">
                <a:solidFill>
                  <a:srgbClr val="231F20"/>
                </a:solidFill>
                <a:latin typeface="Calibri Light" panose="020F0302020204030204" pitchFamily="34" charset="0"/>
                <a:cs typeface="Calibri Light" panose="020F0302020204030204" pitchFamily="34" charset="0"/>
              </a:rPr>
              <a:t>ulk marine order</a:t>
            </a:r>
            <a:r>
              <a:rPr lang="en-US" sz="1000" dirty="0">
                <a:solidFill>
                  <a:srgbClr val="231F20"/>
                </a:solidFill>
                <a:latin typeface="Calibri Light" panose="020F0302020204030204" pitchFamily="34" charset="0"/>
                <a:cs typeface="Calibri Light" panose="020F0302020204030204" pitchFamily="34" charset="0"/>
              </a:rPr>
              <a:t>s</a:t>
            </a:r>
            <a:r>
              <a:rPr sz="1000" dirty="0">
                <a:solidFill>
                  <a:srgbClr val="231F20"/>
                </a:solidFill>
                <a:latin typeface="Calibri Light" panose="020F0302020204030204" pitchFamily="34" charset="0"/>
                <a:cs typeface="Calibri Light" panose="020F0302020204030204" pitchFamily="34" charset="0"/>
              </a:rPr>
              <a:t>, to prevent dead freight</a:t>
            </a:r>
            <a:r>
              <a:rPr lang="en-US" sz="1000" dirty="0">
                <a:solidFill>
                  <a:srgbClr val="231F20"/>
                </a:solidFill>
                <a:latin typeface="Calibri Light" panose="020F0302020204030204" pitchFamily="34" charset="0"/>
                <a:cs typeface="Calibri Light" panose="020F0302020204030204" pitchFamily="34" charset="0"/>
              </a:rPr>
              <a:t> charges</a:t>
            </a:r>
            <a:r>
              <a:rPr sz="1000" dirty="0">
                <a:solidFill>
                  <a:srgbClr val="231F20"/>
                </a:solidFill>
                <a:latin typeface="Calibri Light" panose="020F0302020204030204" pitchFamily="34" charset="0"/>
                <a:cs typeface="Calibri Light" panose="020F0302020204030204" pitchFamily="34" charset="0"/>
              </a:rPr>
              <a:t>, order</a:t>
            </a:r>
            <a:r>
              <a:rPr lang="en-US" sz="1000" dirty="0">
                <a:solidFill>
                  <a:srgbClr val="231F20"/>
                </a:solidFill>
                <a:latin typeface="Calibri Light" panose="020F0302020204030204" pitchFamily="34" charset="0"/>
                <a:cs typeface="Calibri Light" panose="020F0302020204030204" pitchFamily="34" charset="0"/>
              </a:rPr>
              <a:t>s</a:t>
            </a:r>
            <a:r>
              <a:rPr sz="1000" dirty="0">
                <a:solidFill>
                  <a:srgbClr val="231F20"/>
                </a:solidFill>
                <a:latin typeface="Calibri Light" panose="020F0302020204030204" pitchFamily="34" charset="0"/>
                <a:cs typeface="Calibri Light" panose="020F0302020204030204" pitchFamily="34" charset="0"/>
              </a:rPr>
              <a:t> </a:t>
            </a:r>
            <a:r>
              <a:rPr lang="en-US" sz="1000" dirty="0">
                <a:solidFill>
                  <a:srgbClr val="231F20"/>
                </a:solidFill>
                <a:latin typeface="Calibri Light" panose="020F0302020204030204" pitchFamily="34" charset="0"/>
                <a:cs typeface="Calibri Light" panose="020F0302020204030204" pitchFamily="34" charset="0"/>
              </a:rPr>
              <a:t>can</a:t>
            </a:r>
            <a:r>
              <a:rPr sz="1000" dirty="0">
                <a:solidFill>
                  <a:srgbClr val="231F20"/>
                </a:solidFill>
                <a:latin typeface="Calibri Light" panose="020F0302020204030204" pitchFamily="34" charset="0"/>
                <a:cs typeface="Calibri Light" panose="020F0302020204030204" pitchFamily="34" charset="0"/>
              </a:rPr>
              <a:t>not be changed after vessel acceptance.</a:t>
            </a:r>
          </a:p>
        </p:txBody>
      </p:sp>
      <p:sp>
        <p:nvSpPr>
          <p:cNvPr id="5" name="object 5"/>
          <p:cNvSpPr txBox="1">
            <a:spLocks noGrp="1"/>
          </p:cNvSpPr>
          <p:nvPr>
            <p:ph type="title"/>
          </p:nvPr>
        </p:nvSpPr>
        <p:spPr>
          <a:xfrm>
            <a:off x="584621" y="2636256"/>
            <a:ext cx="3416300" cy="505908"/>
          </a:xfrm>
          <a:prstGeom prst="rect">
            <a:avLst/>
          </a:prstGeom>
        </p:spPr>
        <p:txBody>
          <a:bodyPr vert="horz" wrap="square" lIns="0" tIns="13335" rIns="0" bIns="0" rtlCol="0">
            <a:spAutoFit/>
          </a:bodyPr>
          <a:lstStyle/>
          <a:p>
            <a:pPr marL="12700">
              <a:lnSpc>
                <a:spcPct val="100000"/>
              </a:lnSpc>
              <a:spcBef>
                <a:spcPts val="105"/>
              </a:spcBef>
            </a:pPr>
            <a:r>
              <a:rPr spc="195" dirty="0">
                <a:latin typeface="Calibri Light" panose="020F0302020204030204" pitchFamily="34" charset="0"/>
                <a:cs typeface="Calibri Light" panose="020F0302020204030204" pitchFamily="34" charset="0"/>
              </a:rPr>
              <a:t>How</a:t>
            </a:r>
            <a:r>
              <a:rPr spc="-25" dirty="0">
                <a:latin typeface="Calibri Light" panose="020F0302020204030204" pitchFamily="34" charset="0"/>
                <a:cs typeface="Calibri Light" panose="020F0302020204030204" pitchFamily="34" charset="0"/>
              </a:rPr>
              <a:t> </a:t>
            </a:r>
            <a:r>
              <a:rPr dirty="0">
                <a:latin typeface="Calibri Light" panose="020F0302020204030204" pitchFamily="34" charset="0"/>
                <a:cs typeface="Calibri Light" panose="020F0302020204030204" pitchFamily="34" charset="0"/>
              </a:rPr>
              <a:t>will</a:t>
            </a:r>
            <a:r>
              <a:rPr spc="-25" dirty="0">
                <a:latin typeface="Calibri Light" panose="020F0302020204030204" pitchFamily="34" charset="0"/>
                <a:cs typeface="Calibri Light" panose="020F0302020204030204" pitchFamily="34" charset="0"/>
              </a:rPr>
              <a:t> </a:t>
            </a:r>
            <a:r>
              <a:rPr dirty="0">
                <a:latin typeface="Calibri Light" panose="020F0302020204030204" pitchFamily="34" charset="0"/>
                <a:cs typeface="Calibri Light" panose="020F0302020204030204" pitchFamily="34" charset="0"/>
              </a:rPr>
              <a:t>I</a:t>
            </a:r>
            <a:r>
              <a:rPr spc="-25" dirty="0">
                <a:latin typeface="Calibri Light" panose="020F0302020204030204" pitchFamily="34" charset="0"/>
                <a:cs typeface="Calibri Light" panose="020F0302020204030204" pitchFamily="34" charset="0"/>
              </a:rPr>
              <a:t> </a:t>
            </a:r>
            <a:r>
              <a:rPr spc="65" dirty="0">
                <a:latin typeface="Calibri Light" panose="020F0302020204030204" pitchFamily="34" charset="0"/>
                <a:cs typeface="Calibri Light" panose="020F0302020204030204" pitchFamily="34" charset="0"/>
              </a:rPr>
              <a:t>be</a:t>
            </a:r>
            <a:r>
              <a:rPr spc="-25" dirty="0">
                <a:latin typeface="Calibri Light" panose="020F0302020204030204" pitchFamily="34" charset="0"/>
                <a:cs typeface="Calibri Light" panose="020F0302020204030204" pitchFamily="34" charset="0"/>
              </a:rPr>
              <a:t> </a:t>
            </a:r>
            <a:r>
              <a:rPr spc="-10" dirty="0">
                <a:latin typeface="Calibri Light" panose="020F0302020204030204" pitchFamily="34" charset="0"/>
                <a:cs typeface="Calibri Light" panose="020F0302020204030204" pitchFamily="34" charset="0"/>
              </a:rPr>
              <a:t>billed?</a:t>
            </a:r>
          </a:p>
        </p:txBody>
      </p:sp>
      <p:sp>
        <p:nvSpPr>
          <p:cNvPr id="6" name="object 6"/>
          <p:cNvSpPr txBox="1"/>
          <p:nvPr/>
        </p:nvSpPr>
        <p:spPr>
          <a:xfrm>
            <a:off x="610338" y="3190127"/>
            <a:ext cx="3583940" cy="1936428"/>
          </a:xfrm>
          <a:prstGeom prst="rect">
            <a:avLst/>
          </a:prstGeom>
        </p:spPr>
        <p:txBody>
          <a:bodyPr vert="horz" wrap="square" lIns="0" tIns="12700" rIns="0" bIns="0" rtlCol="0">
            <a:spAutoFit/>
          </a:bodyPr>
          <a:lstStyle/>
          <a:p>
            <a:pPr marL="12700" marR="5080">
              <a:lnSpc>
                <a:spcPct val="100000"/>
              </a:lnSpc>
              <a:spcBef>
                <a:spcPts val="100"/>
              </a:spcBef>
            </a:pPr>
            <a:r>
              <a:rPr lang="en-US" sz="1000" u="sng" dirty="0">
                <a:solidFill>
                  <a:srgbClr val="231F20"/>
                </a:solidFill>
                <a:latin typeface="Calibri Light" panose="020F0302020204030204" pitchFamily="34" charset="0"/>
                <a:cs typeface="Calibri Light" panose="020F0302020204030204" pitchFamily="34" charset="0"/>
              </a:rPr>
              <a:t>Singapore </a:t>
            </a:r>
            <a:r>
              <a:rPr sz="1000" u="sng" dirty="0">
                <a:solidFill>
                  <a:srgbClr val="231F20"/>
                </a:solidFill>
                <a:latin typeface="Calibri Light" panose="020F0302020204030204" pitchFamily="34" charset="0"/>
                <a:cs typeface="Calibri Light" panose="020F0302020204030204" pitchFamily="34" charset="0"/>
              </a:rPr>
              <a:t>onshore delivery</a:t>
            </a:r>
            <a:r>
              <a:rPr lang="en-US" sz="1000" u="sng" dirty="0">
                <a:solidFill>
                  <a:srgbClr val="231F20"/>
                </a:solidFill>
                <a:latin typeface="Calibri Light" panose="020F0302020204030204" pitchFamily="34" charset="0"/>
                <a:cs typeface="Calibri Light" panose="020F0302020204030204" pitchFamily="34" charset="0"/>
              </a:rPr>
              <a:t>:</a:t>
            </a:r>
            <a:r>
              <a:rPr lang="en-US" sz="1000" dirty="0">
                <a:solidFill>
                  <a:srgbClr val="231F20"/>
                </a:solidFill>
                <a:latin typeface="Calibri Light" panose="020F0302020204030204" pitchFamily="34" charset="0"/>
                <a:cs typeface="Calibri Light" panose="020F0302020204030204" pitchFamily="34" charset="0"/>
              </a:rPr>
              <a:t> An electronic copy of the </a:t>
            </a:r>
            <a:r>
              <a:rPr sz="1000" dirty="0">
                <a:solidFill>
                  <a:srgbClr val="231F20"/>
                </a:solidFill>
                <a:latin typeface="Calibri Light" panose="020F0302020204030204" pitchFamily="34" charset="0"/>
                <a:cs typeface="Calibri Light" panose="020F0302020204030204" pitchFamily="34" charset="0"/>
              </a:rPr>
              <a:t>invoice will be sent</a:t>
            </a:r>
            <a:r>
              <a:rPr lang="en-US" sz="1000" dirty="0">
                <a:solidFill>
                  <a:srgbClr val="231F20"/>
                </a:solidFill>
                <a:latin typeface="Calibri Light" panose="020F0302020204030204" pitchFamily="34" charset="0"/>
                <a:cs typeface="Calibri Light" panose="020F0302020204030204" pitchFamily="34" charset="0"/>
              </a:rPr>
              <a:t> to you </a:t>
            </a:r>
            <a:r>
              <a:rPr sz="1000" dirty="0">
                <a:solidFill>
                  <a:srgbClr val="231F20"/>
                </a:solidFill>
                <a:latin typeface="Calibri Light" panose="020F0302020204030204" pitchFamily="34" charset="0"/>
                <a:cs typeface="Calibri Light" panose="020F0302020204030204" pitchFamily="34" charset="0"/>
              </a:rPr>
              <a:t>automatically via email. </a:t>
            </a:r>
            <a:endParaRPr lang="en-US" sz="1000" dirty="0">
              <a:solidFill>
                <a:srgbClr val="231F20"/>
              </a:solidFill>
              <a:latin typeface="Calibri Light" panose="020F0302020204030204" pitchFamily="34" charset="0"/>
              <a:cs typeface="Calibri Light" panose="020F0302020204030204" pitchFamily="34" charset="0"/>
            </a:endParaRPr>
          </a:p>
          <a:p>
            <a:pPr marL="12700" marR="5080">
              <a:lnSpc>
                <a:spcPct val="100000"/>
              </a:lnSpc>
              <a:spcBef>
                <a:spcPts val="100"/>
              </a:spcBef>
            </a:pPr>
            <a:endParaRPr lang="en-US" sz="1000" dirty="0">
              <a:solidFill>
                <a:srgbClr val="231F20"/>
              </a:solidFill>
              <a:latin typeface="Calibri Light" panose="020F0302020204030204" pitchFamily="34" charset="0"/>
              <a:cs typeface="Calibri Light" panose="020F0302020204030204" pitchFamily="34" charset="0"/>
            </a:endParaRPr>
          </a:p>
          <a:p>
            <a:pPr marL="12700" marR="5080">
              <a:lnSpc>
                <a:spcPct val="100000"/>
              </a:lnSpc>
              <a:spcBef>
                <a:spcPts val="100"/>
              </a:spcBef>
            </a:pPr>
            <a:r>
              <a:rPr lang="en-US" sz="1000" u="sng" dirty="0">
                <a:solidFill>
                  <a:srgbClr val="231F20"/>
                </a:solidFill>
                <a:latin typeface="Calibri Light" panose="020F0302020204030204" pitchFamily="34" charset="0"/>
                <a:cs typeface="Calibri Light" panose="020F0302020204030204" pitchFamily="34" charset="0"/>
              </a:rPr>
              <a:t>Malaysia onshore delivery:</a:t>
            </a:r>
            <a:r>
              <a:rPr lang="en-US" sz="1000" dirty="0">
                <a:solidFill>
                  <a:srgbClr val="231F20"/>
                </a:solidFill>
                <a:latin typeface="Calibri Light" panose="020F0302020204030204" pitchFamily="34" charset="0"/>
                <a:cs typeface="Calibri Light" panose="020F0302020204030204" pitchFamily="34" charset="0"/>
              </a:rPr>
              <a:t> The invoice will be handed to you by our truck driver along with other documents.</a:t>
            </a:r>
          </a:p>
          <a:p>
            <a:pPr marL="12700" marR="5080">
              <a:lnSpc>
                <a:spcPct val="100000"/>
              </a:lnSpc>
              <a:spcBef>
                <a:spcPts val="100"/>
              </a:spcBef>
            </a:pPr>
            <a:endParaRPr lang="en-US" sz="1000" dirty="0">
              <a:solidFill>
                <a:srgbClr val="231F20"/>
              </a:solidFill>
              <a:latin typeface="Calibri Light" panose="020F0302020204030204" pitchFamily="34" charset="0"/>
              <a:cs typeface="Calibri Light" panose="020F0302020204030204" pitchFamily="34" charset="0"/>
            </a:endParaRPr>
          </a:p>
          <a:p>
            <a:pPr marL="12700" marR="5080">
              <a:lnSpc>
                <a:spcPct val="100000"/>
              </a:lnSpc>
              <a:spcBef>
                <a:spcPts val="100"/>
              </a:spcBef>
            </a:pPr>
            <a:r>
              <a:rPr lang="en-US" sz="1000" u="sng" dirty="0">
                <a:solidFill>
                  <a:srgbClr val="231F20"/>
                </a:solidFill>
                <a:latin typeface="Calibri Light" panose="020F0302020204030204" pitchFamily="34" charset="0"/>
                <a:cs typeface="Calibri Light" panose="020F0302020204030204" pitchFamily="34" charset="0"/>
              </a:rPr>
              <a:t>Malaysia self pick-up customers: </a:t>
            </a:r>
            <a:r>
              <a:rPr lang="en-US" sz="1000" dirty="0">
                <a:solidFill>
                  <a:srgbClr val="231F20"/>
                </a:solidFill>
                <a:latin typeface="Calibri Light" panose="020F0302020204030204" pitchFamily="34" charset="0"/>
                <a:cs typeface="Calibri Light" panose="020F0302020204030204" pitchFamily="34" charset="0"/>
              </a:rPr>
              <a:t>The invoice will be provided to your driver together with other documents upon completion of loading at the terminal.</a:t>
            </a:r>
          </a:p>
          <a:p>
            <a:pPr marL="12700" marR="5080">
              <a:lnSpc>
                <a:spcPct val="100000"/>
              </a:lnSpc>
              <a:spcBef>
                <a:spcPts val="100"/>
              </a:spcBef>
            </a:pPr>
            <a:endParaRPr lang="en-US" sz="1000" dirty="0">
              <a:solidFill>
                <a:srgbClr val="231F20"/>
              </a:solidFill>
              <a:latin typeface="Calibri Light" panose="020F0302020204030204" pitchFamily="34" charset="0"/>
              <a:cs typeface="Calibri Light" panose="020F0302020204030204" pitchFamily="34" charset="0"/>
            </a:endParaRPr>
          </a:p>
          <a:p>
            <a:pPr marL="12700" marR="5080">
              <a:lnSpc>
                <a:spcPct val="100000"/>
              </a:lnSpc>
              <a:spcBef>
                <a:spcPts val="100"/>
              </a:spcBef>
            </a:pPr>
            <a:r>
              <a:rPr lang="en-US" sz="1000" u="sng" dirty="0">
                <a:solidFill>
                  <a:srgbClr val="231F20"/>
                </a:solidFill>
                <a:latin typeface="Calibri Light" panose="020F0302020204030204" pitchFamily="34" charset="0"/>
                <a:cs typeface="Calibri Light" panose="020F0302020204030204" pitchFamily="34" charset="0"/>
              </a:rPr>
              <a:t>M</a:t>
            </a:r>
            <a:r>
              <a:rPr sz="1000" u="sng" dirty="0">
                <a:solidFill>
                  <a:srgbClr val="231F20"/>
                </a:solidFill>
                <a:latin typeface="Calibri Light" panose="020F0302020204030204" pitchFamily="34" charset="0"/>
                <a:cs typeface="Calibri Light" panose="020F0302020204030204" pitchFamily="34" charset="0"/>
              </a:rPr>
              <a:t>arine order</a:t>
            </a:r>
            <a:r>
              <a:rPr lang="en-US" sz="1000" u="sng" dirty="0">
                <a:solidFill>
                  <a:srgbClr val="231F20"/>
                </a:solidFill>
                <a:latin typeface="Calibri Light" panose="020F0302020204030204" pitchFamily="34" charset="0"/>
                <a:cs typeface="Calibri Light" panose="020F0302020204030204" pitchFamily="34" charset="0"/>
              </a:rPr>
              <a:t>s:</a:t>
            </a:r>
            <a:r>
              <a:rPr lang="en-US" sz="1000" dirty="0">
                <a:solidFill>
                  <a:srgbClr val="231F20"/>
                </a:solidFill>
                <a:latin typeface="Calibri Light" panose="020F0302020204030204" pitchFamily="34" charset="0"/>
                <a:cs typeface="Calibri Light" panose="020F0302020204030204" pitchFamily="34" charset="0"/>
              </a:rPr>
              <a:t> The</a:t>
            </a:r>
            <a:r>
              <a:rPr sz="1000" dirty="0">
                <a:solidFill>
                  <a:srgbClr val="231F20"/>
                </a:solidFill>
                <a:latin typeface="Calibri Light" panose="020F0302020204030204" pitchFamily="34" charset="0"/>
                <a:cs typeface="Calibri Light" panose="020F0302020204030204" pitchFamily="34" charset="0"/>
              </a:rPr>
              <a:t> invoice will be sent </a:t>
            </a:r>
            <a:r>
              <a:rPr lang="en-US" sz="1000" dirty="0">
                <a:solidFill>
                  <a:srgbClr val="231F20"/>
                </a:solidFill>
                <a:latin typeface="Calibri Light" panose="020F0302020204030204" pitchFamily="34" charset="0"/>
                <a:cs typeface="Calibri Light" panose="020F0302020204030204" pitchFamily="34" charset="0"/>
              </a:rPr>
              <a:t>along</a:t>
            </a:r>
            <a:r>
              <a:rPr sz="1000" dirty="0">
                <a:solidFill>
                  <a:srgbClr val="231F20"/>
                </a:solidFill>
                <a:latin typeface="Calibri Light" panose="020F0302020204030204" pitchFamily="34" charset="0"/>
                <a:cs typeface="Calibri Light" panose="020F0302020204030204" pitchFamily="34" charset="0"/>
              </a:rPr>
              <a:t> with shipping documents </a:t>
            </a:r>
            <a:r>
              <a:rPr lang="en-US" sz="1000" dirty="0">
                <a:solidFill>
                  <a:srgbClr val="231F20"/>
                </a:solidFill>
                <a:latin typeface="Calibri Light" panose="020F0302020204030204" pitchFamily="34" charset="0"/>
                <a:cs typeface="Calibri Light" panose="020F0302020204030204" pitchFamily="34" charset="0"/>
              </a:rPr>
              <a:t>by the</a:t>
            </a:r>
            <a:r>
              <a:rPr sz="1000" dirty="0">
                <a:solidFill>
                  <a:srgbClr val="231F20"/>
                </a:solidFill>
                <a:latin typeface="Calibri Light" panose="020F0302020204030204" pitchFamily="34" charset="0"/>
                <a:cs typeface="Calibri Light" panose="020F0302020204030204" pitchFamily="34" charset="0"/>
              </a:rPr>
              <a:t> freight forwarder.</a:t>
            </a:r>
          </a:p>
        </p:txBody>
      </p:sp>
      <p:sp>
        <p:nvSpPr>
          <p:cNvPr id="7" name="object 7"/>
          <p:cNvSpPr txBox="1"/>
          <p:nvPr/>
        </p:nvSpPr>
        <p:spPr>
          <a:xfrm>
            <a:off x="8334415" y="3967073"/>
            <a:ext cx="1637664" cy="7874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Calibri Light" panose="020F0302020204030204" pitchFamily="34" charset="0"/>
                <a:cs typeface="Calibri Light" panose="020F0302020204030204" pitchFamily="34" charset="0"/>
              </a:rPr>
              <a:t>Did you know ?</a:t>
            </a:r>
          </a:p>
          <a:p>
            <a:pPr marL="12700" marR="5080">
              <a:lnSpc>
                <a:spcPct val="100000"/>
              </a:lnSpc>
            </a:pPr>
            <a:r>
              <a:rPr sz="1000" dirty="0">
                <a:solidFill>
                  <a:srgbClr val="231F20"/>
                </a:solidFill>
                <a:latin typeface="Calibri Light" panose="020F0302020204030204" pitchFamily="34" charset="0"/>
                <a:cs typeface="Calibri Light" panose="020F0302020204030204" pitchFamily="34" charset="0"/>
              </a:rPr>
              <a:t>To </a:t>
            </a:r>
            <a:r>
              <a:rPr lang="en-US" sz="1000" dirty="0">
                <a:solidFill>
                  <a:srgbClr val="231F20"/>
                </a:solidFill>
                <a:latin typeface="Calibri Light" panose="020F0302020204030204" pitchFamily="34" charset="0"/>
                <a:cs typeface="Calibri Light" panose="020F0302020204030204" pitchFamily="34" charset="0"/>
              </a:rPr>
              <a:t>avoid</a:t>
            </a:r>
            <a:r>
              <a:rPr sz="1000" dirty="0">
                <a:solidFill>
                  <a:srgbClr val="231F20"/>
                </a:solidFill>
                <a:latin typeface="Calibri Light" panose="020F0302020204030204" pitchFamily="34" charset="0"/>
                <a:cs typeface="Calibri Light" panose="020F0302020204030204" pitchFamily="34" charset="0"/>
              </a:rPr>
              <a:t> any impact on your future order, please make payment before due date stated in the invoice.</a:t>
            </a:r>
          </a:p>
        </p:txBody>
      </p:sp>
      <p:pic>
        <p:nvPicPr>
          <p:cNvPr id="8" name="object 8"/>
          <p:cNvPicPr/>
          <p:nvPr/>
        </p:nvPicPr>
        <p:blipFill>
          <a:blip r:embed="rId3" cstate="print"/>
          <a:stretch>
            <a:fillRect/>
          </a:stretch>
        </p:blipFill>
        <p:spPr>
          <a:xfrm>
            <a:off x="0" y="7061"/>
            <a:ext cx="10683659" cy="2543086"/>
          </a:xfrm>
          <a:prstGeom prst="rect">
            <a:avLst/>
          </a:prstGeom>
        </p:spPr>
      </p:pic>
      <p:sp>
        <p:nvSpPr>
          <p:cNvPr id="9" name="object 9"/>
          <p:cNvSpPr txBox="1"/>
          <p:nvPr/>
        </p:nvSpPr>
        <p:spPr>
          <a:xfrm>
            <a:off x="4443118" y="2636256"/>
            <a:ext cx="3891297" cy="505908"/>
          </a:xfrm>
          <a:prstGeom prst="rect">
            <a:avLst/>
          </a:prstGeom>
        </p:spPr>
        <p:txBody>
          <a:bodyPr vert="horz" wrap="square" lIns="0" tIns="13335" rIns="0" bIns="0" rtlCol="0">
            <a:spAutoFit/>
          </a:bodyPr>
          <a:lstStyle/>
          <a:p>
            <a:pPr marL="12700">
              <a:lnSpc>
                <a:spcPct val="100000"/>
              </a:lnSpc>
              <a:spcBef>
                <a:spcPts val="105"/>
              </a:spcBef>
            </a:pPr>
            <a:r>
              <a:rPr sz="3200" spc="195" dirty="0">
                <a:solidFill>
                  <a:srgbClr val="0066B3"/>
                </a:solidFill>
                <a:latin typeface="Calibri Light" panose="020F0302020204030204" pitchFamily="34" charset="0"/>
                <a:cs typeface="Calibri Light" panose="020F0302020204030204" pitchFamily="34" charset="0"/>
              </a:rPr>
              <a:t>How</a:t>
            </a:r>
            <a:r>
              <a:rPr sz="3200" spc="30" dirty="0">
                <a:solidFill>
                  <a:srgbClr val="0066B3"/>
                </a:solidFill>
                <a:latin typeface="Calibri Light" panose="020F0302020204030204" pitchFamily="34" charset="0"/>
                <a:cs typeface="Calibri Light" panose="020F0302020204030204" pitchFamily="34" charset="0"/>
              </a:rPr>
              <a:t> </a:t>
            </a:r>
            <a:r>
              <a:rPr sz="3200" spc="90" dirty="0">
                <a:solidFill>
                  <a:srgbClr val="0066B3"/>
                </a:solidFill>
                <a:latin typeface="Calibri Light" panose="020F0302020204030204" pitchFamily="34" charset="0"/>
                <a:cs typeface="Calibri Light" panose="020F0302020204030204" pitchFamily="34" charset="0"/>
              </a:rPr>
              <a:t>can</a:t>
            </a:r>
            <a:r>
              <a:rPr sz="3200" spc="30" dirty="0">
                <a:solidFill>
                  <a:srgbClr val="0066B3"/>
                </a:solidFill>
                <a:latin typeface="Calibri Light" panose="020F0302020204030204" pitchFamily="34" charset="0"/>
                <a:cs typeface="Calibri Light" panose="020F0302020204030204" pitchFamily="34" charset="0"/>
              </a:rPr>
              <a:t> </a:t>
            </a:r>
            <a:r>
              <a:rPr sz="3200" dirty="0">
                <a:solidFill>
                  <a:srgbClr val="0066B3"/>
                </a:solidFill>
                <a:latin typeface="Calibri Light" panose="020F0302020204030204" pitchFamily="34" charset="0"/>
                <a:cs typeface="Calibri Light" panose="020F0302020204030204" pitchFamily="34" charset="0"/>
              </a:rPr>
              <a:t>I</a:t>
            </a:r>
            <a:r>
              <a:rPr sz="3200" spc="30" dirty="0">
                <a:solidFill>
                  <a:srgbClr val="0066B3"/>
                </a:solidFill>
                <a:latin typeface="Calibri Light" panose="020F0302020204030204" pitchFamily="34" charset="0"/>
                <a:cs typeface="Calibri Light" panose="020F0302020204030204" pitchFamily="34" charset="0"/>
              </a:rPr>
              <a:t> </a:t>
            </a:r>
            <a:r>
              <a:rPr sz="3200" dirty="0">
                <a:solidFill>
                  <a:srgbClr val="0066B3"/>
                </a:solidFill>
                <a:latin typeface="Calibri Light" panose="020F0302020204030204" pitchFamily="34" charset="0"/>
                <a:cs typeface="Calibri Light" panose="020F0302020204030204" pitchFamily="34" charset="0"/>
              </a:rPr>
              <a:t>pay</a:t>
            </a:r>
            <a:r>
              <a:rPr sz="3200" spc="30" dirty="0">
                <a:solidFill>
                  <a:srgbClr val="0066B3"/>
                </a:solidFill>
                <a:latin typeface="Calibri Light" panose="020F0302020204030204" pitchFamily="34" charset="0"/>
                <a:cs typeface="Calibri Light" panose="020F0302020204030204" pitchFamily="34" charset="0"/>
              </a:rPr>
              <a:t> </a:t>
            </a:r>
            <a:r>
              <a:rPr sz="3200" dirty="0">
                <a:solidFill>
                  <a:srgbClr val="0066B3"/>
                </a:solidFill>
                <a:latin typeface="Calibri Light" panose="020F0302020204030204" pitchFamily="34" charset="0"/>
                <a:cs typeface="Calibri Light" panose="020F0302020204030204" pitchFamily="34" charset="0"/>
              </a:rPr>
              <a:t>my</a:t>
            </a:r>
            <a:r>
              <a:rPr sz="3200" spc="30" dirty="0">
                <a:solidFill>
                  <a:srgbClr val="0066B3"/>
                </a:solidFill>
                <a:latin typeface="Calibri Light" panose="020F0302020204030204" pitchFamily="34" charset="0"/>
                <a:cs typeface="Calibri Light" panose="020F0302020204030204" pitchFamily="34" charset="0"/>
              </a:rPr>
              <a:t> </a:t>
            </a:r>
            <a:r>
              <a:rPr sz="3200" spc="-10" dirty="0">
                <a:solidFill>
                  <a:srgbClr val="0066B3"/>
                </a:solidFill>
                <a:latin typeface="Calibri Light" panose="020F0302020204030204" pitchFamily="34" charset="0"/>
                <a:cs typeface="Calibri Light" panose="020F0302020204030204" pitchFamily="34" charset="0"/>
              </a:rPr>
              <a:t>bill?</a:t>
            </a:r>
            <a:endParaRPr sz="3200" dirty="0">
              <a:latin typeface="Calibri Light" panose="020F0302020204030204" pitchFamily="34" charset="0"/>
              <a:cs typeface="Calibri Light" panose="020F0302020204030204" pitchFamily="34" charset="0"/>
            </a:endParaRPr>
          </a:p>
        </p:txBody>
      </p:sp>
      <p:sp>
        <p:nvSpPr>
          <p:cNvPr id="10" name="object 10"/>
          <p:cNvSpPr/>
          <p:nvPr/>
        </p:nvSpPr>
        <p:spPr>
          <a:xfrm>
            <a:off x="4440087" y="3881495"/>
            <a:ext cx="543560" cy="543560"/>
          </a:xfrm>
          <a:custGeom>
            <a:avLst/>
            <a:gdLst/>
            <a:ahLst/>
            <a:cxnLst/>
            <a:rect l="l" t="t" r="r" b="b"/>
            <a:pathLst>
              <a:path w="543560" h="543560">
                <a:moveTo>
                  <a:pt x="543331" y="271665"/>
                </a:moveTo>
                <a:lnTo>
                  <a:pt x="538954" y="320498"/>
                </a:lnTo>
                <a:lnTo>
                  <a:pt x="526335" y="366460"/>
                </a:lnTo>
                <a:lnTo>
                  <a:pt x="506241" y="408784"/>
                </a:lnTo>
                <a:lnTo>
                  <a:pt x="479439" y="446702"/>
                </a:lnTo>
                <a:lnTo>
                  <a:pt x="446696" y="479446"/>
                </a:lnTo>
                <a:lnTo>
                  <a:pt x="408781" y="506250"/>
                </a:lnTo>
                <a:lnTo>
                  <a:pt x="366459" y="526346"/>
                </a:lnTo>
                <a:lnTo>
                  <a:pt x="320498" y="538966"/>
                </a:lnTo>
                <a:lnTo>
                  <a:pt x="271665" y="543344"/>
                </a:lnTo>
                <a:lnTo>
                  <a:pt x="222833" y="538966"/>
                </a:lnTo>
                <a:lnTo>
                  <a:pt x="176872" y="526346"/>
                </a:lnTo>
                <a:lnTo>
                  <a:pt x="134550" y="506250"/>
                </a:lnTo>
                <a:lnTo>
                  <a:pt x="96634" y="479446"/>
                </a:lnTo>
                <a:lnTo>
                  <a:pt x="63892" y="446702"/>
                </a:lnTo>
                <a:lnTo>
                  <a:pt x="37090" y="408784"/>
                </a:lnTo>
                <a:lnTo>
                  <a:pt x="16995" y="366460"/>
                </a:lnTo>
                <a:lnTo>
                  <a:pt x="4376" y="320498"/>
                </a:lnTo>
                <a:lnTo>
                  <a:pt x="0" y="271665"/>
                </a:lnTo>
                <a:lnTo>
                  <a:pt x="4376" y="222836"/>
                </a:lnTo>
                <a:lnTo>
                  <a:pt x="16995" y="176877"/>
                </a:lnTo>
                <a:lnTo>
                  <a:pt x="37090" y="134556"/>
                </a:lnTo>
                <a:lnTo>
                  <a:pt x="63892" y="96639"/>
                </a:lnTo>
                <a:lnTo>
                  <a:pt x="96634" y="63896"/>
                </a:lnTo>
                <a:lnTo>
                  <a:pt x="134550" y="37092"/>
                </a:lnTo>
                <a:lnTo>
                  <a:pt x="176872" y="16997"/>
                </a:lnTo>
                <a:lnTo>
                  <a:pt x="222833" y="4377"/>
                </a:lnTo>
                <a:lnTo>
                  <a:pt x="271665" y="0"/>
                </a:lnTo>
                <a:lnTo>
                  <a:pt x="320498" y="4377"/>
                </a:lnTo>
                <a:lnTo>
                  <a:pt x="366459" y="16997"/>
                </a:lnTo>
                <a:lnTo>
                  <a:pt x="408781" y="37092"/>
                </a:lnTo>
                <a:lnTo>
                  <a:pt x="446696" y="63896"/>
                </a:lnTo>
                <a:lnTo>
                  <a:pt x="479439" y="96639"/>
                </a:lnTo>
                <a:lnTo>
                  <a:pt x="506241" y="134556"/>
                </a:lnTo>
                <a:lnTo>
                  <a:pt x="526335" y="176877"/>
                </a:lnTo>
                <a:lnTo>
                  <a:pt x="538954" y="222836"/>
                </a:lnTo>
                <a:lnTo>
                  <a:pt x="543331" y="271665"/>
                </a:lnTo>
                <a:close/>
              </a:path>
            </a:pathLst>
          </a:custGeom>
          <a:ln w="12699">
            <a:solidFill>
              <a:srgbClr val="BCBEC0"/>
            </a:solidFill>
          </a:ln>
        </p:spPr>
        <p:txBody>
          <a:bodyPr wrap="square" lIns="0" tIns="0" rIns="0" bIns="0" rtlCol="0"/>
          <a:lstStyle/>
          <a:p>
            <a:endParaRPr dirty="0">
              <a:latin typeface="Calibri Light" panose="020F0302020204030204" pitchFamily="34" charset="0"/>
              <a:cs typeface="Calibri Light" panose="020F0302020204030204" pitchFamily="34" charset="0"/>
            </a:endParaRPr>
          </a:p>
        </p:txBody>
      </p:sp>
      <p:sp>
        <p:nvSpPr>
          <p:cNvPr id="11" name="object 11"/>
          <p:cNvSpPr txBox="1"/>
          <p:nvPr/>
        </p:nvSpPr>
        <p:spPr>
          <a:xfrm>
            <a:off x="4586611" y="4049308"/>
            <a:ext cx="255270" cy="199413"/>
          </a:xfrm>
          <a:prstGeom prst="rect">
            <a:avLst/>
          </a:prstGeom>
        </p:spPr>
        <p:txBody>
          <a:bodyPr vert="horz" wrap="square" lIns="0" tIns="14604" rIns="0" bIns="0" rtlCol="0">
            <a:spAutoFit/>
          </a:bodyPr>
          <a:lstStyle/>
          <a:p>
            <a:pPr marL="12700">
              <a:lnSpc>
                <a:spcPct val="100000"/>
              </a:lnSpc>
              <a:spcBef>
                <a:spcPts val="114"/>
              </a:spcBef>
            </a:pPr>
            <a:r>
              <a:rPr sz="1200" spc="25" dirty="0">
                <a:solidFill>
                  <a:srgbClr val="58595B"/>
                </a:solidFill>
                <a:latin typeface="Calibri Light" panose="020F0302020204030204" pitchFamily="34" charset="0"/>
                <a:cs typeface="Calibri Light" panose="020F0302020204030204" pitchFamily="34" charset="0"/>
              </a:rPr>
              <a:t>T/T</a:t>
            </a:r>
            <a:endParaRPr sz="1200" dirty="0">
              <a:latin typeface="Calibri Light" panose="020F0302020204030204" pitchFamily="34" charset="0"/>
              <a:cs typeface="Calibri Light" panose="020F0302020204030204" pitchFamily="34" charset="0"/>
            </a:endParaRPr>
          </a:p>
        </p:txBody>
      </p:sp>
      <p:sp>
        <p:nvSpPr>
          <p:cNvPr id="14" name="object 14"/>
          <p:cNvSpPr/>
          <p:nvPr/>
        </p:nvSpPr>
        <p:spPr>
          <a:xfrm>
            <a:off x="4440087" y="5001739"/>
            <a:ext cx="543560" cy="543560"/>
          </a:xfrm>
          <a:custGeom>
            <a:avLst/>
            <a:gdLst/>
            <a:ahLst/>
            <a:cxnLst/>
            <a:rect l="l" t="t" r="r" b="b"/>
            <a:pathLst>
              <a:path w="543560" h="543560">
                <a:moveTo>
                  <a:pt x="543331" y="271665"/>
                </a:moveTo>
                <a:lnTo>
                  <a:pt x="538954" y="320494"/>
                </a:lnTo>
                <a:lnTo>
                  <a:pt x="526335" y="366453"/>
                </a:lnTo>
                <a:lnTo>
                  <a:pt x="506241" y="408775"/>
                </a:lnTo>
                <a:lnTo>
                  <a:pt x="479439" y="446691"/>
                </a:lnTo>
                <a:lnTo>
                  <a:pt x="446696" y="479435"/>
                </a:lnTo>
                <a:lnTo>
                  <a:pt x="408781" y="506238"/>
                </a:lnTo>
                <a:lnTo>
                  <a:pt x="366459" y="526333"/>
                </a:lnTo>
                <a:lnTo>
                  <a:pt x="320498" y="538954"/>
                </a:lnTo>
                <a:lnTo>
                  <a:pt x="271665" y="543331"/>
                </a:lnTo>
                <a:lnTo>
                  <a:pt x="222833" y="538954"/>
                </a:lnTo>
                <a:lnTo>
                  <a:pt x="176872" y="526333"/>
                </a:lnTo>
                <a:lnTo>
                  <a:pt x="134550" y="506238"/>
                </a:lnTo>
                <a:lnTo>
                  <a:pt x="96634" y="479435"/>
                </a:lnTo>
                <a:lnTo>
                  <a:pt x="63892" y="446691"/>
                </a:lnTo>
                <a:lnTo>
                  <a:pt x="37090" y="408775"/>
                </a:lnTo>
                <a:lnTo>
                  <a:pt x="16995" y="366453"/>
                </a:lnTo>
                <a:lnTo>
                  <a:pt x="4376" y="320494"/>
                </a:lnTo>
                <a:lnTo>
                  <a:pt x="0" y="271665"/>
                </a:lnTo>
                <a:lnTo>
                  <a:pt x="4376" y="222833"/>
                </a:lnTo>
                <a:lnTo>
                  <a:pt x="16995" y="176872"/>
                </a:lnTo>
                <a:lnTo>
                  <a:pt x="37090" y="134550"/>
                </a:lnTo>
                <a:lnTo>
                  <a:pt x="63892" y="96634"/>
                </a:lnTo>
                <a:lnTo>
                  <a:pt x="96634" y="63892"/>
                </a:lnTo>
                <a:lnTo>
                  <a:pt x="134550" y="37090"/>
                </a:lnTo>
                <a:lnTo>
                  <a:pt x="176872" y="16995"/>
                </a:lnTo>
                <a:lnTo>
                  <a:pt x="222833" y="4376"/>
                </a:lnTo>
                <a:lnTo>
                  <a:pt x="271665" y="0"/>
                </a:lnTo>
                <a:lnTo>
                  <a:pt x="320498" y="4376"/>
                </a:lnTo>
                <a:lnTo>
                  <a:pt x="366459" y="16995"/>
                </a:lnTo>
                <a:lnTo>
                  <a:pt x="408781" y="37090"/>
                </a:lnTo>
                <a:lnTo>
                  <a:pt x="446696" y="63892"/>
                </a:lnTo>
                <a:lnTo>
                  <a:pt x="479439" y="96634"/>
                </a:lnTo>
                <a:lnTo>
                  <a:pt x="506241" y="134550"/>
                </a:lnTo>
                <a:lnTo>
                  <a:pt x="526335" y="176872"/>
                </a:lnTo>
                <a:lnTo>
                  <a:pt x="538954" y="222833"/>
                </a:lnTo>
                <a:lnTo>
                  <a:pt x="543331" y="271665"/>
                </a:lnTo>
                <a:close/>
              </a:path>
            </a:pathLst>
          </a:custGeom>
          <a:ln w="12700">
            <a:solidFill>
              <a:srgbClr val="BCBEC0"/>
            </a:solidFill>
          </a:ln>
        </p:spPr>
        <p:txBody>
          <a:bodyPr wrap="square" lIns="0" tIns="0" rIns="0" bIns="0" rtlCol="0"/>
          <a:lstStyle/>
          <a:p>
            <a:endParaRPr dirty="0">
              <a:latin typeface="Calibri Light" panose="020F0302020204030204" pitchFamily="34" charset="0"/>
              <a:cs typeface="Calibri Light" panose="020F0302020204030204" pitchFamily="34" charset="0"/>
            </a:endParaRPr>
          </a:p>
        </p:txBody>
      </p:sp>
      <p:sp>
        <p:nvSpPr>
          <p:cNvPr id="15" name="object 15"/>
          <p:cNvSpPr txBox="1"/>
          <p:nvPr/>
        </p:nvSpPr>
        <p:spPr>
          <a:xfrm>
            <a:off x="4476726" y="5170866"/>
            <a:ext cx="470534" cy="199413"/>
          </a:xfrm>
          <a:prstGeom prst="rect">
            <a:avLst/>
          </a:prstGeom>
        </p:spPr>
        <p:txBody>
          <a:bodyPr vert="horz" wrap="square" lIns="0" tIns="14604" rIns="0" bIns="0" rtlCol="0">
            <a:spAutoFit/>
          </a:bodyPr>
          <a:lstStyle/>
          <a:p>
            <a:pPr marL="12700">
              <a:lnSpc>
                <a:spcPct val="100000"/>
              </a:lnSpc>
              <a:spcBef>
                <a:spcPts val="114"/>
              </a:spcBef>
            </a:pPr>
            <a:r>
              <a:rPr sz="1200" spc="75" dirty="0">
                <a:solidFill>
                  <a:srgbClr val="58595B"/>
                </a:solidFill>
                <a:latin typeface="Calibri Light" panose="020F0302020204030204" pitchFamily="34" charset="0"/>
                <a:cs typeface="Calibri Light" panose="020F0302020204030204" pitchFamily="34" charset="0"/>
              </a:rPr>
              <a:t>SWIFT</a:t>
            </a:r>
            <a:endParaRPr sz="1200" dirty="0">
              <a:latin typeface="Calibri Light" panose="020F0302020204030204" pitchFamily="34" charset="0"/>
              <a:cs typeface="Calibri Light" panose="020F0302020204030204" pitchFamily="34" charset="0"/>
            </a:endParaRPr>
          </a:p>
        </p:txBody>
      </p:sp>
      <p:sp>
        <p:nvSpPr>
          <p:cNvPr id="16" name="object 16"/>
          <p:cNvSpPr txBox="1"/>
          <p:nvPr/>
        </p:nvSpPr>
        <p:spPr>
          <a:xfrm>
            <a:off x="5040605" y="3826445"/>
            <a:ext cx="3035300" cy="1115690"/>
          </a:xfrm>
          <a:prstGeom prst="rect">
            <a:avLst/>
          </a:prstGeom>
        </p:spPr>
        <p:txBody>
          <a:bodyPr vert="horz" wrap="square" lIns="0" tIns="12700" rIns="0" bIns="0" rtlCol="0">
            <a:spAutoFit/>
          </a:bodyPr>
          <a:lstStyle/>
          <a:p>
            <a:pPr marL="12700" marR="5080" algn="l">
              <a:lnSpc>
                <a:spcPct val="100000"/>
              </a:lnSpc>
              <a:spcBef>
                <a:spcPts val="100"/>
              </a:spcBef>
            </a:pPr>
            <a:r>
              <a:rPr sz="1000" b="1" dirty="0">
                <a:solidFill>
                  <a:schemeClr val="tx1"/>
                </a:solidFill>
                <a:latin typeface="Calibri Light" panose="020F0302020204030204" pitchFamily="34" charset="0"/>
                <a:cs typeface="Calibri Light" panose="020F0302020204030204" pitchFamily="34" charset="0"/>
              </a:rPr>
              <a:t>Telegraphic Transfer (T/T)</a:t>
            </a:r>
            <a:endParaRPr lang="en-US" sz="1000" b="1" dirty="0">
              <a:solidFill>
                <a:schemeClr val="tx1"/>
              </a:solidFill>
              <a:latin typeface="Calibri Light" panose="020F0302020204030204" pitchFamily="34" charset="0"/>
              <a:cs typeface="Calibri Light" panose="020F0302020204030204" pitchFamily="34" charset="0"/>
            </a:endParaRPr>
          </a:p>
          <a:p>
            <a:pPr marL="184150" marR="5080" indent="-171450" algn="l">
              <a:lnSpc>
                <a:spcPct val="100000"/>
              </a:lnSpc>
              <a:spcBef>
                <a:spcPts val="100"/>
              </a:spcBef>
              <a:buFont typeface="Arial" panose="020B0604020202020204" pitchFamily="34" charset="0"/>
              <a:buChar char="•"/>
            </a:pPr>
            <a:r>
              <a:rPr lang="en-US" sz="1000" dirty="0">
                <a:solidFill>
                  <a:srgbClr val="231F20"/>
                </a:solidFill>
                <a:latin typeface="Calibri Light" panose="020F0302020204030204" pitchFamily="34" charset="0"/>
                <a:cs typeface="Calibri Light" panose="020F0302020204030204" pitchFamily="34" charset="0"/>
              </a:rPr>
              <a:t>When remitting payment, p</a:t>
            </a:r>
            <a:r>
              <a:rPr sz="1000" dirty="0">
                <a:solidFill>
                  <a:srgbClr val="231F20"/>
                </a:solidFill>
                <a:latin typeface="Calibri Light" panose="020F0302020204030204" pitchFamily="34" charset="0"/>
                <a:cs typeface="Calibri Light" panose="020F0302020204030204" pitchFamily="34" charset="0"/>
              </a:rPr>
              <a:t>lease </a:t>
            </a:r>
            <a:r>
              <a:rPr lang="en-US" sz="1000" dirty="0">
                <a:solidFill>
                  <a:srgbClr val="231F20"/>
                </a:solidFill>
                <a:latin typeface="Calibri Light" panose="020F0302020204030204" pitchFamily="34" charset="0"/>
                <a:cs typeface="Calibri Light" panose="020F0302020204030204" pitchFamily="34" charset="0"/>
              </a:rPr>
              <a:t>include</a:t>
            </a:r>
            <a:r>
              <a:rPr sz="1000" dirty="0">
                <a:solidFill>
                  <a:srgbClr val="231F20"/>
                </a:solidFill>
                <a:latin typeface="Calibri Light" panose="020F0302020204030204" pitchFamily="34" charset="0"/>
                <a:cs typeface="Calibri Light" panose="020F0302020204030204" pitchFamily="34" charset="0"/>
              </a:rPr>
              <a:t> our invoice number </a:t>
            </a:r>
            <a:r>
              <a:rPr lang="en-US" sz="1000" dirty="0">
                <a:solidFill>
                  <a:srgbClr val="231F20"/>
                </a:solidFill>
                <a:latin typeface="Calibri Light" panose="020F0302020204030204" pitchFamily="34" charset="0"/>
                <a:cs typeface="Calibri Light" panose="020F0302020204030204" pitchFamily="34" charset="0"/>
              </a:rPr>
              <a:t>or sales order number </a:t>
            </a:r>
            <a:r>
              <a:rPr sz="1000" dirty="0">
                <a:solidFill>
                  <a:srgbClr val="231F20"/>
                </a:solidFill>
                <a:latin typeface="Calibri Light" panose="020F0302020204030204" pitchFamily="34" charset="0"/>
                <a:cs typeface="Calibri Light" panose="020F0302020204030204" pitchFamily="34" charset="0"/>
              </a:rPr>
              <a:t>for reference. </a:t>
            </a:r>
            <a:endParaRPr lang="en-US" sz="1000" dirty="0">
              <a:solidFill>
                <a:srgbClr val="231F20"/>
              </a:solidFill>
              <a:latin typeface="Calibri Light" panose="020F0302020204030204" pitchFamily="34" charset="0"/>
              <a:cs typeface="Calibri Light" panose="020F0302020204030204" pitchFamily="34" charset="0"/>
            </a:endParaRPr>
          </a:p>
          <a:p>
            <a:pPr marL="184150" marR="5080" indent="-171450" algn="l">
              <a:lnSpc>
                <a:spcPct val="100000"/>
              </a:lnSpc>
              <a:spcBef>
                <a:spcPts val="100"/>
              </a:spcBef>
              <a:buFont typeface="Arial" panose="020B0604020202020204" pitchFamily="34" charset="0"/>
              <a:buChar char="•"/>
            </a:pPr>
            <a:r>
              <a:rPr sz="1000" dirty="0">
                <a:solidFill>
                  <a:srgbClr val="231F20"/>
                </a:solidFill>
                <a:latin typeface="Calibri Light" panose="020F0302020204030204" pitchFamily="34" charset="0"/>
                <a:cs typeface="Calibri Light" panose="020F0302020204030204" pitchFamily="34" charset="0"/>
              </a:rPr>
              <a:t>For prepayment</a:t>
            </a:r>
            <a:r>
              <a:rPr lang="en-US" sz="1000" dirty="0">
                <a:solidFill>
                  <a:srgbClr val="231F20"/>
                </a:solidFill>
                <a:latin typeface="Calibri Light" panose="020F0302020204030204" pitchFamily="34" charset="0"/>
                <a:cs typeface="Calibri Light" panose="020F0302020204030204" pitchFamily="34" charset="0"/>
              </a:rPr>
              <a:t> orders</a:t>
            </a:r>
            <a:r>
              <a:rPr sz="1000" dirty="0">
                <a:solidFill>
                  <a:srgbClr val="231F20"/>
                </a:solidFill>
                <a:latin typeface="Calibri Light" panose="020F0302020204030204" pitchFamily="34" charset="0"/>
                <a:cs typeface="Calibri Light" panose="020F0302020204030204" pitchFamily="34" charset="0"/>
              </a:rPr>
              <a:t>, </a:t>
            </a:r>
            <a:r>
              <a:rPr lang="en-US" sz="1000" dirty="0">
                <a:solidFill>
                  <a:srgbClr val="231F20"/>
                </a:solidFill>
                <a:latin typeface="Calibri Light" panose="020F0302020204030204" pitchFamily="34" charset="0"/>
                <a:cs typeface="Calibri Light" panose="020F0302020204030204" pitchFamily="34" charset="0"/>
              </a:rPr>
              <a:t>kindly</a:t>
            </a:r>
            <a:r>
              <a:rPr sz="1000" dirty="0">
                <a:solidFill>
                  <a:srgbClr val="231F20"/>
                </a:solidFill>
                <a:latin typeface="Calibri Light" panose="020F0302020204030204" pitchFamily="34" charset="0"/>
                <a:cs typeface="Calibri Light" panose="020F0302020204030204" pitchFamily="34" charset="0"/>
              </a:rPr>
              <a:t> provide your bank slip</a:t>
            </a:r>
            <a:r>
              <a:rPr lang="en-US" sz="1000" dirty="0">
                <a:solidFill>
                  <a:srgbClr val="231F20"/>
                </a:solidFill>
                <a:latin typeface="Calibri Light" panose="020F0302020204030204" pitchFamily="34" charset="0"/>
                <a:cs typeface="Calibri Light" panose="020F0302020204030204" pitchFamily="34" charset="0"/>
              </a:rPr>
              <a:t> and order number</a:t>
            </a:r>
            <a:r>
              <a:rPr sz="1000" dirty="0">
                <a:solidFill>
                  <a:srgbClr val="231F20"/>
                </a:solidFill>
                <a:latin typeface="Calibri Light" panose="020F0302020204030204" pitchFamily="34" charset="0"/>
                <a:cs typeface="Calibri Light" panose="020F0302020204030204" pitchFamily="34" charset="0"/>
              </a:rPr>
              <a:t> to our </a:t>
            </a:r>
            <a:r>
              <a:rPr lang="en-US" sz="1000" dirty="0">
                <a:solidFill>
                  <a:srgbClr val="231F20"/>
                </a:solidFill>
                <a:latin typeface="Calibri Light" panose="020F0302020204030204" pitchFamily="34" charset="0"/>
                <a:cs typeface="Calibri Light" panose="020F0302020204030204" pitchFamily="34" charset="0"/>
              </a:rPr>
              <a:t>Receivables team’s shared mailbox at </a:t>
            </a:r>
            <a:r>
              <a:rPr lang="en-US" sz="1000" b="1" dirty="0">
                <a:solidFill>
                  <a:srgbClr val="231F20"/>
                </a:solidFill>
                <a:latin typeface="Calibri Light" panose="020F0302020204030204" pitchFamily="34" charset="0"/>
                <a:cs typeface="Calibri Light" panose="020F0302020204030204" pitchFamily="34" charset="0"/>
              </a:rPr>
              <a:t>CHEM.InvoicesAP@O2C-ExxonMobil.com </a:t>
            </a:r>
            <a:r>
              <a:rPr lang="en-US" sz="1000" dirty="0">
                <a:solidFill>
                  <a:srgbClr val="231F20"/>
                </a:solidFill>
                <a:latin typeface="Calibri Light" panose="020F0302020204030204" pitchFamily="34" charset="0"/>
                <a:cs typeface="Calibri Light" panose="020F0302020204030204" pitchFamily="34" charset="0"/>
              </a:rPr>
              <a:t>to proceed with order processing.</a:t>
            </a:r>
            <a:endParaRPr sz="1000" dirty="0">
              <a:solidFill>
                <a:srgbClr val="231F20"/>
              </a:solidFill>
              <a:latin typeface="Calibri Light" panose="020F0302020204030204" pitchFamily="34" charset="0"/>
              <a:cs typeface="Calibri Light" panose="020F0302020204030204" pitchFamily="34" charset="0"/>
            </a:endParaRPr>
          </a:p>
        </p:txBody>
      </p:sp>
      <p:sp>
        <p:nvSpPr>
          <p:cNvPr id="17" name="object 17"/>
          <p:cNvSpPr txBox="1"/>
          <p:nvPr/>
        </p:nvSpPr>
        <p:spPr>
          <a:xfrm>
            <a:off x="5040605" y="5027966"/>
            <a:ext cx="2980055" cy="641201"/>
          </a:xfrm>
          <a:prstGeom prst="rect">
            <a:avLst/>
          </a:prstGeom>
        </p:spPr>
        <p:txBody>
          <a:bodyPr vert="horz" wrap="square" lIns="0" tIns="12700" rIns="0" bIns="0" rtlCol="0">
            <a:spAutoFit/>
          </a:bodyPr>
          <a:lstStyle/>
          <a:p>
            <a:pPr marL="12700" marR="5080">
              <a:lnSpc>
                <a:spcPct val="100000"/>
              </a:lnSpc>
              <a:spcBef>
                <a:spcPts val="100"/>
              </a:spcBef>
            </a:pPr>
            <a:r>
              <a:rPr sz="1000" b="1" dirty="0">
                <a:solidFill>
                  <a:schemeClr val="tx1"/>
                </a:solidFill>
                <a:latin typeface="Calibri Light" panose="020F0302020204030204" pitchFamily="34" charset="0"/>
                <a:cs typeface="Calibri Light" panose="020F0302020204030204" pitchFamily="34" charset="0"/>
              </a:rPr>
              <a:t>Bank Swift Transfer</a:t>
            </a:r>
            <a:endParaRPr lang="en-US" sz="1000" b="1" dirty="0">
              <a:solidFill>
                <a:schemeClr val="tx1"/>
              </a:solidFill>
              <a:latin typeface="Calibri Light" panose="020F0302020204030204" pitchFamily="34" charset="0"/>
              <a:cs typeface="Calibri Light" panose="020F0302020204030204" pitchFamily="34" charset="0"/>
            </a:endParaRPr>
          </a:p>
          <a:p>
            <a:pPr marL="184150" marR="5080" indent="-171450">
              <a:lnSpc>
                <a:spcPct val="100000"/>
              </a:lnSpc>
              <a:spcBef>
                <a:spcPts val="100"/>
              </a:spcBef>
              <a:buFont typeface="Arial" panose="020B0604020202020204" pitchFamily="34" charset="0"/>
              <a:buChar char="•"/>
            </a:pPr>
            <a:r>
              <a:rPr sz="1000" dirty="0">
                <a:solidFill>
                  <a:srgbClr val="231F20"/>
                </a:solidFill>
                <a:latin typeface="Calibri Light" panose="020F0302020204030204" pitchFamily="34" charset="0"/>
                <a:cs typeface="Calibri Light" panose="020F0302020204030204" pitchFamily="34" charset="0"/>
              </a:rPr>
              <a:t>Remittance via bank </a:t>
            </a:r>
            <a:r>
              <a:rPr lang="en-US" sz="1000" dirty="0">
                <a:solidFill>
                  <a:srgbClr val="231F20"/>
                </a:solidFill>
                <a:latin typeface="Calibri Light" panose="020F0302020204030204" pitchFamily="34" charset="0"/>
                <a:cs typeface="Calibri Light" panose="020F0302020204030204" pitchFamily="34" charset="0"/>
              </a:rPr>
              <a:t>SWIFT</a:t>
            </a:r>
            <a:r>
              <a:rPr sz="1000" dirty="0">
                <a:solidFill>
                  <a:srgbClr val="231F20"/>
                </a:solidFill>
                <a:latin typeface="Calibri Light" panose="020F0302020204030204" pitchFamily="34" charset="0"/>
                <a:cs typeface="Calibri Light" panose="020F0302020204030204" pitchFamily="34" charset="0"/>
              </a:rPr>
              <a:t> code applies </a:t>
            </a:r>
            <a:r>
              <a:rPr lang="en-US" sz="1000" dirty="0">
                <a:solidFill>
                  <a:srgbClr val="231F20"/>
                </a:solidFill>
                <a:latin typeface="Calibri Light" panose="020F0302020204030204" pitchFamily="34" charset="0"/>
                <a:cs typeface="Calibri Light" panose="020F0302020204030204" pitchFamily="34" charset="0"/>
              </a:rPr>
              <a:t>only </a:t>
            </a:r>
            <a:r>
              <a:rPr sz="1000" dirty="0">
                <a:solidFill>
                  <a:srgbClr val="231F20"/>
                </a:solidFill>
                <a:latin typeface="Calibri Light" panose="020F0302020204030204" pitchFamily="34" charset="0"/>
                <a:cs typeface="Calibri Light" panose="020F0302020204030204" pitchFamily="34" charset="0"/>
              </a:rPr>
              <a:t>to </a:t>
            </a:r>
            <a:r>
              <a:rPr lang="en-US" sz="1000" dirty="0">
                <a:solidFill>
                  <a:srgbClr val="231F20"/>
                </a:solidFill>
                <a:latin typeface="Calibri Light" panose="020F0302020204030204" pitchFamily="34" charset="0"/>
                <a:cs typeface="Calibri Light" panose="020F0302020204030204" pitchFamily="34" charset="0"/>
              </a:rPr>
              <a:t>D</a:t>
            </a:r>
            <a:r>
              <a:rPr sz="1000" dirty="0">
                <a:solidFill>
                  <a:srgbClr val="231F20"/>
                </a:solidFill>
                <a:latin typeface="Calibri Light" panose="020F0302020204030204" pitchFamily="34" charset="0"/>
                <a:cs typeface="Calibri Light" panose="020F0302020204030204" pitchFamily="34" charset="0"/>
              </a:rPr>
              <a:t>ocument </a:t>
            </a:r>
            <a:r>
              <a:rPr lang="en-US" sz="1000" dirty="0">
                <a:solidFill>
                  <a:srgbClr val="231F20"/>
                </a:solidFill>
                <a:latin typeface="Calibri Light" panose="020F0302020204030204" pitchFamily="34" charset="0"/>
                <a:cs typeface="Calibri Light" panose="020F0302020204030204" pitchFamily="34" charset="0"/>
              </a:rPr>
              <a:t>A</a:t>
            </a:r>
            <a:r>
              <a:rPr sz="1000" dirty="0">
                <a:solidFill>
                  <a:srgbClr val="231F20"/>
                </a:solidFill>
                <a:latin typeface="Calibri Light" panose="020F0302020204030204" pitchFamily="34" charset="0"/>
                <a:cs typeface="Calibri Light" panose="020F0302020204030204" pitchFamily="34" charset="0"/>
              </a:rPr>
              <a:t>gainst </a:t>
            </a:r>
            <a:r>
              <a:rPr lang="en-US" sz="1000" dirty="0">
                <a:solidFill>
                  <a:srgbClr val="231F20"/>
                </a:solidFill>
                <a:latin typeface="Calibri Light" panose="020F0302020204030204" pitchFamily="34" charset="0"/>
                <a:cs typeface="Calibri Light" panose="020F0302020204030204" pitchFamily="34" charset="0"/>
              </a:rPr>
              <a:t>A</a:t>
            </a:r>
            <a:r>
              <a:rPr sz="1000" dirty="0">
                <a:solidFill>
                  <a:srgbClr val="231F20"/>
                </a:solidFill>
                <a:latin typeface="Calibri Light" panose="020F0302020204030204" pitchFamily="34" charset="0"/>
                <a:cs typeface="Calibri Light" panose="020F0302020204030204" pitchFamily="34" charset="0"/>
              </a:rPr>
              <a:t>cceptance and </a:t>
            </a:r>
            <a:r>
              <a:rPr lang="en-US" sz="1000" dirty="0">
                <a:solidFill>
                  <a:srgbClr val="231F20"/>
                </a:solidFill>
                <a:latin typeface="Calibri Light" panose="020F0302020204030204" pitchFamily="34" charset="0"/>
                <a:cs typeface="Calibri Light" panose="020F0302020204030204" pitchFamily="34" charset="0"/>
              </a:rPr>
              <a:t>D</a:t>
            </a:r>
            <a:r>
              <a:rPr sz="1000" dirty="0">
                <a:solidFill>
                  <a:srgbClr val="231F20"/>
                </a:solidFill>
                <a:latin typeface="Calibri Light" panose="020F0302020204030204" pitchFamily="34" charset="0"/>
                <a:cs typeface="Calibri Light" panose="020F0302020204030204" pitchFamily="34" charset="0"/>
              </a:rPr>
              <a:t>ocument </a:t>
            </a:r>
            <a:r>
              <a:rPr lang="en-US" sz="1000" dirty="0">
                <a:solidFill>
                  <a:srgbClr val="231F20"/>
                </a:solidFill>
                <a:latin typeface="Calibri Light" panose="020F0302020204030204" pitchFamily="34" charset="0"/>
                <a:cs typeface="Calibri Light" panose="020F0302020204030204" pitchFamily="34" charset="0"/>
              </a:rPr>
              <a:t>A</a:t>
            </a:r>
            <a:r>
              <a:rPr sz="1000" dirty="0">
                <a:solidFill>
                  <a:srgbClr val="231F20"/>
                </a:solidFill>
                <a:latin typeface="Calibri Light" panose="020F0302020204030204" pitchFamily="34" charset="0"/>
                <a:cs typeface="Calibri Light" panose="020F0302020204030204" pitchFamily="34" charset="0"/>
              </a:rPr>
              <a:t>gainst </a:t>
            </a:r>
            <a:r>
              <a:rPr lang="en-US" sz="1000" dirty="0">
                <a:solidFill>
                  <a:srgbClr val="231F20"/>
                </a:solidFill>
                <a:latin typeface="Calibri Light" panose="020F0302020204030204" pitchFamily="34" charset="0"/>
                <a:cs typeface="Calibri Light" panose="020F0302020204030204" pitchFamily="34" charset="0"/>
              </a:rPr>
              <a:t>P</a:t>
            </a:r>
            <a:r>
              <a:rPr sz="1000" dirty="0">
                <a:solidFill>
                  <a:srgbClr val="231F20"/>
                </a:solidFill>
                <a:latin typeface="Calibri Light" panose="020F0302020204030204" pitchFamily="34" charset="0"/>
                <a:cs typeface="Calibri Light" panose="020F0302020204030204" pitchFamily="34" charset="0"/>
              </a:rPr>
              <a:t>ayment </a:t>
            </a:r>
            <a:r>
              <a:rPr lang="en-US" sz="1000" dirty="0" err="1">
                <a:solidFill>
                  <a:srgbClr val="231F20"/>
                </a:solidFill>
                <a:latin typeface="Calibri Light" panose="020F0302020204030204" pitchFamily="34" charset="0"/>
                <a:cs typeface="Calibri Light" panose="020F0302020204030204" pitchFamily="34" charset="0"/>
              </a:rPr>
              <a:t>payment</a:t>
            </a:r>
            <a:r>
              <a:rPr lang="en-US" sz="1000"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method</a:t>
            </a:r>
            <a:r>
              <a:rPr lang="en-US" sz="1000" dirty="0">
                <a:solidFill>
                  <a:srgbClr val="231F20"/>
                </a:solidFill>
                <a:latin typeface="Calibri Light" panose="020F0302020204030204" pitchFamily="34" charset="0"/>
                <a:cs typeface="Calibri Light" panose="020F0302020204030204" pitchFamily="34" charset="0"/>
              </a:rPr>
              <a:t>s</a:t>
            </a:r>
            <a:r>
              <a:rPr sz="1000" dirty="0">
                <a:solidFill>
                  <a:srgbClr val="231F20"/>
                </a:solidFill>
                <a:latin typeface="Calibri Light" panose="020F0302020204030204" pitchFamily="34" charset="0"/>
                <a:cs typeface="Calibri Light" panose="020F0302020204030204" pitchFamily="34" charset="0"/>
              </a:rPr>
              <a:t>.</a:t>
            </a:r>
          </a:p>
        </p:txBody>
      </p:sp>
      <p:sp>
        <p:nvSpPr>
          <p:cNvPr id="19" name="object 19"/>
          <p:cNvSpPr/>
          <p:nvPr/>
        </p:nvSpPr>
        <p:spPr>
          <a:xfrm>
            <a:off x="8350119" y="4822039"/>
            <a:ext cx="1663064" cy="0"/>
          </a:xfrm>
          <a:custGeom>
            <a:avLst/>
            <a:gdLst/>
            <a:ahLst/>
            <a:cxnLst/>
            <a:rect l="l" t="t" r="r" b="b"/>
            <a:pathLst>
              <a:path w="1663065">
                <a:moveTo>
                  <a:pt x="0" y="0"/>
                </a:moveTo>
                <a:lnTo>
                  <a:pt x="1663014" y="0"/>
                </a:lnTo>
              </a:path>
            </a:pathLst>
          </a:custGeom>
          <a:ln w="3175">
            <a:solidFill>
              <a:srgbClr val="BCBEC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CFAEBF50-B563-7B15-D0AD-F618D437621D}"/>
              </a:ext>
            </a:extLst>
          </p:cNvPr>
          <p:cNvSpPr txBox="1"/>
          <p:nvPr/>
        </p:nvSpPr>
        <p:spPr>
          <a:xfrm>
            <a:off x="4356100" y="3163358"/>
            <a:ext cx="3891297" cy="553998"/>
          </a:xfrm>
          <a:prstGeom prst="rect">
            <a:avLst/>
          </a:prstGeom>
          <a:noFill/>
        </p:spPr>
        <p:txBody>
          <a:bodyPr wrap="square">
            <a:spAutoFit/>
          </a:bodyPr>
          <a:lstStyle/>
          <a:p>
            <a:pPr marL="12700" marR="345440" algn="just">
              <a:lnSpc>
                <a:spcPct val="100000"/>
              </a:lnSpc>
              <a:spcBef>
                <a:spcPts val="1170"/>
              </a:spcBef>
            </a:pPr>
            <a:r>
              <a:rPr lang="en-US" sz="1000" dirty="0">
                <a:solidFill>
                  <a:srgbClr val="231F20"/>
                </a:solidFill>
                <a:latin typeface="Calibri Light" panose="020F0302020204030204" pitchFamily="34" charset="0"/>
                <a:cs typeface="Calibri Light" panose="020F0302020204030204" pitchFamily="34" charset="0"/>
              </a:rPr>
              <a:t>Bank of America Merrill Lynch is our main service bank. There are two main payment methods that we offer including Telegraphic Transfer and bank swift.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88710" y="7139354"/>
            <a:ext cx="109220" cy="208279"/>
          </a:xfrm>
          <a:prstGeom prst="rect">
            <a:avLst/>
          </a:prstGeom>
        </p:spPr>
        <p:txBody>
          <a:bodyPr vert="horz" wrap="square" lIns="0" tIns="12700" rIns="0" bIns="0" rtlCol="0">
            <a:spAutoFit/>
          </a:bodyPr>
          <a:lstStyle/>
          <a:p>
            <a:pPr marL="12700">
              <a:lnSpc>
                <a:spcPct val="100000"/>
              </a:lnSpc>
              <a:spcBef>
                <a:spcPts val="100"/>
              </a:spcBef>
            </a:pPr>
            <a:r>
              <a:rPr sz="1200" i="1" spc="45" dirty="0">
                <a:solidFill>
                  <a:srgbClr val="5A5C5F"/>
                </a:solidFill>
                <a:latin typeface="Calibri"/>
                <a:cs typeface="Calibri"/>
              </a:rPr>
              <a:t>7</a:t>
            </a:r>
            <a:endParaRPr sz="1200">
              <a:latin typeface="Calibri"/>
              <a:cs typeface="Calibri"/>
            </a:endParaRPr>
          </a:p>
        </p:txBody>
      </p:sp>
      <p:sp>
        <p:nvSpPr>
          <p:cNvPr id="3" name="object 3"/>
          <p:cNvSpPr txBox="1">
            <a:spLocks noGrp="1"/>
          </p:cNvSpPr>
          <p:nvPr>
            <p:ph type="title"/>
          </p:nvPr>
        </p:nvSpPr>
        <p:spPr>
          <a:xfrm>
            <a:off x="605264" y="268017"/>
            <a:ext cx="9313435" cy="505908"/>
          </a:xfrm>
          <a:prstGeom prst="rect">
            <a:avLst/>
          </a:prstGeom>
        </p:spPr>
        <p:txBody>
          <a:bodyPr vert="horz" wrap="square" lIns="0" tIns="13335" rIns="0" bIns="0" rtlCol="0">
            <a:spAutoFit/>
          </a:bodyPr>
          <a:lstStyle/>
          <a:p>
            <a:pPr marL="12700">
              <a:lnSpc>
                <a:spcPct val="100000"/>
              </a:lnSpc>
              <a:spcBef>
                <a:spcPts val="105"/>
              </a:spcBef>
            </a:pPr>
            <a:r>
              <a:rPr lang="en-US" dirty="0"/>
              <a:t>How long in advance do I need to prepare for my order?</a:t>
            </a:r>
            <a:endParaRPr b="1" spc="-10" dirty="0">
              <a:latin typeface="Calibri Light" panose="020F0302020204030204" pitchFamily="34" charset="0"/>
              <a:cs typeface="Calibri Light" panose="020F0302020204030204" pitchFamily="34" charset="0"/>
            </a:endParaRPr>
          </a:p>
        </p:txBody>
      </p:sp>
      <p:sp>
        <p:nvSpPr>
          <p:cNvPr id="4" name="object 4"/>
          <p:cNvSpPr txBox="1"/>
          <p:nvPr/>
        </p:nvSpPr>
        <p:spPr>
          <a:xfrm>
            <a:off x="605265" y="923810"/>
            <a:ext cx="8815593" cy="474489"/>
          </a:xfrm>
          <a:prstGeom prst="rect">
            <a:avLst/>
          </a:prstGeom>
        </p:spPr>
        <p:txBody>
          <a:bodyPr vert="horz" wrap="square" lIns="0" tIns="12700" rIns="0" bIns="0" rtlCol="0">
            <a:spAutoFit/>
          </a:bodyPr>
          <a:lstStyle/>
          <a:p>
            <a:pPr marL="12700">
              <a:lnSpc>
                <a:spcPct val="100000"/>
              </a:lnSpc>
              <a:spcBef>
                <a:spcPts val="100"/>
              </a:spcBef>
            </a:pPr>
            <a:r>
              <a:rPr lang="en-US" sz="1000" dirty="0">
                <a:solidFill>
                  <a:schemeClr val="tx1"/>
                </a:solidFill>
                <a:latin typeface="Calibri Light" panose="020F0302020204030204" pitchFamily="34" charset="0"/>
                <a:cs typeface="Calibri Light" panose="020F0302020204030204" pitchFamily="34" charset="0"/>
              </a:rPr>
              <a:t>To ensure on-time delivery in accordance with ExxonMobil’s delivery lead time, please place your order in advance – prior to the minimum transportation transit time indicated in the table below. The estimated transportation transit time includes both loading and transit duration from our loading point to your unloading location. Please note that the transit time provided is subject to product and vessel/truck availability.</a:t>
            </a:r>
          </a:p>
        </p:txBody>
      </p:sp>
      <p:graphicFrame>
        <p:nvGraphicFramePr>
          <p:cNvPr id="6" name="object 6"/>
          <p:cNvGraphicFramePr>
            <a:graphicFrameLocks noGrp="1"/>
          </p:cNvGraphicFramePr>
          <p:nvPr>
            <p:extLst>
              <p:ext uri="{D42A27DB-BD31-4B8C-83A1-F6EECF244321}">
                <p14:modId xmlns:p14="http://schemas.microsoft.com/office/powerpoint/2010/main" val="2469587009"/>
              </p:ext>
            </p:extLst>
          </p:nvPr>
        </p:nvGraphicFramePr>
        <p:xfrm>
          <a:off x="5321300" y="1547219"/>
          <a:ext cx="4099558" cy="1282341"/>
        </p:xfrm>
        <a:graphic>
          <a:graphicData uri="http://schemas.openxmlformats.org/drawingml/2006/table">
            <a:tbl>
              <a:tblPr firstRow="1" bandRow="1">
                <a:tableStyleId>{2D5ABB26-0587-4C30-8999-92F81FD0307C}</a:tableStyleId>
              </a:tblPr>
              <a:tblGrid>
                <a:gridCol w="863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559558">
                  <a:extLst>
                    <a:ext uri="{9D8B030D-6E8A-4147-A177-3AD203B41FA5}">
                      <a16:colId xmlns:a16="http://schemas.microsoft.com/office/drawing/2014/main" val="20004"/>
                    </a:ext>
                  </a:extLst>
                </a:gridCol>
              </a:tblGrid>
              <a:tr h="557806">
                <a:tc>
                  <a:txBody>
                    <a:bodyPr/>
                    <a:lstStyle/>
                    <a:p>
                      <a:pPr marL="50800" algn="ctr" fontAlgn="ctr">
                        <a:lnSpc>
                          <a:spcPct val="100000"/>
                        </a:lnSpc>
                        <a:spcBef>
                          <a:spcPts val="745"/>
                        </a:spcBef>
                      </a:pPr>
                      <a:r>
                        <a:rPr lang="en-US" sz="1000" b="1" dirty="0">
                          <a:solidFill>
                            <a:srgbClr val="FFFFFF"/>
                          </a:solidFill>
                          <a:latin typeface="Calibri"/>
                          <a:ea typeface="+mn-ea"/>
                          <a:cs typeface="Calibri"/>
                        </a:rPr>
                        <a:t>Transportation Mode</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B5D"/>
                    </a:solidFill>
                  </a:tcPr>
                </a:tc>
                <a:tc>
                  <a:txBody>
                    <a:bodyPr/>
                    <a:lstStyle/>
                    <a:p>
                      <a:pPr marL="50800" algn="ctr" fontAlgn="ctr">
                        <a:lnSpc>
                          <a:spcPct val="100000"/>
                        </a:lnSpc>
                        <a:spcBef>
                          <a:spcPts val="745"/>
                        </a:spcBef>
                      </a:pPr>
                      <a:r>
                        <a:rPr lang="en-US" sz="1000" b="1" dirty="0">
                          <a:solidFill>
                            <a:srgbClr val="FFFFFF"/>
                          </a:solidFill>
                          <a:latin typeface="Calibri"/>
                          <a:ea typeface="+mn-ea"/>
                          <a:cs typeface="Calibri"/>
                        </a:rPr>
                        <a:t>Loading Country</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B5D"/>
                    </a:solidFill>
                  </a:tcPr>
                </a:tc>
                <a:tc>
                  <a:txBody>
                    <a:bodyPr/>
                    <a:lstStyle/>
                    <a:p>
                      <a:pPr marL="50800" algn="ctr" fontAlgn="ctr">
                        <a:lnSpc>
                          <a:spcPct val="100000"/>
                        </a:lnSpc>
                        <a:spcBef>
                          <a:spcPts val="745"/>
                        </a:spcBef>
                      </a:pPr>
                      <a:r>
                        <a:rPr lang="en-US" sz="1000" b="1" dirty="0">
                          <a:solidFill>
                            <a:srgbClr val="FFFFFF"/>
                          </a:solidFill>
                          <a:latin typeface="Calibri"/>
                          <a:ea typeface="+mn-ea"/>
                          <a:cs typeface="Calibri"/>
                        </a:rPr>
                        <a:t>Destination Area</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B5D"/>
                    </a:solidFill>
                  </a:tcPr>
                </a:tc>
                <a:tc>
                  <a:txBody>
                    <a:bodyPr/>
                    <a:lstStyle/>
                    <a:p>
                      <a:pPr marL="50800" algn="ctr" fontAlgn="ctr">
                        <a:lnSpc>
                          <a:spcPct val="100000"/>
                        </a:lnSpc>
                        <a:spcBef>
                          <a:spcPts val="745"/>
                        </a:spcBef>
                      </a:pPr>
                      <a:r>
                        <a:rPr lang="en-US" sz="1000" b="1" dirty="0">
                          <a:solidFill>
                            <a:srgbClr val="FFFFFF"/>
                          </a:solidFill>
                          <a:latin typeface="Calibri"/>
                          <a:ea typeface="+mn-ea"/>
                          <a:cs typeface="Calibri"/>
                        </a:rPr>
                        <a:t>Average transportation transit time (days)</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B5D"/>
                    </a:solidFill>
                  </a:tcPr>
                </a:tc>
                <a:extLst>
                  <a:ext uri="{0D108BD9-81ED-4DB2-BD59-A6C34878D82A}">
                    <a16:rowId xmlns:a16="http://schemas.microsoft.com/office/drawing/2014/main" val="10000"/>
                  </a:ext>
                </a:extLst>
              </a:tr>
              <a:tr h="182245">
                <a:tc rowSpan="3">
                  <a:txBody>
                    <a:bodyPr/>
                    <a:lstStyle/>
                    <a:p>
                      <a:pPr marL="50800" algn="ctr">
                        <a:lnSpc>
                          <a:spcPct val="100000"/>
                        </a:lnSpc>
                        <a:spcBef>
                          <a:spcPts val="5"/>
                        </a:spcBef>
                      </a:pPr>
                      <a:r>
                        <a:rPr lang="en-US" sz="850" dirty="0">
                          <a:solidFill>
                            <a:schemeClr val="tx1"/>
                          </a:solidFill>
                          <a:latin typeface="Calibri"/>
                          <a:cs typeface="Calibri"/>
                        </a:rPr>
                        <a:t>Onshore</a:t>
                      </a:r>
                      <a:endParaRPr sz="850" dirty="0">
                        <a:solidFill>
                          <a:schemeClr val="tx1"/>
                        </a:solidFill>
                        <a:latin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2"/>
                    </a:solidFill>
                  </a:tcPr>
                </a:tc>
                <a:tc rowSpan="3">
                  <a:txBody>
                    <a:bodyPr/>
                    <a:lstStyle/>
                    <a:p>
                      <a:pPr marL="0" algn="ctr" fontAlgn="ctr">
                        <a:lnSpc>
                          <a:spcPct val="100000"/>
                        </a:lnSpc>
                        <a:spcBef>
                          <a:spcPts val="5"/>
                        </a:spcBef>
                      </a:pPr>
                      <a:r>
                        <a:rPr lang="en-US" sz="850" b="0" i="0" u="none" strike="noStrike" dirty="0">
                          <a:solidFill>
                            <a:schemeClr val="tx1"/>
                          </a:solidFill>
                          <a:effectLst/>
                          <a:latin typeface="+mn-lt"/>
                          <a:ea typeface="+mn-ea"/>
                          <a:cs typeface="+mn-cs"/>
                        </a:rPr>
                        <a:t>Singapore</a:t>
                      </a:r>
                      <a:endParaRPr sz="850" b="0" i="0" u="none" strike="noStrike"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fontAlgn="ctr">
                        <a:lnSpc>
                          <a:spcPct val="100000"/>
                        </a:lnSpc>
                        <a:spcBef>
                          <a:spcPts val="185"/>
                        </a:spcBef>
                      </a:pPr>
                      <a:r>
                        <a:rPr sz="850" b="0" i="0" u="none" strike="noStrike" dirty="0">
                          <a:solidFill>
                            <a:schemeClr val="tx1"/>
                          </a:solidFill>
                          <a:effectLst/>
                          <a:latin typeface="+mn-lt"/>
                          <a:ea typeface="+mn-ea"/>
                          <a:cs typeface="+mn-cs"/>
                        </a:rPr>
                        <a:t>Within Singapore</a:t>
                      </a:r>
                    </a:p>
                  </a:txBody>
                  <a:tcPr marL="0" marR="0"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fontAlgn="ctr">
                        <a:lnSpc>
                          <a:spcPct val="100000"/>
                        </a:lnSpc>
                        <a:spcBef>
                          <a:spcPts val="185"/>
                        </a:spcBef>
                      </a:pPr>
                      <a:r>
                        <a:rPr lang="en-US" sz="850" b="0" i="0" u="none" strike="noStrike" dirty="0">
                          <a:solidFill>
                            <a:schemeClr val="tx1"/>
                          </a:solidFill>
                          <a:effectLst/>
                          <a:latin typeface="+mn-lt"/>
                          <a:ea typeface="+mn-ea"/>
                          <a:cs typeface="+mn-cs"/>
                          <a:sym typeface="Wingdings" panose="05000000000000000000" pitchFamily="2" charset="2"/>
                        </a:rPr>
                        <a:t>1</a:t>
                      </a:r>
                      <a:endParaRPr sz="850" b="0" i="0" u="none" strike="noStrike" dirty="0">
                        <a:solidFill>
                          <a:schemeClr val="tx1"/>
                        </a:solidFill>
                        <a:effectLst/>
                        <a:latin typeface="+mn-lt"/>
                        <a:ea typeface="+mn-ea"/>
                        <a:cs typeface="+mn-cs"/>
                      </a:endParaRPr>
                    </a:p>
                  </a:txBody>
                  <a:tcPr marL="0" marR="0"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468785545"/>
                  </a:ext>
                </a:extLst>
              </a:tr>
              <a:tr h="182245">
                <a:tc vMerge="1">
                  <a:txBody>
                    <a:bodyPr/>
                    <a:lstStyle/>
                    <a:p>
                      <a:pPr marL="50800">
                        <a:lnSpc>
                          <a:spcPct val="100000"/>
                        </a:lnSpc>
                        <a:spcBef>
                          <a:spcPts val="5"/>
                        </a:spcBef>
                      </a:pPr>
                      <a:endParaRPr sz="850" dirty="0">
                        <a:solidFill>
                          <a:schemeClr val="tx1"/>
                        </a:solidFill>
                        <a:latin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2"/>
                    </a:solidFill>
                  </a:tcPr>
                </a:tc>
                <a:tc vMerge="1">
                  <a:txBody>
                    <a:bodyPr/>
                    <a:lstStyle/>
                    <a:p>
                      <a:pPr marL="50800">
                        <a:lnSpc>
                          <a:spcPct val="100000"/>
                        </a:lnSpc>
                        <a:spcBef>
                          <a:spcPts val="5"/>
                        </a:spcBef>
                      </a:pPr>
                      <a:endParaRPr sz="850" dirty="0">
                        <a:solidFill>
                          <a:schemeClr val="tx1"/>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2"/>
                    </a:solidFill>
                  </a:tcPr>
                </a:tc>
                <a:tc>
                  <a:txBody>
                    <a:bodyPr/>
                    <a:lstStyle/>
                    <a:p>
                      <a:pPr marL="0" marR="142875" algn="ctr" fontAlgn="ctr">
                        <a:lnSpc>
                          <a:spcPts val="819"/>
                        </a:lnSpc>
                        <a:spcBef>
                          <a:spcPts val="380"/>
                        </a:spcBef>
                      </a:pPr>
                      <a:r>
                        <a:rPr sz="850" b="0" i="0" u="none" strike="noStrike" dirty="0">
                          <a:solidFill>
                            <a:schemeClr val="tx1"/>
                          </a:solidFill>
                          <a:effectLst/>
                          <a:latin typeface="+mn-lt"/>
                          <a:ea typeface="+mn-ea"/>
                          <a:cs typeface="+mn-cs"/>
                        </a:rPr>
                        <a:t>Malaysia (All states except Perlis)</a:t>
                      </a:r>
                    </a:p>
                  </a:txBody>
                  <a:tcPr marL="0" marR="0" marT="482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fontAlgn="ctr">
                        <a:lnSpc>
                          <a:spcPct val="100000"/>
                        </a:lnSpc>
                        <a:spcBef>
                          <a:spcPts val="185"/>
                        </a:spcBef>
                      </a:pPr>
                      <a:r>
                        <a:rPr lang="en-US" sz="850" b="0" i="0" u="none" strike="noStrike" dirty="0">
                          <a:solidFill>
                            <a:schemeClr val="tx1"/>
                          </a:solidFill>
                          <a:effectLst/>
                          <a:latin typeface="+mn-lt"/>
                          <a:ea typeface="+mn-ea"/>
                          <a:cs typeface="+mn-cs"/>
                          <a:sym typeface="Wingdings" panose="05000000000000000000" pitchFamily="2" charset="2"/>
                        </a:rPr>
                        <a:t>2</a:t>
                      </a:r>
                      <a:endParaRPr sz="850" b="0" i="0" u="none" strike="noStrike" dirty="0">
                        <a:solidFill>
                          <a:schemeClr val="tx1"/>
                        </a:solidFill>
                        <a:effectLst/>
                        <a:latin typeface="+mn-lt"/>
                        <a:ea typeface="+mn-ea"/>
                        <a:cs typeface="+mn-cs"/>
                      </a:endParaRPr>
                    </a:p>
                  </a:txBody>
                  <a:tcPr marL="0" marR="0"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598359242"/>
                  </a:ext>
                </a:extLst>
              </a:tr>
              <a:tr h="182245">
                <a:tc vMerge="1">
                  <a:txBody>
                    <a:bodyPr/>
                    <a:lstStyle/>
                    <a:p>
                      <a:pPr marL="50800">
                        <a:lnSpc>
                          <a:spcPct val="100000"/>
                        </a:lnSpc>
                        <a:spcBef>
                          <a:spcPts val="5"/>
                        </a:spcBef>
                      </a:pPr>
                      <a:endParaRPr sz="850" dirty="0">
                        <a:solidFill>
                          <a:schemeClr val="tx1"/>
                        </a:solidFill>
                        <a:latin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2"/>
                    </a:solidFill>
                  </a:tcPr>
                </a:tc>
                <a:tc vMerge="1">
                  <a:txBody>
                    <a:bodyPr/>
                    <a:lstStyle/>
                    <a:p>
                      <a:pPr marL="50800">
                        <a:lnSpc>
                          <a:spcPct val="100000"/>
                        </a:lnSpc>
                        <a:spcBef>
                          <a:spcPts val="5"/>
                        </a:spcBef>
                      </a:pPr>
                      <a:endParaRPr sz="850" dirty="0">
                        <a:solidFill>
                          <a:schemeClr val="tx1"/>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2"/>
                    </a:solidFill>
                  </a:tcPr>
                </a:tc>
                <a:tc>
                  <a:txBody>
                    <a:bodyPr/>
                    <a:lstStyle/>
                    <a:p>
                      <a:pPr marL="0" algn="ctr" fontAlgn="ctr">
                        <a:lnSpc>
                          <a:spcPct val="100000"/>
                        </a:lnSpc>
                        <a:spcBef>
                          <a:spcPts val="175"/>
                        </a:spcBef>
                      </a:pPr>
                      <a:r>
                        <a:rPr sz="850" b="0" i="0" u="none" strike="noStrike" dirty="0">
                          <a:solidFill>
                            <a:schemeClr val="tx1"/>
                          </a:solidFill>
                          <a:effectLst/>
                          <a:latin typeface="+mn-lt"/>
                          <a:ea typeface="+mn-ea"/>
                          <a:cs typeface="+mn-cs"/>
                        </a:rPr>
                        <a:t>Malaysia (Perlis)</a:t>
                      </a:r>
                    </a:p>
                  </a:txBody>
                  <a:tcPr marL="0" marR="0" marT="222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fontAlgn="ctr">
                        <a:lnSpc>
                          <a:spcPct val="100000"/>
                        </a:lnSpc>
                        <a:spcBef>
                          <a:spcPts val="175"/>
                        </a:spcBef>
                      </a:pPr>
                      <a:r>
                        <a:rPr lang="en-US" sz="850" b="0" i="0" u="none" strike="noStrike" dirty="0">
                          <a:solidFill>
                            <a:schemeClr val="tx1"/>
                          </a:solidFill>
                          <a:effectLst/>
                          <a:latin typeface="+mn-lt"/>
                          <a:ea typeface="+mn-ea"/>
                          <a:cs typeface="+mn-cs"/>
                          <a:sym typeface="Wingdings" panose="05000000000000000000" pitchFamily="2" charset="2"/>
                        </a:rPr>
                        <a:t>4</a:t>
                      </a:r>
                      <a:endParaRPr sz="850" b="0" i="0" u="none" strike="noStrike" dirty="0">
                        <a:solidFill>
                          <a:schemeClr val="tx1"/>
                        </a:solidFill>
                        <a:effectLst/>
                        <a:latin typeface="+mn-lt"/>
                        <a:ea typeface="+mn-ea"/>
                        <a:cs typeface="+mn-cs"/>
                      </a:endParaRPr>
                    </a:p>
                  </a:txBody>
                  <a:tcPr marL="0" marR="0" marT="222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148768915"/>
                  </a:ext>
                </a:extLst>
              </a:tr>
            </a:tbl>
          </a:graphicData>
        </a:graphic>
      </p:graphicFrame>
      <p:graphicFrame>
        <p:nvGraphicFramePr>
          <p:cNvPr id="12" name="Table 11">
            <a:extLst>
              <a:ext uri="{FF2B5EF4-FFF2-40B4-BE49-F238E27FC236}">
                <a16:creationId xmlns:a16="http://schemas.microsoft.com/office/drawing/2014/main" id="{10F2237A-0983-F02D-F31D-B83213ACD815}"/>
              </a:ext>
            </a:extLst>
          </p:cNvPr>
          <p:cNvGraphicFramePr>
            <a:graphicFrameLocks noGrp="1"/>
          </p:cNvGraphicFramePr>
          <p:nvPr>
            <p:extLst>
              <p:ext uri="{D42A27DB-BD31-4B8C-83A1-F6EECF244321}">
                <p14:modId xmlns:p14="http://schemas.microsoft.com/office/powerpoint/2010/main" val="3357323297"/>
              </p:ext>
            </p:extLst>
          </p:nvPr>
        </p:nvGraphicFramePr>
        <p:xfrm>
          <a:off x="610876" y="1547219"/>
          <a:ext cx="4278623" cy="5316328"/>
        </p:xfrm>
        <a:graphic>
          <a:graphicData uri="http://schemas.openxmlformats.org/drawingml/2006/table">
            <a:tbl>
              <a:tblPr firstRow="1" bandRow="1"/>
              <a:tblGrid>
                <a:gridCol w="887655">
                  <a:extLst>
                    <a:ext uri="{9D8B030D-6E8A-4147-A177-3AD203B41FA5}">
                      <a16:colId xmlns:a16="http://schemas.microsoft.com/office/drawing/2014/main" val="2443080224"/>
                    </a:ext>
                  </a:extLst>
                </a:gridCol>
                <a:gridCol w="875720">
                  <a:extLst>
                    <a:ext uri="{9D8B030D-6E8A-4147-A177-3AD203B41FA5}">
                      <a16:colId xmlns:a16="http://schemas.microsoft.com/office/drawing/2014/main" val="1732130712"/>
                    </a:ext>
                  </a:extLst>
                </a:gridCol>
                <a:gridCol w="1034942">
                  <a:extLst>
                    <a:ext uri="{9D8B030D-6E8A-4147-A177-3AD203B41FA5}">
                      <a16:colId xmlns:a16="http://schemas.microsoft.com/office/drawing/2014/main" val="3923747534"/>
                    </a:ext>
                  </a:extLst>
                </a:gridCol>
                <a:gridCol w="1480306">
                  <a:extLst>
                    <a:ext uri="{9D8B030D-6E8A-4147-A177-3AD203B41FA5}">
                      <a16:colId xmlns:a16="http://schemas.microsoft.com/office/drawing/2014/main" val="3752423126"/>
                    </a:ext>
                  </a:extLst>
                </a:gridCol>
              </a:tblGrid>
              <a:tr h="767035">
                <a:tc>
                  <a:txBody>
                    <a:bodyPr/>
                    <a:lstStyle/>
                    <a:p>
                      <a:pPr marL="50800" algn="ctr" fontAlgn="ctr">
                        <a:lnSpc>
                          <a:spcPct val="100000"/>
                        </a:lnSpc>
                        <a:spcBef>
                          <a:spcPts val="745"/>
                        </a:spcBef>
                      </a:pPr>
                      <a:r>
                        <a:rPr lang="en-US" sz="1000" b="1" dirty="0">
                          <a:solidFill>
                            <a:srgbClr val="FFFFFF"/>
                          </a:solidFill>
                          <a:latin typeface="Calibri"/>
                          <a:ea typeface="+mn-ea"/>
                          <a:cs typeface="Calibri"/>
                        </a:rPr>
                        <a:t>Transportation Mode</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B5D"/>
                    </a:solidFill>
                  </a:tcPr>
                </a:tc>
                <a:tc>
                  <a:txBody>
                    <a:bodyPr/>
                    <a:lstStyle/>
                    <a:p>
                      <a:pPr marL="50800" algn="ctr" fontAlgn="ctr">
                        <a:lnSpc>
                          <a:spcPct val="100000"/>
                        </a:lnSpc>
                        <a:spcBef>
                          <a:spcPts val="745"/>
                        </a:spcBef>
                      </a:pPr>
                      <a:r>
                        <a:rPr lang="en-US" sz="1000" b="1" dirty="0">
                          <a:solidFill>
                            <a:srgbClr val="FFFFFF"/>
                          </a:solidFill>
                          <a:latin typeface="Calibri"/>
                          <a:ea typeface="+mn-ea"/>
                          <a:cs typeface="Calibri"/>
                        </a:rPr>
                        <a:t>Loading Country</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B5D"/>
                    </a:solidFill>
                  </a:tcPr>
                </a:tc>
                <a:tc>
                  <a:txBody>
                    <a:bodyPr/>
                    <a:lstStyle/>
                    <a:p>
                      <a:pPr marL="50800" algn="ctr" fontAlgn="ctr">
                        <a:lnSpc>
                          <a:spcPct val="100000"/>
                        </a:lnSpc>
                        <a:spcBef>
                          <a:spcPts val="745"/>
                        </a:spcBef>
                      </a:pPr>
                      <a:r>
                        <a:rPr lang="en-US" sz="1000" b="1" dirty="0">
                          <a:solidFill>
                            <a:srgbClr val="FFFFFF"/>
                          </a:solidFill>
                          <a:latin typeface="Calibri"/>
                          <a:ea typeface="+mn-ea"/>
                          <a:cs typeface="Calibri"/>
                        </a:rPr>
                        <a:t>Destination Area</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B5D"/>
                    </a:solidFill>
                  </a:tcPr>
                </a:tc>
                <a:tc>
                  <a:txBody>
                    <a:bodyPr/>
                    <a:lstStyle/>
                    <a:p>
                      <a:pPr marL="50800" algn="ctr" fontAlgn="ctr">
                        <a:lnSpc>
                          <a:spcPct val="100000"/>
                        </a:lnSpc>
                        <a:spcBef>
                          <a:spcPts val="745"/>
                        </a:spcBef>
                      </a:pPr>
                      <a:r>
                        <a:rPr lang="en-US" sz="1000" b="1" dirty="0">
                          <a:solidFill>
                            <a:srgbClr val="FFFFFF"/>
                          </a:solidFill>
                          <a:latin typeface="Calibri"/>
                          <a:ea typeface="+mn-ea"/>
                          <a:cs typeface="Calibri"/>
                        </a:rPr>
                        <a:t>Average transportation transit time (days)</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B5D"/>
                    </a:solidFill>
                  </a:tcPr>
                </a:tc>
                <a:extLst>
                  <a:ext uri="{0D108BD9-81ED-4DB2-BD59-A6C34878D82A}">
                    <a16:rowId xmlns:a16="http://schemas.microsoft.com/office/drawing/2014/main" val="2812706368"/>
                  </a:ext>
                </a:extLst>
              </a:tr>
              <a:tr h="191577">
                <a:tc rowSpan="21">
                  <a:txBody>
                    <a:bodyPr/>
                    <a:lstStyle/>
                    <a:p>
                      <a:pPr algn="ctr" fontAlgn="ctr"/>
                      <a:r>
                        <a:rPr lang="en-US" sz="850" b="0" i="0" u="none" strike="noStrike" dirty="0">
                          <a:effectLst/>
                          <a:latin typeface="+mn-lt"/>
                        </a:rPr>
                        <a:t>Marine </a:t>
                      </a:r>
                      <a:r>
                        <a:rPr lang="en-US" sz="850" b="0" i="0" u="none" strike="noStrike" dirty="0" err="1">
                          <a:effectLst/>
                          <a:latin typeface="+mn-lt"/>
                        </a:rPr>
                        <a:t>Isocontainer</a:t>
                      </a:r>
                      <a:endParaRPr lang="en-US" sz="850" b="0" i="0" u="none" strike="noStrike" dirty="0">
                        <a:effectLst/>
                        <a:latin typeface="+mn-lt"/>
                      </a:endParaRP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2"/>
                    </a:solidFill>
                  </a:tcPr>
                </a:tc>
                <a:tc rowSpan="7">
                  <a:txBody>
                    <a:bodyPr/>
                    <a:lstStyle/>
                    <a:p>
                      <a:pPr marL="0" algn="ctr" fontAlgn="ctr"/>
                      <a:r>
                        <a:rPr lang="en-US" sz="850" b="0" i="0" u="none" strike="noStrike" dirty="0">
                          <a:solidFill>
                            <a:schemeClr val="tx1"/>
                          </a:solidFill>
                          <a:effectLst/>
                          <a:latin typeface="+mn-lt"/>
                          <a:ea typeface="+mn-ea"/>
                          <a:cs typeface="+mn-cs"/>
                        </a:rPr>
                        <a:t>Singapore</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Australia</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35</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43558812"/>
                  </a:ext>
                </a:extLst>
              </a:tr>
              <a:tr h="235425">
                <a:tc vMerge="1">
                  <a:txBody>
                    <a:bodyPr/>
                    <a:lstStyle/>
                    <a:p>
                      <a:endParaRPr lang="en-US"/>
                    </a:p>
                  </a:txBody>
                  <a:tcPr>
                    <a:lnT w="12700" cmpd="sng">
                      <a:noFill/>
                      <a:prstDash val="solid"/>
                    </a:lnT>
                  </a:tcPr>
                </a:tc>
                <a:tc vMerge="1">
                  <a:txBody>
                    <a:bodyPr/>
                    <a:lstStyle/>
                    <a:p>
                      <a:endParaRPr lang="en-US"/>
                    </a:p>
                  </a:txBody>
                  <a:tcPr>
                    <a:lnT w="12700" cmpd="sng">
                      <a:noFill/>
                      <a:prstDash val="solid"/>
                    </a:lnT>
                  </a:tcPr>
                </a:tc>
                <a:tc>
                  <a:txBody>
                    <a:bodyPr/>
                    <a:lstStyle/>
                    <a:p>
                      <a:pPr marL="0" algn="ctr" fontAlgn="ctr"/>
                      <a:r>
                        <a:rPr lang="en-US" sz="850" b="0" i="0" u="none" strike="noStrike" dirty="0">
                          <a:solidFill>
                            <a:schemeClr val="tx1"/>
                          </a:solidFill>
                          <a:effectLst/>
                          <a:latin typeface="+mn-lt"/>
                          <a:ea typeface="+mn-ea"/>
                          <a:cs typeface="+mn-cs"/>
                        </a:rPr>
                        <a:t>China</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45-60</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92331035"/>
                  </a:ext>
                </a:extLst>
              </a:tr>
              <a:tr h="191577">
                <a:tc vMerge="1">
                  <a:txBody>
                    <a:bodyPr/>
                    <a:lstStyle/>
                    <a:p>
                      <a:endParaRPr lang="en-US"/>
                    </a:p>
                  </a:txBody>
                  <a:tcPr/>
                </a:tc>
                <a:tc vMerge="1">
                  <a:txBody>
                    <a:bodyPr/>
                    <a:lstStyle/>
                    <a:p>
                      <a:endParaRPr lang="en-US"/>
                    </a:p>
                  </a:txBody>
                  <a:tcPr/>
                </a:tc>
                <a:tc>
                  <a:txBody>
                    <a:bodyPr/>
                    <a:lstStyle/>
                    <a:p>
                      <a:pPr marL="0" algn="ctr" fontAlgn="ctr"/>
                      <a:r>
                        <a:rPr lang="en-US" sz="850" b="0" i="0" u="none" strike="noStrike" dirty="0">
                          <a:solidFill>
                            <a:schemeClr val="tx1"/>
                          </a:solidFill>
                          <a:effectLst/>
                          <a:latin typeface="+mn-lt"/>
                          <a:ea typeface="+mn-ea"/>
                          <a:cs typeface="+mn-cs"/>
                        </a:rPr>
                        <a:t>Hong Kong</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40</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171275540"/>
                  </a:ext>
                </a:extLst>
              </a:tr>
              <a:tr h="191577">
                <a:tc vMerge="1">
                  <a:txBody>
                    <a:bodyPr/>
                    <a:lstStyle/>
                    <a:p>
                      <a:endParaRPr lang="en-US"/>
                    </a:p>
                  </a:txBody>
                  <a:tcPr/>
                </a:tc>
                <a:tc vMerge="1">
                  <a:txBody>
                    <a:bodyPr/>
                    <a:lstStyle/>
                    <a:p>
                      <a:endParaRPr lang="en-US"/>
                    </a:p>
                  </a:txBody>
                  <a:tcPr/>
                </a:tc>
                <a:tc>
                  <a:txBody>
                    <a:bodyPr/>
                    <a:lstStyle/>
                    <a:p>
                      <a:pPr marL="0" algn="ctr" fontAlgn="ctr"/>
                      <a:r>
                        <a:rPr lang="en-US" sz="850" b="0" i="0" u="none" strike="noStrike" dirty="0">
                          <a:solidFill>
                            <a:schemeClr val="tx1"/>
                          </a:solidFill>
                          <a:effectLst/>
                          <a:latin typeface="+mn-lt"/>
                          <a:ea typeface="+mn-ea"/>
                          <a:cs typeface="+mn-cs"/>
                        </a:rPr>
                        <a:t>Indonesia</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25</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85508695"/>
                  </a:ext>
                </a:extLst>
              </a:tr>
              <a:tr h="235425">
                <a:tc vMerge="1">
                  <a:txBody>
                    <a:bodyPr/>
                    <a:lstStyle/>
                    <a:p>
                      <a:endParaRPr lang="en-US"/>
                    </a:p>
                  </a:txBody>
                  <a:tcPr/>
                </a:tc>
                <a:tc vMerge="1">
                  <a:txBody>
                    <a:bodyPr/>
                    <a:lstStyle/>
                    <a:p>
                      <a:endParaRPr lang="en-US"/>
                    </a:p>
                  </a:txBody>
                  <a:tcPr/>
                </a:tc>
                <a:tc>
                  <a:txBody>
                    <a:bodyPr/>
                    <a:lstStyle/>
                    <a:p>
                      <a:pPr marL="0" algn="ctr" fontAlgn="ctr"/>
                      <a:r>
                        <a:rPr lang="en-US" sz="850" b="0" i="0" u="none" strike="noStrike" dirty="0">
                          <a:solidFill>
                            <a:schemeClr val="tx1"/>
                          </a:solidFill>
                          <a:effectLst/>
                          <a:latin typeface="+mn-lt"/>
                          <a:ea typeface="+mn-ea"/>
                          <a:cs typeface="+mn-cs"/>
                        </a:rPr>
                        <a:t>India</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30-60</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625152098"/>
                  </a:ext>
                </a:extLst>
              </a:tr>
              <a:tr h="235425">
                <a:tc vMerge="1">
                  <a:txBody>
                    <a:bodyPr/>
                    <a:lstStyle/>
                    <a:p>
                      <a:endParaRPr lang="en-US"/>
                    </a:p>
                  </a:txBody>
                  <a:tcPr/>
                </a:tc>
                <a:tc vMerge="1">
                  <a:txBody>
                    <a:bodyPr/>
                    <a:lstStyle/>
                    <a:p>
                      <a:endParaRPr lang="en-US"/>
                    </a:p>
                  </a:txBody>
                  <a:tcPr/>
                </a:tc>
                <a:tc>
                  <a:txBody>
                    <a:bodyPr/>
                    <a:lstStyle/>
                    <a:p>
                      <a:pPr marL="0" algn="ctr" fontAlgn="ctr"/>
                      <a:r>
                        <a:rPr lang="en-US" sz="850" b="0" i="0" u="none" strike="noStrike" dirty="0">
                          <a:solidFill>
                            <a:schemeClr val="tx1"/>
                          </a:solidFill>
                          <a:effectLst/>
                          <a:latin typeface="+mn-lt"/>
                          <a:ea typeface="+mn-ea"/>
                          <a:cs typeface="+mn-cs"/>
                        </a:rPr>
                        <a:t>Japan</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35-40</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198077543"/>
                  </a:ext>
                </a:extLst>
              </a:tr>
              <a:tr h="235425">
                <a:tc vMerge="1">
                  <a:txBody>
                    <a:bodyPr/>
                    <a:lstStyle/>
                    <a:p>
                      <a:endParaRPr lang="en-US"/>
                    </a:p>
                  </a:txBody>
                  <a:tcPr>
                    <a:lnT w="12700" cmpd="sng">
                      <a:noFill/>
                      <a:prstDash val="solid"/>
                    </a:lnT>
                  </a:tcPr>
                </a:tc>
                <a:tc vMerge="1">
                  <a:txBody>
                    <a:bodyPr/>
                    <a:lstStyle/>
                    <a:p>
                      <a:endParaRPr lang="en-US"/>
                    </a:p>
                  </a:txBody>
                  <a:tcPr>
                    <a:lnT w="12700" cmpd="sng">
                      <a:noFill/>
                      <a:prstDash val="solid"/>
                    </a:lnT>
                  </a:tcPr>
                </a:tc>
                <a:tc>
                  <a:txBody>
                    <a:bodyPr/>
                    <a:lstStyle/>
                    <a:p>
                      <a:pPr marL="0" algn="ctr" fontAlgn="ctr"/>
                      <a:r>
                        <a:rPr lang="en-US" sz="850" b="0" i="0" u="none" strike="noStrike" dirty="0">
                          <a:solidFill>
                            <a:schemeClr val="tx1"/>
                          </a:solidFill>
                          <a:effectLst/>
                          <a:latin typeface="+mn-lt"/>
                          <a:ea typeface="+mn-ea"/>
                          <a:cs typeface="+mn-cs"/>
                        </a:rPr>
                        <a:t>Thailand</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25-30</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895931198"/>
                  </a:ext>
                </a:extLst>
              </a:tr>
              <a:tr h="235425">
                <a:tc vMerge="1">
                  <a:txBody>
                    <a:bodyPr/>
                    <a:lstStyle/>
                    <a:p>
                      <a:endParaRPr lang="en-US"/>
                    </a:p>
                  </a:txBody>
                  <a:tcPr>
                    <a:lnT w="12700" cmpd="sng">
                      <a:noFill/>
                      <a:prstDash val="solid"/>
                    </a:lnT>
                  </a:tcPr>
                </a:tc>
                <a:tc rowSpan="8">
                  <a:txBody>
                    <a:bodyPr/>
                    <a:lstStyle/>
                    <a:p>
                      <a:pPr marL="0" algn="ctr" fontAlgn="ctr"/>
                      <a:r>
                        <a:rPr lang="en-US" sz="850" b="0" i="0" u="none" strike="noStrike" dirty="0">
                          <a:solidFill>
                            <a:schemeClr val="tx1"/>
                          </a:solidFill>
                          <a:effectLst/>
                          <a:latin typeface="+mn-lt"/>
                          <a:ea typeface="+mn-ea"/>
                          <a:cs typeface="+mn-cs"/>
                        </a:rPr>
                        <a:t>France</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Australia</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80</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788749119"/>
                  </a:ext>
                </a:extLst>
              </a:tr>
              <a:tr h="235425">
                <a:tc vMerge="1">
                  <a:txBody>
                    <a:bodyPr/>
                    <a:lstStyle/>
                    <a:p>
                      <a:endParaRPr lang="en-US"/>
                    </a:p>
                  </a:txBody>
                  <a:tcPr/>
                </a:tc>
                <a:tc vMerge="1">
                  <a:txBody>
                    <a:bodyPr/>
                    <a:lstStyle/>
                    <a:p>
                      <a:endParaRPr lang="en-US"/>
                    </a:p>
                  </a:txBody>
                  <a:tcPr/>
                </a:tc>
                <a:tc>
                  <a:txBody>
                    <a:bodyPr/>
                    <a:lstStyle/>
                    <a:p>
                      <a:pPr marL="0" algn="ctr" fontAlgn="ctr"/>
                      <a:r>
                        <a:rPr lang="en-US" sz="850" b="0" i="0" u="none" strike="noStrike" dirty="0">
                          <a:solidFill>
                            <a:schemeClr val="tx1"/>
                          </a:solidFill>
                          <a:effectLst/>
                          <a:latin typeface="+mn-lt"/>
                          <a:ea typeface="+mn-ea"/>
                          <a:cs typeface="+mn-cs"/>
                        </a:rPr>
                        <a:t>China</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60-80</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76558602"/>
                  </a:ext>
                </a:extLst>
              </a:tr>
              <a:tr h="235425">
                <a:tc vMerge="1">
                  <a:txBody>
                    <a:bodyPr/>
                    <a:lstStyle/>
                    <a:p>
                      <a:endParaRPr lang="en-US"/>
                    </a:p>
                  </a:txBody>
                  <a:tcPr/>
                </a:tc>
                <a:tc vMerge="1">
                  <a:txBody>
                    <a:bodyPr/>
                    <a:lstStyle/>
                    <a:p>
                      <a:endParaRPr lang="en-US"/>
                    </a:p>
                  </a:txBody>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850" b="0" i="0" u="none" strike="noStrike" dirty="0">
                          <a:solidFill>
                            <a:schemeClr val="tx1"/>
                          </a:solidFill>
                          <a:effectLst/>
                          <a:latin typeface="+mn-lt"/>
                          <a:ea typeface="+mn-ea"/>
                          <a:cs typeface="+mn-cs"/>
                        </a:rPr>
                        <a:t>Hong Kong</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70</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898488967"/>
                  </a:ext>
                </a:extLst>
              </a:tr>
              <a:tr h="235425">
                <a:tc vMerge="1">
                  <a:txBody>
                    <a:bodyPr/>
                    <a:lstStyle/>
                    <a:p>
                      <a:endParaRPr lang="en-US"/>
                    </a:p>
                  </a:txBody>
                  <a:tcPr/>
                </a:tc>
                <a:tc vMerge="1">
                  <a:txBody>
                    <a:bodyPr/>
                    <a:lstStyle/>
                    <a:p>
                      <a:endParaRPr lang="en-US"/>
                    </a:p>
                  </a:txBody>
                  <a:tcPr/>
                </a:tc>
                <a:tc>
                  <a:txBody>
                    <a:bodyPr/>
                    <a:lstStyle/>
                    <a:p>
                      <a:pPr marL="0" algn="ctr" fontAlgn="ctr"/>
                      <a:r>
                        <a:rPr lang="en-US" sz="850" b="0" i="0" u="none" strike="noStrike" dirty="0">
                          <a:solidFill>
                            <a:schemeClr val="tx1"/>
                          </a:solidFill>
                          <a:effectLst/>
                          <a:latin typeface="+mn-lt"/>
                          <a:ea typeface="+mn-ea"/>
                          <a:cs typeface="+mn-cs"/>
                        </a:rPr>
                        <a:t>India</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60-80</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0237309"/>
                  </a:ext>
                </a:extLst>
              </a:tr>
              <a:tr h="235425">
                <a:tc vMerge="1">
                  <a:txBody>
                    <a:bodyPr/>
                    <a:lstStyle/>
                    <a:p>
                      <a:endParaRPr lang="en-US"/>
                    </a:p>
                  </a:txBody>
                  <a:tcPr/>
                </a:tc>
                <a:tc vMerge="1">
                  <a:txBody>
                    <a:bodyPr/>
                    <a:lstStyle/>
                    <a:p>
                      <a:endParaRPr lang="en-US"/>
                    </a:p>
                  </a:txBody>
                  <a:tcPr/>
                </a:tc>
                <a:tc>
                  <a:txBody>
                    <a:bodyPr/>
                    <a:lstStyle/>
                    <a:p>
                      <a:pPr marL="0" algn="ctr" fontAlgn="ctr"/>
                      <a:r>
                        <a:rPr lang="en-US" sz="850" b="0" i="0" u="none" strike="noStrike" dirty="0">
                          <a:solidFill>
                            <a:schemeClr val="tx1"/>
                          </a:solidFill>
                          <a:effectLst/>
                          <a:latin typeface="+mn-lt"/>
                          <a:ea typeface="+mn-ea"/>
                          <a:cs typeface="+mn-cs"/>
                        </a:rPr>
                        <a:t>Japan</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80</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38264099"/>
                  </a:ext>
                </a:extLst>
              </a:tr>
              <a:tr h="235425">
                <a:tc vMerge="1">
                  <a:txBody>
                    <a:bodyPr/>
                    <a:lstStyle/>
                    <a:p>
                      <a:endParaRPr lang="en-US"/>
                    </a:p>
                  </a:txBody>
                  <a:tcPr/>
                </a:tc>
                <a:tc vMerge="1">
                  <a:txBody>
                    <a:bodyPr/>
                    <a:lstStyle/>
                    <a:p>
                      <a:endParaRPr lang="en-US"/>
                    </a:p>
                  </a:txBody>
                  <a:tcPr/>
                </a:tc>
                <a:tc>
                  <a:txBody>
                    <a:bodyPr/>
                    <a:lstStyle/>
                    <a:p>
                      <a:pPr marL="0" algn="ctr" fontAlgn="ctr"/>
                      <a:r>
                        <a:rPr lang="en-US" sz="850" b="0" i="0" u="none" strike="noStrike" dirty="0">
                          <a:solidFill>
                            <a:schemeClr val="tx1"/>
                          </a:solidFill>
                          <a:effectLst/>
                          <a:latin typeface="+mn-lt"/>
                          <a:ea typeface="+mn-ea"/>
                          <a:cs typeface="+mn-cs"/>
                        </a:rPr>
                        <a:t>Korea</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80</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701599432"/>
                  </a:ext>
                </a:extLst>
              </a:tr>
              <a:tr h="235425">
                <a:tc vMerge="1">
                  <a:txBody>
                    <a:bodyPr/>
                    <a:lstStyle/>
                    <a:p>
                      <a:endParaRPr lang="en-US"/>
                    </a:p>
                  </a:txBody>
                  <a:tcPr/>
                </a:tc>
                <a:tc vMerge="1">
                  <a:txBody>
                    <a:bodyPr/>
                    <a:lstStyle/>
                    <a:p>
                      <a:endParaRPr lang="en-US"/>
                    </a:p>
                  </a:txBody>
                  <a:tcPr/>
                </a:tc>
                <a:tc>
                  <a:txBody>
                    <a:bodyPr/>
                    <a:lstStyle/>
                    <a:p>
                      <a:pPr marL="0" algn="ctr" fontAlgn="ctr"/>
                      <a:r>
                        <a:rPr lang="en-US" sz="850" b="0" i="0" u="none" strike="noStrike" dirty="0">
                          <a:solidFill>
                            <a:schemeClr val="tx1"/>
                          </a:solidFill>
                          <a:effectLst/>
                          <a:latin typeface="+mn-lt"/>
                          <a:ea typeface="+mn-ea"/>
                          <a:cs typeface="+mn-cs"/>
                        </a:rPr>
                        <a:t>Singapore</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65</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55999848"/>
                  </a:ext>
                </a:extLst>
              </a:tr>
              <a:tr h="235425">
                <a:tc vMerge="1">
                  <a:txBody>
                    <a:bodyPr/>
                    <a:lstStyle/>
                    <a:p>
                      <a:endParaRPr lang="en-US"/>
                    </a:p>
                  </a:txBody>
                  <a:tcPr/>
                </a:tc>
                <a:tc vMerge="1">
                  <a:txBody>
                    <a:bodyPr/>
                    <a:lstStyle/>
                    <a:p>
                      <a:endParaRPr lang="en-US"/>
                    </a:p>
                  </a:txBody>
                  <a:tcPr/>
                </a:tc>
                <a:tc>
                  <a:txBody>
                    <a:bodyPr/>
                    <a:lstStyle/>
                    <a:p>
                      <a:pPr marL="0" algn="ctr" fontAlgn="ctr"/>
                      <a:r>
                        <a:rPr lang="en-US" sz="850" b="0" i="0" u="none" strike="noStrike" dirty="0">
                          <a:solidFill>
                            <a:schemeClr val="tx1"/>
                          </a:solidFill>
                          <a:effectLst/>
                          <a:latin typeface="+mn-lt"/>
                          <a:ea typeface="+mn-ea"/>
                          <a:cs typeface="+mn-cs"/>
                        </a:rPr>
                        <a:t>Vietnam</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65</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723503346"/>
                  </a:ext>
                </a:extLst>
              </a:tr>
              <a:tr h="191577">
                <a:tc vMerge="1">
                  <a:txBody>
                    <a:bodyPr/>
                    <a:lstStyle/>
                    <a:p>
                      <a:endParaRPr lang="en-US"/>
                    </a:p>
                  </a:txBody>
                  <a:tcPr>
                    <a:lnT w="12700" cmpd="sng">
                      <a:noFill/>
                      <a:prstDash val="solid"/>
                    </a:lnT>
                  </a:tcPr>
                </a:tc>
                <a:tc rowSpan="6">
                  <a:txBody>
                    <a:bodyPr/>
                    <a:lstStyle/>
                    <a:p>
                      <a:pPr marL="0" algn="ctr" fontAlgn="ctr"/>
                      <a:r>
                        <a:rPr lang="en-US" sz="850" b="0" i="0" u="none" strike="noStrike" dirty="0">
                          <a:solidFill>
                            <a:schemeClr val="tx1"/>
                          </a:solidFill>
                          <a:effectLst/>
                          <a:latin typeface="+mn-lt"/>
                          <a:ea typeface="+mn-ea"/>
                          <a:cs typeface="+mn-cs"/>
                        </a:rPr>
                        <a:t>US</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China</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65-95</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561670587"/>
                  </a:ext>
                </a:extLst>
              </a:tr>
              <a:tr h="191577">
                <a:tc vMerge="1">
                  <a:txBody>
                    <a:bodyPr/>
                    <a:lstStyle/>
                    <a:p>
                      <a:endParaRPr lang="en-US"/>
                    </a:p>
                  </a:txBody>
                  <a:tcPr/>
                </a:tc>
                <a:tc vMerge="1">
                  <a:txBody>
                    <a:bodyPr/>
                    <a:lstStyle/>
                    <a:p>
                      <a:endParaRPr lang="en-US" dirty="0"/>
                    </a:p>
                  </a:txBody>
                  <a:tcPr>
                    <a:lnT w="12700" cmpd="sng">
                      <a:noFill/>
                      <a:prstDash val="solid"/>
                    </a:lnT>
                  </a:tcPr>
                </a:tc>
                <a:tc>
                  <a:txBody>
                    <a:bodyPr/>
                    <a:lstStyle/>
                    <a:p>
                      <a:pPr marL="0" algn="ctr" fontAlgn="ctr"/>
                      <a:r>
                        <a:rPr lang="en-US" sz="850" b="0" i="0" u="none" strike="noStrike" dirty="0">
                          <a:solidFill>
                            <a:schemeClr val="tx1"/>
                          </a:solidFill>
                          <a:effectLst/>
                          <a:latin typeface="+mn-lt"/>
                          <a:ea typeface="+mn-ea"/>
                          <a:cs typeface="+mn-cs"/>
                        </a:rPr>
                        <a:t>India</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75-95</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017886221"/>
                  </a:ext>
                </a:extLst>
              </a:tr>
              <a:tr h="191577">
                <a:tc vMerge="1">
                  <a:txBody>
                    <a:bodyPr/>
                    <a:lstStyle/>
                    <a:p>
                      <a:endParaRPr lang="en-US"/>
                    </a:p>
                  </a:txBody>
                  <a:tcPr/>
                </a:tc>
                <a:tc vMerge="1">
                  <a:txBody>
                    <a:bodyPr/>
                    <a:lstStyle/>
                    <a:p>
                      <a:endParaRPr lang="en-US"/>
                    </a:p>
                  </a:txBody>
                  <a:tcPr/>
                </a:tc>
                <a:tc>
                  <a:txBody>
                    <a:bodyPr/>
                    <a:lstStyle/>
                    <a:p>
                      <a:pPr marL="0" algn="ctr" fontAlgn="ctr"/>
                      <a:r>
                        <a:rPr lang="en-US" sz="850" b="0" i="0" u="none" strike="noStrike" dirty="0">
                          <a:solidFill>
                            <a:schemeClr val="tx1"/>
                          </a:solidFill>
                          <a:effectLst/>
                          <a:latin typeface="+mn-lt"/>
                          <a:ea typeface="+mn-ea"/>
                          <a:cs typeface="+mn-cs"/>
                        </a:rPr>
                        <a:t>Japan</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75-80</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3170677"/>
                  </a:ext>
                </a:extLst>
              </a:tr>
              <a:tr h="191577">
                <a:tc vMerge="1">
                  <a:txBody>
                    <a:bodyPr/>
                    <a:lstStyle/>
                    <a:p>
                      <a:endParaRPr lang="en-US"/>
                    </a:p>
                  </a:txBody>
                  <a:tcPr/>
                </a:tc>
                <a:tc vMerge="1">
                  <a:txBody>
                    <a:bodyPr/>
                    <a:lstStyle/>
                    <a:p>
                      <a:endParaRPr lang="en-US"/>
                    </a:p>
                  </a:txBody>
                  <a:tcPr/>
                </a:tc>
                <a:tc>
                  <a:txBody>
                    <a:bodyPr/>
                    <a:lstStyle/>
                    <a:p>
                      <a:pPr marL="0" algn="ctr" fontAlgn="ctr"/>
                      <a:r>
                        <a:rPr lang="en-US" sz="850" b="0" i="0" u="none" strike="noStrike" dirty="0">
                          <a:solidFill>
                            <a:schemeClr val="tx1"/>
                          </a:solidFill>
                          <a:effectLst/>
                          <a:latin typeface="+mn-lt"/>
                          <a:ea typeface="+mn-ea"/>
                          <a:cs typeface="+mn-cs"/>
                        </a:rPr>
                        <a:t>Korea</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75-80</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925709726"/>
                  </a:ext>
                </a:extLst>
              </a:tr>
              <a:tr h="191577">
                <a:tc vMerge="1">
                  <a:txBody>
                    <a:bodyPr/>
                    <a:lstStyle/>
                    <a:p>
                      <a:endParaRPr lang="en-US"/>
                    </a:p>
                  </a:txBody>
                  <a:tcPr/>
                </a:tc>
                <a:tc vMerge="1">
                  <a:txBody>
                    <a:bodyPr/>
                    <a:lstStyle/>
                    <a:p>
                      <a:endParaRPr lang="en-US"/>
                    </a:p>
                  </a:txBody>
                  <a:tcPr/>
                </a:tc>
                <a:tc>
                  <a:txBody>
                    <a:bodyPr/>
                    <a:lstStyle/>
                    <a:p>
                      <a:pPr marL="0" algn="ctr" fontAlgn="ctr"/>
                      <a:r>
                        <a:rPr lang="en-US" sz="850" b="0" i="0" u="none" strike="noStrike" dirty="0">
                          <a:solidFill>
                            <a:schemeClr val="tx1"/>
                          </a:solidFill>
                          <a:effectLst/>
                          <a:latin typeface="+mn-lt"/>
                          <a:ea typeface="+mn-ea"/>
                          <a:cs typeface="+mn-cs"/>
                        </a:rPr>
                        <a:t>Singapore</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70-75</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891929483"/>
                  </a:ext>
                </a:extLst>
              </a:tr>
              <a:tr h="191577">
                <a:tc vMerge="1">
                  <a:txBody>
                    <a:bodyPr/>
                    <a:lstStyle/>
                    <a:p>
                      <a:endParaRPr lang="en-US"/>
                    </a:p>
                  </a:txBody>
                  <a:tcPr/>
                </a:tc>
                <a:tc vMerge="1">
                  <a:txBody>
                    <a:bodyPr/>
                    <a:lstStyle/>
                    <a:p>
                      <a:endParaRPr lang="en-US"/>
                    </a:p>
                  </a:txBody>
                  <a:tcPr/>
                </a:tc>
                <a:tc>
                  <a:txBody>
                    <a:bodyPr/>
                    <a:lstStyle/>
                    <a:p>
                      <a:pPr marL="0" algn="ctr" fontAlgn="ctr"/>
                      <a:r>
                        <a:rPr lang="en-US" sz="850" b="0" i="0" u="none" strike="noStrike" dirty="0">
                          <a:solidFill>
                            <a:schemeClr val="tx1"/>
                          </a:solidFill>
                          <a:effectLst/>
                          <a:latin typeface="+mn-lt"/>
                          <a:ea typeface="+mn-ea"/>
                          <a:cs typeface="+mn-cs"/>
                        </a:rPr>
                        <a:t>Thailand</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fontAlgn="ctr"/>
                      <a:r>
                        <a:rPr lang="en-US" sz="850" b="0" i="0" u="none" strike="noStrike" dirty="0">
                          <a:solidFill>
                            <a:schemeClr val="tx1"/>
                          </a:solidFill>
                          <a:effectLst/>
                          <a:latin typeface="+mn-lt"/>
                          <a:ea typeface="+mn-ea"/>
                          <a:cs typeface="+mn-cs"/>
                        </a:rPr>
                        <a:t>70-75</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80592516"/>
                  </a:ext>
                </a:extLst>
              </a:tr>
            </a:tbl>
          </a:graphicData>
        </a:graphic>
      </p:graphicFrame>
      <p:graphicFrame>
        <p:nvGraphicFramePr>
          <p:cNvPr id="7" name="object 6">
            <a:extLst>
              <a:ext uri="{FF2B5EF4-FFF2-40B4-BE49-F238E27FC236}">
                <a16:creationId xmlns:a16="http://schemas.microsoft.com/office/drawing/2014/main" id="{E187DFB5-2FEE-6E1A-7BB2-047D25093824}"/>
              </a:ext>
            </a:extLst>
          </p:cNvPr>
          <p:cNvGraphicFramePr>
            <a:graphicFrameLocks noGrp="1"/>
          </p:cNvGraphicFramePr>
          <p:nvPr>
            <p:extLst>
              <p:ext uri="{D42A27DB-BD31-4B8C-83A1-F6EECF244321}">
                <p14:modId xmlns:p14="http://schemas.microsoft.com/office/powerpoint/2010/main" val="1657434558"/>
              </p:ext>
            </p:extLst>
          </p:nvPr>
        </p:nvGraphicFramePr>
        <p:xfrm>
          <a:off x="5321300" y="4051181"/>
          <a:ext cx="4099558" cy="886460"/>
        </p:xfrm>
        <a:graphic>
          <a:graphicData uri="http://schemas.openxmlformats.org/drawingml/2006/table">
            <a:tbl>
              <a:tblPr firstRow="1" bandRow="1">
                <a:tableStyleId>{2D5ABB26-0587-4C30-8999-92F81FD0307C}</a:tableStyleId>
              </a:tblPr>
              <a:tblGrid>
                <a:gridCol w="863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635758">
                  <a:extLst>
                    <a:ext uri="{9D8B030D-6E8A-4147-A177-3AD203B41FA5}">
                      <a16:colId xmlns:a16="http://schemas.microsoft.com/office/drawing/2014/main" val="20004"/>
                    </a:ext>
                  </a:extLst>
                </a:gridCol>
              </a:tblGrid>
              <a:tr h="348615">
                <a:tc>
                  <a:txBody>
                    <a:bodyPr/>
                    <a:lstStyle/>
                    <a:p>
                      <a:pPr marL="50800" algn="ctr" fontAlgn="ctr">
                        <a:lnSpc>
                          <a:spcPct val="100000"/>
                        </a:lnSpc>
                        <a:spcBef>
                          <a:spcPts val="745"/>
                        </a:spcBef>
                      </a:pPr>
                      <a:r>
                        <a:rPr lang="en-US" sz="1000" b="1" dirty="0">
                          <a:solidFill>
                            <a:srgbClr val="FFFFFF"/>
                          </a:solidFill>
                          <a:latin typeface="Calibri"/>
                          <a:ea typeface="+mn-ea"/>
                          <a:cs typeface="Calibri"/>
                        </a:rPr>
                        <a:t>Transportation Mode</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B5D"/>
                    </a:solidFill>
                  </a:tcPr>
                </a:tc>
                <a:tc>
                  <a:txBody>
                    <a:bodyPr/>
                    <a:lstStyle/>
                    <a:p>
                      <a:pPr marL="50800" algn="ctr" fontAlgn="ctr">
                        <a:lnSpc>
                          <a:spcPct val="100000"/>
                        </a:lnSpc>
                        <a:spcBef>
                          <a:spcPts val="745"/>
                        </a:spcBef>
                      </a:pPr>
                      <a:r>
                        <a:rPr lang="en-US" sz="1000" b="1" dirty="0">
                          <a:solidFill>
                            <a:srgbClr val="FFFFFF"/>
                          </a:solidFill>
                          <a:latin typeface="Calibri"/>
                          <a:ea typeface="+mn-ea"/>
                          <a:cs typeface="Calibri"/>
                        </a:rPr>
                        <a:t>Loading Country</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B5D"/>
                    </a:solidFill>
                  </a:tcPr>
                </a:tc>
                <a:tc>
                  <a:txBody>
                    <a:bodyPr/>
                    <a:lstStyle/>
                    <a:p>
                      <a:pPr marL="50800" algn="ctr" fontAlgn="ctr">
                        <a:lnSpc>
                          <a:spcPct val="100000"/>
                        </a:lnSpc>
                        <a:spcBef>
                          <a:spcPts val="745"/>
                        </a:spcBef>
                      </a:pPr>
                      <a:r>
                        <a:rPr lang="en-US" sz="1000" b="1" dirty="0">
                          <a:solidFill>
                            <a:srgbClr val="FFFFFF"/>
                          </a:solidFill>
                          <a:latin typeface="Calibri"/>
                          <a:ea typeface="+mn-ea"/>
                          <a:cs typeface="Calibri"/>
                        </a:rPr>
                        <a:t>Destination Area</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B5D"/>
                    </a:solidFill>
                  </a:tcPr>
                </a:tc>
                <a:tc>
                  <a:txBody>
                    <a:bodyPr/>
                    <a:lstStyle/>
                    <a:p>
                      <a:pPr marL="50800" algn="ctr" fontAlgn="ctr">
                        <a:lnSpc>
                          <a:spcPct val="100000"/>
                        </a:lnSpc>
                        <a:spcBef>
                          <a:spcPts val="745"/>
                        </a:spcBef>
                      </a:pPr>
                      <a:r>
                        <a:rPr lang="en-US" sz="1000" b="1" dirty="0">
                          <a:solidFill>
                            <a:srgbClr val="FFFFFF"/>
                          </a:solidFill>
                          <a:latin typeface="Calibri"/>
                          <a:ea typeface="+mn-ea"/>
                          <a:cs typeface="Calibri"/>
                        </a:rPr>
                        <a:t>Average transportation transit time (days)</a:t>
                      </a:r>
                    </a:p>
                  </a:txBody>
                  <a:tcPr marL="5595" marR="5595" marT="55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B5D"/>
                    </a:solidFill>
                  </a:tcPr>
                </a:tc>
                <a:extLst>
                  <a:ext uri="{0D108BD9-81ED-4DB2-BD59-A6C34878D82A}">
                    <a16:rowId xmlns:a16="http://schemas.microsoft.com/office/drawing/2014/main" val="10000"/>
                  </a:ext>
                </a:extLst>
              </a:tr>
              <a:tr h="181610">
                <a:tc rowSpan="3">
                  <a:txBody>
                    <a:bodyPr/>
                    <a:lstStyle/>
                    <a:p>
                      <a:pPr marL="50800" algn="ctr">
                        <a:lnSpc>
                          <a:spcPct val="100000"/>
                        </a:lnSpc>
                      </a:pPr>
                      <a:r>
                        <a:rPr sz="850" dirty="0">
                          <a:solidFill>
                            <a:schemeClr val="tx1"/>
                          </a:solidFill>
                          <a:latin typeface="Calibri"/>
                          <a:cs typeface="Calibri"/>
                        </a:rPr>
                        <a:t>Bulk</a:t>
                      </a:r>
                      <a:r>
                        <a:rPr sz="850" spc="110" dirty="0">
                          <a:solidFill>
                            <a:schemeClr val="tx1"/>
                          </a:solidFill>
                          <a:latin typeface="Calibri"/>
                          <a:cs typeface="Calibri"/>
                        </a:rPr>
                        <a:t> </a:t>
                      </a:r>
                      <a:r>
                        <a:rPr sz="850" dirty="0">
                          <a:solidFill>
                            <a:schemeClr val="tx1"/>
                          </a:solidFill>
                          <a:latin typeface="Calibri"/>
                          <a:cs typeface="Calibri"/>
                        </a:rPr>
                        <a:t>Liquid</a:t>
                      </a:r>
                      <a:r>
                        <a:rPr sz="850" spc="110" dirty="0">
                          <a:solidFill>
                            <a:schemeClr val="tx1"/>
                          </a:solidFill>
                          <a:latin typeface="Calibri"/>
                          <a:cs typeface="Calibri"/>
                        </a:rPr>
                        <a:t> </a:t>
                      </a:r>
                      <a:r>
                        <a:rPr sz="850" spc="-10" dirty="0">
                          <a:solidFill>
                            <a:schemeClr val="tx1"/>
                          </a:solidFill>
                          <a:latin typeface="Calibri"/>
                          <a:cs typeface="Calibri"/>
                        </a:rPr>
                        <a:t>Marine</a:t>
                      </a:r>
                      <a:endParaRPr sz="850" dirty="0">
                        <a:solidFill>
                          <a:schemeClr val="tx1"/>
                        </a:solidFill>
                        <a:latin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2"/>
                    </a:solidFill>
                  </a:tcPr>
                </a:tc>
                <a:tc rowSpan="2">
                  <a:txBody>
                    <a:bodyPr/>
                    <a:lstStyle/>
                    <a:p>
                      <a:pPr marL="50800" algn="ctr">
                        <a:lnSpc>
                          <a:spcPct val="100000"/>
                        </a:lnSpc>
                      </a:pPr>
                      <a:r>
                        <a:rPr lang="en-US" sz="850" spc="40" dirty="0">
                          <a:solidFill>
                            <a:schemeClr val="tx1"/>
                          </a:solidFill>
                          <a:latin typeface="Calibri"/>
                          <a:ea typeface="+mn-ea"/>
                          <a:cs typeface="Calibri"/>
                        </a:rPr>
                        <a:t>France</a:t>
                      </a:r>
                      <a:endParaRPr sz="850" spc="40" dirty="0">
                        <a:solidFill>
                          <a:schemeClr val="tx1"/>
                        </a:solidFill>
                        <a:latin typeface="Calibri"/>
                        <a:ea typeface="+mn-ea"/>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50165" algn="ctr">
                        <a:lnSpc>
                          <a:spcPct val="100000"/>
                        </a:lnSpc>
                        <a:spcBef>
                          <a:spcPts val="170"/>
                        </a:spcBef>
                      </a:pPr>
                      <a:r>
                        <a:rPr lang="en-US" sz="850" dirty="0">
                          <a:solidFill>
                            <a:schemeClr val="tx1"/>
                          </a:solidFill>
                          <a:latin typeface="Calibri"/>
                          <a:cs typeface="Calibri"/>
                        </a:rPr>
                        <a:t>China</a:t>
                      </a:r>
                      <a:endParaRPr sz="850" dirty="0">
                        <a:solidFill>
                          <a:schemeClr val="tx1"/>
                        </a:solidFill>
                        <a:latin typeface="Calibri"/>
                        <a:cs typeface="Calibri"/>
                      </a:endParaRPr>
                    </a:p>
                  </a:txBody>
                  <a:tcPr marL="0" marR="0" marT="215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50165" algn="ctr">
                        <a:lnSpc>
                          <a:spcPct val="100000"/>
                        </a:lnSpc>
                        <a:spcBef>
                          <a:spcPts val="170"/>
                        </a:spcBef>
                      </a:pPr>
                      <a:r>
                        <a:rPr lang="en-US" sz="850" spc="-25" dirty="0">
                          <a:solidFill>
                            <a:schemeClr val="tx1"/>
                          </a:solidFill>
                          <a:latin typeface="Calibri"/>
                          <a:cs typeface="Calibri"/>
                          <a:sym typeface="Wingdings" panose="05000000000000000000" pitchFamily="2" charset="2"/>
                        </a:rPr>
                        <a:t>50-70</a:t>
                      </a:r>
                      <a:endParaRPr sz="850" dirty="0">
                        <a:solidFill>
                          <a:schemeClr val="tx1"/>
                        </a:solidFill>
                        <a:latin typeface="Calibri"/>
                        <a:cs typeface="Calibri"/>
                      </a:endParaRPr>
                    </a:p>
                  </a:txBody>
                  <a:tcPr marL="0" marR="0" marT="215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81610">
                <a:tc vMerge="1">
                  <a:txBody>
                    <a:bodyPr/>
                    <a:lstStyle/>
                    <a:p>
                      <a:endParaRPr/>
                    </a:p>
                  </a:txBody>
                  <a:tcPr marL="0" marR="0" marT="0" marB="0">
                    <a:lnL w="3175">
                      <a:solidFill>
                        <a:srgbClr val="BCBEC0"/>
                      </a:solidFill>
                      <a:prstDash val="solid"/>
                    </a:lnL>
                    <a:lnR w="3175" cap="flat" cmpd="sng" algn="ctr">
                      <a:solidFill>
                        <a:srgbClr val="BCBEC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6E7E8"/>
                    </a:solidFill>
                  </a:tcPr>
                </a:tc>
                <a:tc vMerge="1">
                  <a:txBody>
                    <a:bodyPr/>
                    <a:lstStyle/>
                    <a:p>
                      <a:endParaRPr/>
                    </a:p>
                  </a:txBody>
                  <a:tcPr marL="0" marR="0" marT="0" marB="0">
                    <a:lnL w="3175" cap="flat" cmpd="sng" algn="ctr">
                      <a:solidFill>
                        <a:srgbClr val="BCBEC0"/>
                      </a:solidFill>
                      <a:prstDash val="solid"/>
                      <a:round/>
                      <a:headEnd type="none" w="med" len="med"/>
                      <a:tailEnd type="none" w="med" len="med"/>
                    </a:lnL>
                    <a:lnR w="3175" cap="flat" cmpd="sng" algn="ctr">
                      <a:solidFill>
                        <a:srgbClr val="BCBEC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1F1F2"/>
                    </a:solidFill>
                  </a:tcPr>
                </a:tc>
                <a:tc>
                  <a:txBody>
                    <a:bodyPr/>
                    <a:lstStyle/>
                    <a:p>
                      <a:pPr marL="50165" algn="ctr">
                        <a:lnSpc>
                          <a:spcPct val="100000"/>
                        </a:lnSpc>
                        <a:spcBef>
                          <a:spcPts val="170"/>
                        </a:spcBef>
                      </a:pPr>
                      <a:r>
                        <a:rPr lang="en-US" sz="850" dirty="0">
                          <a:solidFill>
                            <a:schemeClr val="tx1"/>
                          </a:solidFill>
                          <a:latin typeface="+mn-lt"/>
                          <a:cs typeface="Calibri"/>
                        </a:rPr>
                        <a:t>Singapore</a:t>
                      </a:r>
                      <a:endParaRPr sz="850" dirty="0">
                        <a:solidFill>
                          <a:schemeClr val="tx1"/>
                        </a:solidFill>
                        <a:latin typeface="Calibri"/>
                        <a:cs typeface="Calibri"/>
                      </a:endParaRPr>
                    </a:p>
                  </a:txBody>
                  <a:tcPr marL="0" marR="0" marT="215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50165" algn="ctr">
                        <a:lnSpc>
                          <a:spcPct val="100000"/>
                        </a:lnSpc>
                        <a:spcBef>
                          <a:spcPts val="170"/>
                        </a:spcBef>
                      </a:pPr>
                      <a:r>
                        <a:rPr lang="en-US" sz="850" spc="-25" dirty="0">
                          <a:solidFill>
                            <a:schemeClr val="tx1"/>
                          </a:solidFill>
                          <a:latin typeface="Calibri"/>
                          <a:cs typeface="Calibri"/>
                          <a:sym typeface="Wingdings" panose="05000000000000000000" pitchFamily="2" charset="2"/>
                        </a:rPr>
                        <a:t>55</a:t>
                      </a:r>
                      <a:endParaRPr sz="850" dirty="0">
                        <a:solidFill>
                          <a:schemeClr val="tx1"/>
                        </a:solidFill>
                        <a:latin typeface="Calibri"/>
                        <a:cs typeface="Calibri"/>
                      </a:endParaRPr>
                    </a:p>
                  </a:txBody>
                  <a:tcPr marL="0" marR="0" marT="215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74625">
                <a:tc vMerge="1">
                  <a:txBody>
                    <a:bodyPr/>
                    <a:lstStyle/>
                    <a:p>
                      <a:endParaRPr/>
                    </a:p>
                  </a:txBody>
                  <a:tcPr marL="0" marR="0" marT="0" marB="0">
                    <a:lnL w="3175">
                      <a:solidFill>
                        <a:srgbClr val="BCBEC0"/>
                      </a:solidFill>
                      <a:prstDash val="solid"/>
                    </a:lnL>
                    <a:lnR w="3175" cap="flat" cmpd="sng" algn="ctr">
                      <a:solidFill>
                        <a:srgbClr val="BCBEC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6E7E8"/>
                    </a:solidFill>
                  </a:tcPr>
                </a:tc>
                <a:tc>
                  <a:txBody>
                    <a:bodyPr/>
                    <a:lstStyle/>
                    <a:p>
                      <a:pPr marL="50800" algn="ctr">
                        <a:lnSpc>
                          <a:spcPct val="100000"/>
                        </a:lnSpc>
                      </a:pPr>
                      <a:r>
                        <a:rPr sz="850" spc="40" dirty="0">
                          <a:solidFill>
                            <a:schemeClr val="tx1"/>
                          </a:solidFill>
                          <a:latin typeface="Calibri"/>
                          <a:cs typeface="Calibri"/>
                        </a:rPr>
                        <a:t>US</a:t>
                      </a:r>
                      <a:endParaRPr sz="850" dirty="0">
                        <a:solidFill>
                          <a:schemeClr val="tx1"/>
                        </a:solidFill>
                        <a:latin typeface="Calibri"/>
                        <a:cs typeface="Calibri"/>
                      </a:endParaRPr>
                    </a:p>
                  </a:txBody>
                  <a:tcPr marL="0" marR="0"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50165" algn="ctr">
                        <a:lnSpc>
                          <a:spcPct val="100000"/>
                        </a:lnSpc>
                        <a:spcBef>
                          <a:spcPts val="130"/>
                        </a:spcBef>
                      </a:pPr>
                      <a:r>
                        <a:rPr sz="850" spc="-10" dirty="0">
                          <a:solidFill>
                            <a:schemeClr val="tx1"/>
                          </a:solidFill>
                          <a:latin typeface="Calibri"/>
                          <a:cs typeface="Calibri"/>
                        </a:rPr>
                        <a:t>Japan</a:t>
                      </a:r>
                      <a:endParaRPr sz="850" dirty="0">
                        <a:solidFill>
                          <a:schemeClr val="tx1"/>
                        </a:solidFill>
                        <a:latin typeface="Calibri"/>
                        <a:cs typeface="Calibri"/>
                      </a:endParaRPr>
                    </a:p>
                  </a:txBody>
                  <a:tcPr marL="0" marR="0" marT="165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50165" algn="ctr">
                        <a:lnSpc>
                          <a:spcPct val="100000"/>
                        </a:lnSpc>
                        <a:spcBef>
                          <a:spcPts val="130"/>
                        </a:spcBef>
                      </a:pPr>
                      <a:r>
                        <a:rPr lang="en-US" sz="850" spc="-25" dirty="0">
                          <a:solidFill>
                            <a:schemeClr val="tx1"/>
                          </a:solidFill>
                          <a:latin typeface="Calibri"/>
                          <a:cs typeface="Calibri"/>
                          <a:sym typeface="Wingdings" panose="05000000000000000000" pitchFamily="2" charset="2"/>
                        </a:rPr>
                        <a:t>60</a:t>
                      </a:r>
                      <a:endParaRPr sz="850" dirty="0">
                        <a:solidFill>
                          <a:schemeClr val="tx1"/>
                        </a:solidFill>
                        <a:latin typeface="Calibri"/>
                        <a:cs typeface="Calibri"/>
                      </a:endParaRPr>
                    </a:p>
                  </a:txBody>
                  <a:tcPr marL="0" marR="0" marT="165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bl>
          </a:graphicData>
        </a:graphic>
      </p:graphicFrame>
      <p:sp>
        <p:nvSpPr>
          <p:cNvPr id="10" name="TextBox 9">
            <a:extLst>
              <a:ext uri="{FF2B5EF4-FFF2-40B4-BE49-F238E27FC236}">
                <a16:creationId xmlns:a16="http://schemas.microsoft.com/office/drawing/2014/main" id="{BB3A0E07-284D-4B82-2EF4-49BAB8E7344A}"/>
              </a:ext>
            </a:extLst>
          </p:cNvPr>
          <p:cNvSpPr txBox="1"/>
          <p:nvPr/>
        </p:nvSpPr>
        <p:spPr>
          <a:xfrm>
            <a:off x="5272603" y="2881630"/>
            <a:ext cx="4331543" cy="1169551"/>
          </a:xfrm>
          <a:prstGeom prst="rect">
            <a:avLst/>
          </a:prstGeom>
          <a:noFill/>
        </p:spPr>
        <p:txBody>
          <a:bodyPr wrap="square">
            <a:spAutoFit/>
          </a:bodyPr>
          <a:lstStyle/>
          <a:p>
            <a:r>
              <a:rPr lang="en-US" sz="1000" dirty="0">
                <a:solidFill>
                  <a:schemeClr val="tx1"/>
                </a:solidFill>
                <a:latin typeface="Calibri Light" panose="020F0302020204030204" pitchFamily="34" charset="0"/>
                <a:cs typeface="Calibri Light" panose="020F0302020204030204" pitchFamily="34" charset="0"/>
              </a:rPr>
              <a:t>For bulk shipments, please inform your Sales Representative of your product requirements 3 months in advance, and place your order 1 month prior to the loading date. This allows sufficient time for product preparation and vessel arrangement.</a:t>
            </a:r>
          </a:p>
          <a:p>
            <a:r>
              <a:rPr lang="en-US" sz="1000" dirty="0">
                <a:solidFill>
                  <a:schemeClr val="tx1"/>
                </a:solidFill>
                <a:latin typeface="Calibri Light" panose="020F0302020204030204" pitchFamily="34" charset="0"/>
                <a:cs typeface="Calibri Light" panose="020F0302020204030204" pitchFamily="34" charset="0"/>
              </a:rPr>
              <a:t>The minimum sailing time listed below refers to the transit time from our loading point to your unloading location (subject to the number of port calls and port rotation).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rotWithShape="1">
          <a:blip r:embed="rId3" cstate="print"/>
          <a:srcRect l="46112" r="1281"/>
          <a:stretch/>
        </p:blipFill>
        <p:spPr>
          <a:xfrm>
            <a:off x="238046" y="2858"/>
            <a:ext cx="3230883" cy="7559992"/>
          </a:xfrm>
          <a:prstGeom prst="rect">
            <a:avLst/>
          </a:prstGeom>
        </p:spPr>
      </p:pic>
      <p:sp>
        <p:nvSpPr>
          <p:cNvPr id="8" name="object 8"/>
          <p:cNvSpPr txBox="1">
            <a:spLocks noGrp="1"/>
          </p:cNvSpPr>
          <p:nvPr>
            <p:ph type="title"/>
          </p:nvPr>
        </p:nvSpPr>
        <p:spPr>
          <a:xfrm>
            <a:off x="3907448" y="286705"/>
            <a:ext cx="6087452" cy="516167"/>
          </a:xfrm>
          <a:prstGeom prst="rect">
            <a:avLst/>
          </a:prstGeom>
        </p:spPr>
        <p:txBody>
          <a:bodyPr vert="horz" wrap="square" lIns="0" tIns="53975" rIns="0" bIns="0" rtlCol="0">
            <a:spAutoFit/>
          </a:bodyPr>
          <a:lstStyle/>
          <a:p>
            <a:pPr marL="12700" marR="5080">
              <a:lnSpc>
                <a:spcPts val="3600"/>
              </a:lnSpc>
              <a:spcBef>
                <a:spcPts val="425"/>
              </a:spcBef>
            </a:pPr>
            <a:r>
              <a:rPr lang="en-US" dirty="0"/>
              <a:t>What order quantities are available?</a:t>
            </a:r>
            <a:endParaRPr spc="-10" dirty="0">
              <a:latin typeface="Calibri Light" panose="020F0302020204030204" pitchFamily="34" charset="0"/>
              <a:cs typeface="Calibri Light" panose="020F0302020204030204" pitchFamily="34" charset="0"/>
            </a:endParaRPr>
          </a:p>
        </p:txBody>
      </p:sp>
      <p:sp>
        <p:nvSpPr>
          <p:cNvPr id="9" name="object 9"/>
          <p:cNvSpPr txBox="1"/>
          <p:nvPr/>
        </p:nvSpPr>
        <p:spPr>
          <a:xfrm>
            <a:off x="3886479" y="972214"/>
            <a:ext cx="6180590" cy="467436"/>
          </a:xfrm>
          <a:prstGeom prst="rect">
            <a:avLst/>
          </a:prstGeom>
        </p:spPr>
        <p:txBody>
          <a:bodyPr vert="horz" wrap="square" lIns="0" tIns="79375" rIns="0" bIns="0" rtlCol="0">
            <a:spAutoFit/>
          </a:bodyPr>
          <a:lstStyle/>
          <a:p>
            <a:pPr marL="535305">
              <a:lnSpc>
                <a:spcPct val="100000"/>
              </a:lnSpc>
              <a:spcBef>
                <a:spcPts val="625"/>
              </a:spcBef>
            </a:pPr>
            <a:r>
              <a:rPr sz="1100" b="1" dirty="0">
                <a:solidFill>
                  <a:srgbClr val="231F20"/>
                </a:solidFill>
                <a:latin typeface="Calibri Light" panose="020F0302020204030204" pitchFamily="34" charset="0"/>
                <a:cs typeface="Calibri Light" panose="020F0302020204030204" pitchFamily="34" charset="0"/>
              </a:rPr>
              <a:t>Onshore</a:t>
            </a:r>
            <a:r>
              <a:rPr sz="1100" b="1" spc="195" dirty="0">
                <a:solidFill>
                  <a:srgbClr val="231F20"/>
                </a:solidFill>
                <a:latin typeface="Calibri Light" panose="020F0302020204030204" pitchFamily="34" charset="0"/>
                <a:cs typeface="Calibri Light" panose="020F0302020204030204" pitchFamily="34" charset="0"/>
              </a:rPr>
              <a:t> </a:t>
            </a:r>
            <a:r>
              <a:rPr sz="1100" b="1" dirty="0">
                <a:solidFill>
                  <a:srgbClr val="231F20"/>
                </a:solidFill>
                <a:latin typeface="Calibri Light" panose="020F0302020204030204" pitchFamily="34" charset="0"/>
                <a:cs typeface="Calibri Light" panose="020F0302020204030204" pitchFamily="34" charset="0"/>
              </a:rPr>
              <a:t>Truc</a:t>
            </a:r>
            <a:r>
              <a:rPr lang="en-US" sz="1100" b="1" dirty="0">
                <a:solidFill>
                  <a:srgbClr val="231F20"/>
                </a:solidFill>
                <a:latin typeface="Calibri Light" panose="020F0302020204030204" pitchFamily="34" charset="0"/>
                <a:cs typeface="Calibri Light" panose="020F0302020204030204" pitchFamily="34" charset="0"/>
              </a:rPr>
              <a:t>k</a:t>
            </a:r>
            <a:endParaRPr sz="1100" dirty="0">
              <a:latin typeface="Calibri Light" panose="020F0302020204030204" pitchFamily="34" charset="0"/>
              <a:cs typeface="Calibri Light" panose="020F0302020204030204" pitchFamily="34" charset="0"/>
            </a:endParaRPr>
          </a:p>
          <a:p>
            <a:pPr marL="12700" marR="5080">
              <a:lnSpc>
                <a:spcPct val="100000"/>
              </a:lnSpc>
              <a:spcBef>
                <a:spcPts val="480"/>
              </a:spcBef>
            </a:pPr>
            <a:r>
              <a:rPr sz="1000" dirty="0">
                <a:solidFill>
                  <a:srgbClr val="231F20"/>
                </a:solidFill>
                <a:latin typeface="Calibri Light" panose="020F0302020204030204" pitchFamily="34" charset="0"/>
                <a:cs typeface="Calibri Light" panose="020F0302020204030204" pitchFamily="34" charset="0"/>
              </a:rPr>
              <a:t>Below</a:t>
            </a:r>
            <a:r>
              <a:rPr sz="1000" spc="15" dirty="0">
                <a:solidFill>
                  <a:srgbClr val="231F20"/>
                </a:solidFill>
                <a:latin typeface="Calibri Light" panose="020F0302020204030204" pitchFamily="34" charset="0"/>
                <a:cs typeface="Calibri Light" panose="020F0302020204030204" pitchFamily="34" charset="0"/>
              </a:rPr>
              <a:t> </a:t>
            </a:r>
            <a:r>
              <a:rPr lang="en-US" sz="1000" spc="15" dirty="0">
                <a:solidFill>
                  <a:srgbClr val="231F20"/>
                </a:solidFill>
                <a:latin typeface="Calibri Light" panose="020F0302020204030204" pitchFamily="34" charset="0"/>
                <a:cs typeface="Calibri Light" panose="020F0302020204030204" pitchFamily="34" charset="0"/>
              </a:rPr>
              <a:t>is </a:t>
            </a:r>
            <a:r>
              <a:rPr sz="1000" dirty="0">
                <a:solidFill>
                  <a:srgbClr val="231F20"/>
                </a:solidFill>
                <a:latin typeface="Calibri Light" panose="020F0302020204030204" pitchFamily="34" charset="0"/>
                <a:cs typeface="Calibri Light" panose="020F0302020204030204" pitchFamily="34" charset="0"/>
              </a:rPr>
              <a:t>the</a:t>
            </a:r>
            <a:r>
              <a:rPr sz="1000" spc="15"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recommended</a:t>
            </a:r>
            <a:r>
              <a:rPr sz="1000" spc="15"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order</a:t>
            </a:r>
            <a:r>
              <a:rPr sz="1000" spc="15"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volume</a:t>
            </a:r>
            <a:r>
              <a:rPr sz="1000" spc="10" dirty="0">
                <a:solidFill>
                  <a:srgbClr val="231F20"/>
                </a:solidFill>
                <a:latin typeface="Calibri Light" panose="020F0302020204030204" pitchFamily="34" charset="0"/>
                <a:cs typeface="Calibri Light" panose="020F0302020204030204" pitchFamily="34" charset="0"/>
              </a:rPr>
              <a:t> </a:t>
            </a:r>
            <a:r>
              <a:rPr sz="1000" dirty="0">
                <a:solidFill>
                  <a:srgbClr val="231F20"/>
                </a:solidFill>
                <a:latin typeface="Calibri Light" panose="020F0302020204030204" pitchFamily="34" charset="0"/>
                <a:cs typeface="Calibri Light" panose="020F0302020204030204" pitchFamily="34" charset="0"/>
              </a:rPr>
              <a:t>per</a:t>
            </a:r>
            <a:r>
              <a:rPr sz="1000" spc="15" dirty="0">
                <a:solidFill>
                  <a:srgbClr val="231F20"/>
                </a:solidFill>
                <a:latin typeface="Calibri Light" panose="020F0302020204030204" pitchFamily="34" charset="0"/>
                <a:cs typeface="Calibri Light" panose="020F0302020204030204" pitchFamily="34" charset="0"/>
              </a:rPr>
              <a:t> </a:t>
            </a:r>
            <a:r>
              <a:rPr sz="1000" spc="-10" dirty="0">
                <a:solidFill>
                  <a:srgbClr val="231F20"/>
                </a:solidFill>
                <a:latin typeface="Calibri Light" panose="020F0302020204030204" pitchFamily="34" charset="0"/>
                <a:cs typeface="Calibri Light" panose="020F0302020204030204" pitchFamily="34" charset="0"/>
              </a:rPr>
              <a:t>truck. </a:t>
            </a:r>
            <a:endParaRPr sz="1000" dirty="0">
              <a:solidFill>
                <a:schemeClr val="accent2"/>
              </a:solidFill>
              <a:latin typeface="Calibri Light" panose="020F0302020204030204" pitchFamily="34" charset="0"/>
              <a:cs typeface="Calibri Light" panose="020F0302020204030204" pitchFamily="34" charset="0"/>
            </a:endParaRPr>
          </a:p>
        </p:txBody>
      </p:sp>
      <p:sp>
        <p:nvSpPr>
          <p:cNvPr id="10" name="object 10"/>
          <p:cNvSpPr txBox="1"/>
          <p:nvPr/>
        </p:nvSpPr>
        <p:spPr>
          <a:xfrm>
            <a:off x="10188710" y="7139354"/>
            <a:ext cx="109220" cy="208279"/>
          </a:xfrm>
          <a:prstGeom prst="rect">
            <a:avLst/>
          </a:prstGeom>
        </p:spPr>
        <p:txBody>
          <a:bodyPr vert="horz" wrap="square" lIns="0" tIns="12700" rIns="0" bIns="0" rtlCol="0">
            <a:spAutoFit/>
          </a:bodyPr>
          <a:lstStyle/>
          <a:p>
            <a:pPr marL="12700">
              <a:lnSpc>
                <a:spcPct val="100000"/>
              </a:lnSpc>
              <a:spcBef>
                <a:spcPts val="100"/>
              </a:spcBef>
            </a:pPr>
            <a:r>
              <a:rPr sz="1200" i="1" spc="45" dirty="0">
                <a:solidFill>
                  <a:srgbClr val="5A5C5F"/>
                </a:solidFill>
                <a:latin typeface="Calibri"/>
                <a:cs typeface="Calibri"/>
              </a:rPr>
              <a:t>8</a:t>
            </a:r>
            <a:endParaRPr sz="1200">
              <a:latin typeface="Calibri"/>
              <a:cs typeface="Calibri"/>
            </a:endParaRPr>
          </a:p>
        </p:txBody>
      </p:sp>
      <p:sp>
        <p:nvSpPr>
          <p:cNvPr id="11" name="object 11"/>
          <p:cNvSpPr/>
          <p:nvPr/>
        </p:nvSpPr>
        <p:spPr>
          <a:xfrm>
            <a:off x="4989829" y="2989931"/>
            <a:ext cx="0" cy="459740"/>
          </a:xfrm>
          <a:custGeom>
            <a:avLst/>
            <a:gdLst/>
            <a:ahLst/>
            <a:cxnLst/>
            <a:rect l="l" t="t" r="r" b="b"/>
            <a:pathLst>
              <a:path h="459739">
                <a:moveTo>
                  <a:pt x="0" y="459143"/>
                </a:moveTo>
                <a:lnTo>
                  <a:pt x="0" y="0"/>
                </a:lnTo>
              </a:path>
            </a:pathLst>
          </a:custGeom>
          <a:ln w="3175">
            <a:solidFill>
              <a:srgbClr val="FFFFFF"/>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3" name="object 13"/>
          <p:cNvSpPr txBox="1"/>
          <p:nvPr/>
        </p:nvSpPr>
        <p:spPr>
          <a:xfrm>
            <a:off x="3880107" y="3666602"/>
            <a:ext cx="2582839" cy="135935"/>
          </a:xfrm>
          <a:prstGeom prst="rect">
            <a:avLst/>
          </a:prstGeom>
        </p:spPr>
        <p:txBody>
          <a:bodyPr vert="horz" wrap="square" lIns="0" tIns="12700" rIns="0" bIns="0" rtlCol="0">
            <a:spAutoFit/>
          </a:bodyPr>
          <a:lstStyle/>
          <a:p>
            <a:pPr marL="12700">
              <a:lnSpc>
                <a:spcPct val="100000"/>
              </a:lnSpc>
              <a:spcBef>
                <a:spcPts val="100"/>
              </a:spcBef>
            </a:pPr>
            <a:r>
              <a:rPr sz="800" i="1" dirty="0">
                <a:solidFill>
                  <a:srgbClr val="231F20"/>
                </a:solidFill>
                <a:latin typeface="Calibri Light" panose="020F0302020204030204" pitchFamily="34" charset="0"/>
                <a:cs typeface="Calibri Light" panose="020F0302020204030204" pitchFamily="34" charset="0"/>
              </a:rPr>
              <a:t>Suggested</a:t>
            </a:r>
            <a:r>
              <a:rPr sz="800" i="1" spc="145" dirty="0">
                <a:solidFill>
                  <a:srgbClr val="231F20"/>
                </a:solidFill>
                <a:latin typeface="Calibri Light" panose="020F0302020204030204" pitchFamily="34" charset="0"/>
                <a:cs typeface="Calibri Light" panose="020F0302020204030204" pitchFamily="34" charset="0"/>
              </a:rPr>
              <a:t> </a:t>
            </a:r>
            <a:r>
              <a:rPr sz="800" i="1" dirty="0">
                <a:solidFill>
                  <a:srgbClr val="231F20"/>
                </a:solidFill>
                <a:latin typeface="Calibri Light" panose="020F0302020204030204" pitchFamily="34" charset="0"/>
                <a:cs typeface="Calibri Light" panose="020F0302020204030204" pitchFamily="34" charset="0"/>
              </a:rPr>
              <a:t>Order</a:t>
            </a:r>
            <a:r>
              <a:rPr sz="800" i="1" spc="150" dirty="0">
                <a:solidFill>
                  <a:srgbClr val="231F20"/>
                </a:solidFill>
                <a:latin typeface="Calibri Light" panose="020F0302020204030204" pitchFamily="34" charset="0"/>
                <a:cs typeface="Calibri Light" panose="020F0302020204030204" pitchFamily="34" charset="0"/>
              </a:rPr>
              <a:t> </a:t>
            </a:r>
            <a:r>
              <a:rPr sz="800" i="1" dirty="0">
                <a:solidFill>
                  <a:srgbClr val="231F20"/>
                </a:solidFill>
                <a:latin typeface="Calibri Light" panose="020F0302020204030204" pitchFamily="34" charset="0"/>
                <a:cs typeface="Calibri Light" panose="020F0302020204030204" pitchFamily="34" charset="0"/>
              </a:rPr>
              <a:t>Quantity</a:t>
            </a:r>
            <a:r>
              <a:rPr sz="800" i="1" spc="145" dirty="0">
                <a:solidFill>
                  <a:srgbClr val="231F20"/>
                </a:solidFill>
                <a:latin typeface="Calibri Light" panose="020F0302020204030204" pitchFamily="34" charset="0"/>
                <a:cs typeface="Calibri Light" panose="020F0302020204030204" pitchFamily="34" charset="0"/>
              </a:rPr>
              <a:t> </a:t>
            </a:r>
            <a:r>
              <a:rPr sz="800" i="1" dirty="0">
                <a:solidFill>
                  <a:srgbClr val="231F20"/>
                </a:solidFill>
                <a:latin typeface="Calibri Light" panose="020F0302020204030204" pitchFamily="34" charset="0"/>
                <a:cs typeface="Calibri Light" panose="020F0302020204030204" pitchFamily="34" charset="0"/>
              </a:rPr>
              <a:t>for</a:t>
            </a:r>
            <a:r>
              <a:rPr sz="800" i="1" spc="150" dirty="0">
                <a:solidFill>
                  <a:srgbClr val="231F20"/>
                </a:solidFill>
                <a:latin typeface="Calibri Light" panose="020F0302020204030204" pitchFamily="34" charset="0"/>
                <a:cs typeface="Calibri Light" panose="020F0302020204030204" pitchFamily="34" charset="0"/>
              </a:rPr>
              <a:t> </a:t>
            </a:r>
            <a:r>
              <a:rPr sz="800" i="1" dirty="0">
                <a:solidFill>
                  <a:srgbClr val="231F20"/>
                </a:solidFill>
                <a:latin typeface="Calibri Light" panose="020F0302020204030204" pitchFamily="34" charset="0"/>
                <a:cs typeface="Calibri Light" panose="020F0302020204030204" pitchFamily="34" charset="0"/>
              </a:rPr>
              <a:t>Onshore</a:t>
            </a:r>
            <a:r>
              <a:rPr sz="800" i="1" spc="145" dirty="0">
                <a:solidFill>
                  <a:srgbClr val="231F20"/>
                </a:solidFill>
                <a:latin typeface="Calibri Light" panose="020F0302020204030204" pitchFamily="34" charset="0"/>
                <a:cs typeface="Calibri Light" panose="020F0302020204030204" pitchFamily="34" charset="0"/>
              </a:rPr>
              <a:t> </a:t>
            </a:r>
            <a:r>
              <a:rPr sz="800" i="1" spc="-10" dirty="0">
                <a:solidFill>
                  <a:srgbClr val="231F20"/>
                </a:solidFill>
                <a:latin typeface="Calibri Light" panose="020F0302020204030204" pitchFamily="34" charset="0"/>
                <a:cs typeface="Calibri Light" panose="020F0302020204030204" pitchFamily="34" charset="0"/>
              </a:rPr>
              <a:t>Trucking</a:t>
            </a:r>
            <a:endParaRPr sz="800" dirty="0">
              <a:latin typeface="Calibri Light" panose="020F0302020204030204" pitchFamily="34" charset="0"/>
              <a:cs typeface="Calibri Light" panose="020F0302020204030204" pitchFamily="34" charset="0"/>
            </a:endParaRPr>
          </a:p>
        </p:txBody>
      </p:sp>
      <p:sp>
        <p:nvSpPr>
          <p:cNvPr id="24" name="object 24"/>
          <p:cNvSpPr/>
          <p:nvPr/>
        </p:nvSpPr>
        <p:spPr>
          <a:xfrm>
            <a:off x="3941479" y="972214"/>
            <a:ext cx="443865" cy="268605"/>
          </a:xfrm>
          <a:custGeom>
            <a:avLst/>
            <a:gdLst/>
            <a:ahLst/>
            <a:cxnLst/>
            <a:rect l="l" t="t" r="r" b="b"/>
            <a:pathLst>
              <a:path w="443865" h="268605">
                <a:moveTo>
                  <a:pt x="84975" y="217182"/>
                </a:moveTo>
                <a:lnTo>
                  <a:pt x="78346" y="210489"/>
                </a:lnTo>
                <a:lnTo>
                  <a:pt x="70205" y="210489"/>
                </a:lnTo>
                <a:lnTo>
                  <a:pt x="62052" y="210489"/>
                </a:lnTo>
                <a:lnTo>
                  <a:pt x="55435" y="217182"/>
                </a:lnTo>
                <a:lnTo>
                  <a:pt x="55435" y="233654"/>
                </a:lnTo>
                <a:lnTo>
                  <a:pt x="62052" y="240360"/>
                </a:lnTo>
                <a:lnTo>
                  <a:pt x="78346" y="240360"/>
                </a:lnTo>
                <a:lnTo>
                  <a:pt x="84975" y="233654"/>
                </a:lnTo>
                <a:lnTo>
                  <a:pt x="84975" y="217182"/>
                </a:lnTo>
                <a:close/>
              </a:path>
              <a:path w="443865" h="268605">
                <a:moveTo>
                  <a:pt x="257759" y="217182"/>
                </a:moveTo>
                <a:lnTo>
                  <a:pt x="251129" y="210489"/>
                </a:lnTo>
                <a:lnTo>
                  <a:pt x="242989" y="210489"/>
                </a:lnTo>
                <a:lnTo>
                  <a:pt x="234835" y="210489"/>
                </a:lnTo>
                <a:lnTo>
                  <a:pt x="228206" y="217182"/>
                </a:lnTo>
                <a:lnTo>
                  <a:pt x="228206" y="233654"/>
                </a:lnTo>
                <a:lnTo>
                  <a:pt x="234835" y="240360"/>
                </a:lnTo>
                <a:lnTo>
                  <a:pt x="251129" y="240360"/>
                </a:lnTo>
                <a:lnTo>
                  <a:pt x="257759" y="233654"/>
                </a:lnTo>
                <a:lnTo>
                  <a:pt x="257759" y="217182"/>
                </a:lnTo>
                <a:close/>
              </a:path>
              <a:path w="443865" h="268605">
                <a:moveTo>
                  <a:pt x="358673" y="217182"/>
                </a:moveTo>
                <a:lnTo>
                  <a:pt x="352056" y="210489"/>
                </a:lnTo>
                <a:lnTo>
                  <a:pt x="343903" y="210489"/>
                </a:lnTo>
                <a:lnTo>
                  <a:pt x="335762" y="210489"/>
                </a:lnTo>
                <a:lnTo>
                  <a:pt x="329133" y="217182"/>
                </a:lnTo>
                <a:lnTo>
                  <a:pt x="329133" y="233654"/>
                </a:lnTo>
                <a:lnTo>
                  <a:pt x="335762" y="240360"/>
                </a:lnTo>
                <a:lnTo>
                  <a:pt x="352056" y="240360"/>
                </a:lnTo>
                <a:lnTo>
                  <a:pt x="358673" y="233654"/>
                </a:lnTo>
                <a:lnTo>
                  <a:pt x="358673" y="217182"/>
                </a:lnTo>
                <a:close/>
              </a:path>
              <a:path w="443865" h="268605">
                <a:moveTo>
                  <a:pt x="443750" y="97180"/>
                </a:moveTo>
                <a:lnTo>
                  <a:pt x="438200" y="69481"/>
                </a:lnTo>
                <a:lnTo>
                  <a:pt x="430136" y="57404"/>
                </a:lnTo>
                <a:lnTo>
                  <a:pt x="430136" y="97180"/>
                </a:lnTo>
                <a:lnTo>
                  <a:pt x="430136" y="98793"/>
                </a:lnTo>
                <a:lnTo>
                  <a:pt x="416763" y="135813"/>
                </a:lnTo>
                <a:lnTo>
                  <a:pt x="382765" y="155384"/>
                </a:lnTo>
                <a:lnTo>
                  <a:pt x="381482" y="155613"/>
                </a:lnTo>
                <a:lnTo>
                  <a:pt x="381482" y="40360"/>
                </a:lnTo>
                <a:lnTo>
                  <a:pt x="416763" y="60159"/>
                </a:lnTo>
                <a:lnTo>
                  <a:pt x="430136" y="97180"/>
                </a:lnTo>
                <a:lnTo>
                  <a:pt x="430136" y="57404"/>
                </a:lnTo>
                <a:lnTo>
                  <a:pt x="423075" y="46824"/>
                </a:lnTo>
                <a:lnTo>
                  <a:pt x="413575" y="40360"/>
                </a:lnTo>
                <a:lnTo>
                  <a:pt x="412623" y="39712"/>
                </a:lnTo>
                <a:lnTo>
                  <a:pt x="400646" y="31546"/>
                </a:lnTo>
                <a:lnTo>
                  <a:pt x="373214" y="25946"/>
                </a:lnTo>
                <a:lnTo>
                  <a:pt x="372948" y="25946"/>
                </a:lnTo>
                <a:lnTo>
                  <a:pt x="372948" y="225425"/>
                </a:lnTo>
                <a:lnTo>
                  <a:pt x="370662" y="236816"/>
                </a:lnTo>
                <a:lnTo>
                  <a:pt x="364426" y="246138"/>
                </a:lnTo>
                <a:lnTo>
                  <a:pt x="355193" y="252425"/>
                </a:lnTo>
                <a:lnTo>
                  <a:pt x="343903" y="254736"/>
                </a:lnTo>
                <a:lnTo>
                  <a:pt x="332613" y="252425"/>
                </a:lnTo>
                <a:lnTo>
                  <a:pt x="323392" y="246138"/>
                </a:lnTo>
                <a:lnTo>
                  <a:pt x="317157" y="236816"/>
                </a:lnTo>
                <a:lnTo>
                  <a:pt x="314871" y="225425"/>
                </a:lnTo>
                <a:lnTo>
                  <a:pt x="315061" y="224472"/>
                </a:lnTo>
                <a:lnTo>
                  <a:pt x="317157" y="214020"/>
                </a:lnTo>
                <a:lnTo>
                  <a:pt x="319379" y="210705"/>
                </a:lnTo>
                <a:lnTo>
                  <a:pt x="323392" y="204698"/>
                </a:lnTo>
                <a:lnTo>
                  <a:pt x="331089" y="199453"/>
                </a:lnTo>
                <a:lnTo>
                  <a:pt x="332613" y="198412"/>
                </a:lnTo>
                <a:lnTo>
                  <a:pt x="343903" y="196100"/>
                </a:lnTo>
                <a:lnTo>
                  <a:pt x="355193" y="198412"/>
                </a:lnTo>
                <a:lnTo>
                  <a:pt x="364426" y="204698"/>
                </a:lnTo>
                <a:lnTo>
                  <a:pt x="370662" y="214020"/>
                </a:lnTo>
                <a:lnTo>
                  <a:pt x="372948" y="225425"/>
                </a:lnTo>
                <a:lnTo>
                  <a:pt x="372948" y="25946"/>
                </a:lnTo>
                <a:lnTo>
                  <a:pt x="367880" y="25946"/>
                </a:lnTo>
                <a:lnTo>
                  <a:pt x="367880" y="170027"/>
                </a:lnTo>
                <a:lnTo>
                  <a:pt x="367880" y="185686"/>
                </a:lnTo>
                <a:lnTo>
                  <a:pt x="360121" y="185597"/>
                </a:lnTo>
                <a:lnTo>
                  <a:pt x="352145" y="183172"/>
                </a:lnTo>
                <a:lnTo>
                  <a:pt x="343916" y="182359"/>
                </a:lnTo>
                <a:lnTo>
                  <a:pt x="335673" y="183172"/>
                </a:lnTo>
                <a:lnTo>
                  <a:pt x="327698" y="185597"/>
                </a:lnTo>
                <a:lnTo>
                  <a:pt x="327253" y="185686"/>
                </a:lnTo>
                <a:lnTo>
                  <a:pt x="309841" y="185674"/>
                </a:lnTo>
                <a:lnTo>
                  <a:pt x="309841" y="199453"/>
                </a:lnTo>
                <a:lnTo>
                  <a:pt x="306857" y="203860"/>
                </a:lnTo>
                <a:lnTo>
                  <a:pt x="305358" y="206794"/>
                </a:lnTo>
                <a:lnTo>
                  <a:pt x="303860" y="210705"/>
                </a:lnTo>
                <a:lnTo>
                  <a:pt x="283032" y="210705"/>
                </a:lnTo>
                <a:lnTo>
                  <a:pt x="281533" y="206794"/>
                </a:lnTo>
                <a:lnTo>
                  <a:pt x="280035" y="203860"/>
                </a:lnTo>
                <a:lnTo>
                  <a:pt x="277063" y="199453"/>
                </a:lnTo>
                <a:lnTo>
                  <a:pt x="309841" y="199453"/>
                </a:lnTo>
                <a:lnTo>
                  <a:pt x="309841" y="185674"/>
                </a:lnTo>
                <a:lnTo>
                  <a:pt x="272034" y="185623"/>
                </a:lnTo>
                <a:lnTo>
                  <a:pt x="272034" y="225425"/>
                </a:lnTo>
                <a:lnTo>
                  <a:pt x="269748" y="236816"/>
                </a:lnTo>
                <a:lnTo>
                  <a:pt x="263512" y="246138"/>
                </a:lnTo>
                <a:lnTo>
                  <a:pt x="254279" y="252425"/>
                </a:lnTo>
                <a:lnTo>
                  <a:pt x="242989" y="254736"/>
                </a:lnTo>
                <a:lnTo>
                  <a:pt x="231698" y="252425"/>
                </a:lnTo>
                <a:lnTo>
                  <a:pt x="222465" y="246138"/>
                </a:lnTo>
                <a:lnTo>
                  <a:pt x="216242" y="236816"/>
                </a:lnTo>
                <a:lnTo>
                  <a:pt x="213956" y="225425"/>
                </a:lnTo>
                <a:lnTo>
                  <a:pt x="214147" y="224472"/>
                </a:lnTo>
                <a:lnTo>
                  <a:pt x="242989" y="196100"/>
                </a:lnTo>
                <a:lnTo>
                  <a:pt x="254279" y="198412"/>
                </a:lnTo>
                <a:lnTo>
                  <a:pt x="263512" y="204698"/>
                </a:lnTo>
                <a:lnTo>
                  <a:pt x="269748" y="214020"/>
                </a:lnTo>
                <a:lnTo>
                  <a:pt x="272034" y="225425"/>
                </a:lnTo>
                <a:lnTo>
                  <a:pt x="272034" y="185623"/>
                </a:lnTo>
                <a:lnTo>
                  <a:pt x="259207" y="185597"/>
                </a:lnTo>
                <a:lnTo>
                  <a:pt x="251460" y="183222"/>
                </a:lnTo>
                <a:lnTo>
                  <a:pt x="243446" y="182372"/>
                </a:lnTo>
                <a:lnTo>
                  <a:pt x="235381" y="183057"/>
                </a:lnTo>
                <a:lnTo>
                  <a:pt x="227495" y="185318"/>
                </a:lnTo>
                <a:lnTo>
                  <a:pt x="225907" y="185940"/>
                </a:lnTo>
                <a:lnTo>
                  <a:pt x="225907" y="185686"/>
                </a:lnTo>
                <a:lnTo>
                  <a:pt x="225907" y="170027"/>
                </a:lnTo>
                <a:lnTo>
                  <a:pt x="367880" y="170027"/>
                </a:lnTo>
                <a:lnTo>
                  <a:pt x="367880" y="25946"/>
                </a:lnTo>
                <a:lnTo>
                  <a:pt x="367868" y="39712"/>
                </a:lnTo>
                <a:lnTo>
                  <a:pt x="367868" y="156273"/>
                </a:lnTo>
                <a:lnTo>
                  <a:pt x="225907" y="156273"/>
                </a:lnTo>
                <a:lnTo>
                  <a:pt x="225907" y="155625"/>
                </a:lnTo>
                <a:lnTo>
                  <a:pt x="225907" y="40347"/>
                </a:lnTo>
                <a:lnTo>
                  <a:pt x="225907" y="39712"/>
                </a:lnTo>
                <a:lnTo>
                  <a:pt x="367868" y="39712"/>
                </a:lnTo>
                <a:lnTo>
                  <a:pt x="367868" y="25946"/>
                </a:lnTo>
                <a:lnTo>
                  <a:pt x="288315" y="25946"/>
                </a:lnTo>
                <a:lnTo>
                  <a:pt x="288315" y="13766"/>
                </a:lnTo>
                <a:lnTo>
                  <a:pt x="288315" y="3810"/>
                </a:lnTo>
                <a:lnTo>
                  <a:pt x="284543" y="0"/>
                </a:lnTo>
                <a:lnTo>
                  <a:pt x="274688" y="0"/>
                </a:lnTo>
                <a:lnTo>
                  <a:pt x="274688" y="13766"/>
                </a:lnTo>
                <a:lnTo>
                  <a:pt x="274688" y="25946"/>
                </a:lnTo>
                <a:lnTo>
                  <a:pt x="249796" y="25946"/>
                </a:lnTo>
                <a:lnTo>
                  <a:pt x="249796" y="13766"/>
                </a:lnTo>
                <a:lnTo>
                  <a:pt x="274688" y="13766"/>
                </a:lnTo>
                <a:lnTo>
                  <a:pt x="274688" y="0"/>
                </a:lnTo>
                <a:lnTo>
                  <a:pt x="239953" y="0"/>
                </a:lnTo>
                <a:lnTo>
                  <a:pt x="236181" y="3810"/>
                </a:lnTo>
                <a:lnTo>
                  <a:pt x="236181" y="25946"/>
                </a:lnTo>
                <a:lnTo>
                  <a:pt x="220497" y="25946"/>
                </a:lnTo>
                <a:lnTo>
                  <a:pt x="212305" y="27622"/>
                </a:lnTo>
                <a:lnTo>
                  <a:pt x="212305" y="40347"/>
                </a:lnTo>
                <a:lnTo>
                  <a:pt x="212305" y="155625"/>
                </a:lnTo>
                <a:lnTo>
                  <a:pt x="176974" y="135851"/>
                </a:lnTo>
                <a:lnTo>
                  <a:pt x="163576" y="98793"/>
                </a:lnTo>
                <a:lnTo>
                  <a:pt x="163576" y="97180"/>
                </a:lnTo>
                <a:lnTo>
                  <a:pt x="176974" y="60121"/>
                </a:lnTo>
                <a:lnTo>
                  <a:pt x="210947" y="40589"/>
                </a:lnTo>
                <a:lnTo>
                  <a:pt x="212305" y="40347"/>
                </a:lnTo>
                <a:lnTo>
                  <a:pt x="212305" y="27622"/>
                </a:lnTo>
                <a:lnTo>
                  <a:pt x="193065" y="31546"/>
                </a:lnTo>
                <a:lnTo>
                  <a:pt x="170649" y="46824"/>
                </a:lnTo>
                <a:lnTo>
                  <a:pt x="155511" y="69481"/>
                </a:lnTo>
                <a:lnTo>
                  <a:pt x="149961" y="97180"/>
                </a:lnTo>
                <a:lnTo>
                  <a:pt x="149961" y="98793"/>
                </a:lnTo>
                <a:lnTo>
                  <a:pt x="167513" y="145681"/>
                </a:lnTo>
                <a:lnTo>
                  <a:pt x="211302" y="169341"/>
                </a:lnTo>
                <a:lnTo>
                  <a:pt x="212305" y="169481"/>
                </a:lnTo>
                <a:lnTo>
                  <a:pt x="212305" y="185686"/>
                </a:lnTo>
                <a:lnTo>
                  <a:pt x="208915" y="185686"/>
                </a:lnTo>
                <a:lnTo>
                  <a:pt x="208915" y="199453"/>
                </a:lnTo>
                <a:lnTo>
                  <a:pt x="205943" y="203860"/>
                </a:lnTo>
                <a:lnTo>
                  <a:pt x="204444" y="206794"/>
                </a:lnTo>
                <a:lnTo>
                  <a:pt x="202946" y="210705"/>
                </a:lnTo>
                <a:lnTo>
                  <a:pt x="140423" y="210705"/>
                </a:lnTo>
                <a:lnTo>
                  <a:pt x="140423" y="199453"/>
                </a:lnTo>
                <a:lnTo>
                  <a:pt x="208915" y="199453"/>
                </a:lnTo>
                <a:lnTo>
                  <a:pt x="208915" y="185686"/>
                </a:lnTo>
                <a:lnTo>
                  <a:pt x="140423" y="185686"/>
                </a:lnTo>
                <a:lnTo>
                  <a:pt x="140423" y="72263"/>
                </a:lnTo>
                <a:lnTo>
                  <a:pt x="140423" y="65481"/>
                </a:lnTo>
                <a:lnTo>
                  <a:pt x="133667" y="58508"/>
                </a:lnTo>
                <a:lnTo>
                  <a:pt x="126822" y="58508"/>
                </a:lnTo>
                <a:lnTo>
                  <a:pt x="126822" y="210705"/>
                </a:lnTo>
                <a:lnTo>
                  <a:pt x="110261" y="210705"/>
                </a:lnTo>
                <a:lnTo>
                  <a:pt x="109969" y="209956"/>
                </a:lnTo>
                <a:lnTo>
                  <a:pt x="103543" y="198678"/>
                </a:lnTo>
                <a:lnTo>
                  <a:pt x="100799" y="196100"/>
                </a:lnTo>
                <a:lnTo>
                  <a:pt x="99250" y="194652"/>
                </a:lnTo>
                <a:lnTo>
                  <a:pt x="99250" y="225425"/>
                </a:lnTo>
                <a:lnTo>
                  <a:pt x="96964" y="236816"/>
                </a:lnTo>
                <a:lnTo>
                  <a:pt x="90728" y="246138"/>
                </a:lnTo>
                <a:lnTo>
                  <a:pt x="81495" y="252425"/>
                </a:lnTo>
                <a:lnTo>
                  <a:pt x="70205" y="254736"/>
                </a:lnTo>
                <a:lnTo>
                  <a:pt x="58915" y="252425"/>
                </a:lnTo>
                <a:lnTo>
                  <a:pt x="49682" y="246138"/>
                </a:lnTo>
                <a:lnTo>
                  <a:pt x="43459" y="236816"/>
                </a:lnTo>
                <a:lnTo>
                  <a:pt x="41173" y="225425"/>
                </a:lnTo>
                <a:lnTo>
                  <a:pt x="43459" y="214020"/>
                </a:lnTo>
                <a:lnTo>
                  <a:pt x="45669" y="210705"/>
                </a:lnTo>
                <a:lnTo>
                  <a:pt x="49682" y="204698"/>
                </a:lnTo>
                <a:lnTo>
                  <a:pt x="58915" y="198412"/>
                </a:lnTo>
                <a:lnTo>
                  <a:pt x="70205" y="196100"/>
                </a:lnTo>
                <a:lnTo>
                  <a:pt x="81495" y="198412"/>
                </a:lnTo>
                <a:lnTo>
                  <a:pt x="90728" y="204698"/>
                </a:lnTo>
                <a:lnTo>
                  <a:pt x="96964" y="214020"/>
                </a:lnTo>
                <a:lnTo>
                  <a:pt x="99250" y="225425"/>
                </a:lnTo>
                <a:lnTo>
                  <a:pt x="99250" y="194652"/>
                </a:lnTo>
                <a:lnTo>
                  <a:pt x="94259" y="189953"/>
                </a:lnTo>
                <a:lnTo>
                  <a:pt x="82892" y="184340"/>
                </a:lnTo>
                <a:lnTo>
                  <a:pt x="70205" y="182346"/>
                </a:lnTo>
                <a:lnTo>
                  <a:pt x="57518" y="184340"/>
                </a:lnTo>
                <a:lnTo>
                  <a:pt x="46151" y="189953"/>
                </a:lnTo>
                <a:lnTo>
                  <a:pt x="36868" y="198678"/>
                </a:lnTo>
                <a:lnTo>
                  <a:pt x="30441" y="209956"/>
                </a:lnTo>
                <a:lnTo>
                  <a:pt x="30162" y="210705"/>
                </a:lnTo>
                <a:lnTo>
                  <a:pt x="13931" y="210705"/>
                </a:lnTo>
                <a:lnTo>
                  <a:pt x="13716" y="169341"/>
                </a:lnTo>
                <a:lnTo>
                  <a:pt x="13728" y="149339"/>
                </a:lnTo>
                <a:lnTo>
                  <a:pt x="14782" y="149275"/>
                </a:lnTo>
                <a:lnTo>
                  <a:pt x="70827" y="149275"/>
                </a:lnTo>
                <a:lnTo>
                  <a:pt x="74485" y="147777"/>
                </a:lnTo>
                <a:lnTo>
                  <a:pt x="87185" y="135496"/>
                </a:lnTo>
                <a:lnTo>
                  <a:pt x="96062" y="126911"/>
                </a:lnTo>
                <a:lnTo>
                  <a:pt x="97815" y="122770"/>
                </a:lnTo>
                <a:lnTo>
                  <a:pt x="97815" y="72555"/>
                </a:lnTo>
                <a:lnTo>
                  <a:pt x="126492" y="72326"/>
                </a:lnTo>
                <a:lnTo>
                  <a:pt x="126822" y="210705"/>
                </a:lnTo>
                <a:lnTo>
                  <a:pt x="126822" y="58508"/>
                </a:lnTo>
                <a:lnTo>
                  <a:pt x="84188" y="58508"/>
                </a:lnTo>
                <a:lnTo>
                  <a:pt x="84188" y="72631"/>
                </a:lnTo>
                <a:lnTo>
                  <a:pt x="84188" y="118960"/>
                </a:lnTo>
                <a:lnTo>
                  <a:pt x="67551" y="135445"/>
                </a:lnTo>
                <a:lnTo>
                  <a:pt x="18630" y="135496"/>
                </a:lnTo>
                <a:lnTo>
                  <a:pt x="44602" y="72809"/>
                </a:lnTo>
                <a:lnTo>
                  <a:pt x="84188" y="72631"/>
                </a:lnTo>
                <a:lnTo>
                  <a:pt x="84188" y="58508"/>
                </a:lnTo>
                <a:lnTo>
                  <a:pt x="39560" y="58508"/>
                </a:lnTo>
                <a:lnTo>
                  <a:pt x="34175" y="62306"/>
                </a:lnTo>
                <a:lnTo>
                  <a:pt x="28028" y="77177"/>
                </a:lnTo>
                <a:lnTo>
                  <a:pt x="2120" y="139712"/>
                </a:lnTo>
                <a:lnTo>
                  <a:pt x="711" y="142963"/>
                </a:lnTo>
                <a:lnTo>
                  <a:pt x="0" y="146621"/>
                </a:lnTo>
                <a:lnTo>
                  <a:pt x="0" y="217487"/>
                </a:lnTo>
                <a:lnTo>
                  <a:pt x="6769" y="224472"/>
                </a:lnTo>
                <a:lnTo>
                  <a:pt x="27559" y="224472"/>
                </a:lnTo>
                <a:lnTo>
                  <a:pt x="27559" y="225615"/>
                </a:lnTo>
                <a:lnTo>
                  <a:pt x="30975" y="242290"/>
                </a:lnTo>
                <a:lnTo>
                  <a:pt x="40144" y="255930"/>
                </a:lnTo>
                <a:lnTo>
                  <a:pt x="53682" y="265125"/>
                </a:lnTo>
                <a:lnTo>
                  <a:pt x="70205" y="268503"/>
                </a:lnTo>
                <a:lnTo>
                  <a:pt x="86728" y="265125"/>
                </a:lnTo>
                <a:lnTo>
                  <a:pt x="100266" y="255930"/>
                </a:lnTo>
                <a:lnTo>
                  <a:pt x="101066" y="254736"/>
                </a:lnTo>
                <a:lnTo>
                  <a:pt x="109435" y="242290"/>
                </a:lnTo>
                <a:lnTo>
                  <a:pt x="112852" y="225615"/>
                </a:lnTo>
                <a:lnTo>
                  <a:pt x="112852" y="224472"/>
                </a:lnTo>
                <a:lnTo>
                  <a:pt x="200342" y="224472"/>
                </a:lnTo>
                <a:lnTo>
                  <a:pt x="200342" y="225615"/>
                </a:lnTo>
                <a:lnTo>
                  <a:pt x="203758" y="242290"/>
                </a:lnTo>
                <a:lnTo>
                  <a:pt x="212928" y="255930"/>
                </a:lnTo>
                <a:lnTo>
                  <a:pt x="226466" y="265125"/>
                </a:lnTo>
                <a:lnTo>
                  <a:pt x="242989" y="268503"/>
                </a:lnTo>
                <a:lnTo>
                  <a:pt x="259511" y="265125"/>
                </a:lnTo>
                <a:lnTo>
                  <a:pt x="273050" y="255930"/>
                </a:lnTo>
                <a:lnTo>
                  <a:pt x="273850" y="254736"/>
                </a:lnTo>
                <a:lnTo>
                  <a:pt x="282219" y="242290"/>
                </a:lnTo>
                <a:lnTo>
                  <a:pt x="285635" y="225615"/>
                </a:lnTo>
                <a:lnTo>
                  <a:pt x="285635" y="224472"/>
                </a:lnTo>
                <a:lnTo>
                  <a:pt x="301269" y="224472"/>
                </a:lnTo>
                <a:lnTo>
                  <a:pt x="301269" y="225615"/>
                </a:lnTo>
                <a:lnTo>
                  <a:pt x="304685" y="242290"/>
                </a:lnTo>
                <a:lnTo>
                  <a:pt x="313842" y="255930"/>
                </a:lnTo>
                <a:lnTo>
                  <a:pt x="327380" y="265125"/>
                </a:lnTo>
                <a:lnTo>
                  <a:pt x="343903" y="268503"/>
                </a:lnTo>
                <a:lnTo>
                  <a:pt x="360438" y="265125"/>
                </a:lnTo>
                <a:lnTo>
                  <a:pt x="373976" y="255930"/>
                </a:lnTo>
                <a:lnTo>
                  <a:pt x="374777" y="254736"/>
                </a:lnTo>
                <a:lnTo>
                  <a:pt x="383133" y="242290"/>
                </a:lnTo>
                <a:lnTo>
                  <a:pt x="386549" y="225615"/>
                </a:lnTo>
                <a:lnTo>
                  <a:pt x="386549" y="224472"/>
                </a:lnTo>
                <a:lnTo>
                  <a:pt x="394360" y="224472"/>
                </a:lnTo>
                <a:lnTo>
                  <a:pt x="412635" y="205994"/>
                </a:lnTo>
                <a:lnTo>
                  <a:pt x="412572" y="203860"/>
                </a:lnTo>
                <a:lnTo>
                  <a:pt x="411695" y="199453"/>
                </a:lnTo>
                <a:lnTo>
                  <a:pt x="411200" y="196964"/>
                </a:lnTo>
                <a:lnTo>
                  <a:pt x="410616" y="196100"/>
                </a:lnTo>
                <a:lnTo>
                  <a:pt x="407276" y="191096"/>
                </a:lnTo>
                <a:lnTo>
                  <a:pt x="401459" y="187134"/>
                </a:lnTo>
                <a:lnTo>
                  <a:pt x="399021" y="186639"/>
                </a:lnTo>
                <a:lnTo>
                  <a:pt x="399021" y="201561"/>
                </a:lnTo>
                <a:lnTo>
                  <a:pt x="399021" y="208546"/>
                </a:lnTo>
                <a:lnTo>
                  <a:pt x="396887" y="210705"/>
                </a:lnTo>
                <a:lnTo>
                  <a:pt x="383959" y="210705"/>
                </a:lnTo>
                <a:lnTo>
                  <a:pt x="382460" y="206794"/>
                </a:lnTo>
                <a:lnTo>
                  <a:pt x="380949" y="203860"/>
                </a:lnTo>
                <a:lnTo>
                  <a:pt x="377977" y="199453"/>
                </a:lnTo>
                <a:lnTo>
                  <a:pt x="396925" y="199453"/>
                </a:lnTo>
                <a:lnTo>
                  <a:pt x="399021" y="201561"/>
                </a:lnTo>
                <a:lnTo>
                  <a:pt x="399021" y="186639"/>
                </a:lnTo>
                <a:lnTo>
                  <a:pt x="395605" y="185940"/>
                </a:lnTo>
                <a:lnTo>
                  <a:pt x="394360" y="185686"/>
                </a:lnTo>
                <a:lnTo>
                  <a:pt x="381482" y="185686"/>
                </a:lnTo>
                <a:lnTo>
                  <a:pt x="381482" y="170027"/>
                </a:lnTo>
                <a:lnTo>
                  <a:pt x="381482" y="169456"/>
                </a:lnTo>
                <a:lnTo>
                  <a:pt x="382498" y="169341"/>
                </a:lnTo>
                <a:lnTo>
                  <a:pt x="406793" y="161340"/>
                </a:lnTo>
                <a:lnTo>
                  <a:pt x="413080" y="156273"/>
                </a:lnTo>
                <a:lnTo>
                  <a:pt x="413893" y="155613"/>
                </a:lnTo>
                <a:lnTo>
                  <a:pt x="426212" y="145643"/>
                </a:lnTo>
                <a:lnTo>
                  <a:pt x="439089" y="124155"/>
                </a:lnTo>
                <a:lnTo>
                  <a:pt x="443750" y="98793"/>
                </a:lnTo>
                <a:lnTo>
                  <a:pt x="443750" y="97180"/>
                </a:lnTo>
                <a:close/>
              </a:path>
            </a:pathLst>
          </a:custGeom>
          <a:solidFill>
            <a:srgbClr val="BCBEC0"/>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7" name="object 27"/>
          <p:cNvSpPr txBox="1"/>
          <p:nvPr/>
        </p:nvSpPr>
        <p:spPr>
          <a:xfrm>
            <a:off x="6610222" y="3105901"/>
            <a:ext cx="721360"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Calibri Light" panose="020F0302020204030204" pitchFamily="34" charset="0"/>
                <a:cs typeface="Calibri Light" panose="020F0302020204030204" pitchFamily="34" charset="0"/>
              </a:rPr>
              <a:t>Metric</a:t>
            </a:r>
            <a:r>
              <a:rPr sz="1100" b="1" spc="95" dirty="0">
                <a:solidFill>
                  <a:srgbClr val="FFFFFF"/>
                </a:solidFill>
                <a:latin typeface="Calibri Light" panose="020F0302020204030204" pitchFamily="34" charset="0"/>
                <a:cs typeface="Calibri Light" panose="020F0302020204030204" pitchFamily="34" charset="0"/>
              </a:rPr>
              <a:t> </a:t>
            </a:r>
            <a:r>
              <a:rPr sz="1100" b="1" spc="-20" dirty="0">
                <a:solidFill>
                  <a:srgbClr val="FFFFFF"/>
                </a:solidFill>
                <a:latin typeface="Calibri Light" panose="020F0302020204030204" pitchFamily="34" charset="0"/>
                <a:cs typeface="Calibri Light" panose="020F0302020204030204" pitchFamily="34" charset="0"/>
              </a:rPr>
              <a:t>tons</a:t>
            </a:r>
            <a:endParaRPr sz="1100">
              <a:latin typeface="Calibri Light" panose="020F0302020204030204" pitchFamily="34" charset="0"/>
              <a:cs typeface="Calibri Light" panose="020F0302020204030204" pitchFamily="34" charset="0"/>
            </a:endParaRPr>
          </a:p>
        </p:txBody>
      </p:sp>
      <p:graphicFrame>
        <p:nvGraphicFramePr>
          <p:cNvPr id="28" name="Table 28">
            <a:extLst>
              <a:ext uri="{FF2B5EF4-FFF2-40B4-BE49-F238E27FC236}">
                <a16:creationId xmlns:a16="http://schemas.microsoft.com/office/drawing/2014/main" id="{4DC9A4F7-FA4A-4ED1-A053-33F97046E8F7}"/>
              </a:ext>
            </a:extLst>
          </p:cNvPr>
          <p:cNvGraphicFramePr>
            <a:graphicFrameLocks noGrp="1"/>
          </p:cNvGraphicFramePr>
          <p:nvPr>
            <p:extLst>
              <p:ext uri="{D42A27DB-BD31-4B8C-83A1-F6EECF244321}">
                <p14:modId xmlns:p14="http://schemas.microsoft.com/office/powerpoint/2010/main" val="2050732025"/>
              </p:ext>
            </p:extLst>
          </p:nvPr>
        </p:nvGraphicFramePr>
        <p:xfrm>
          <a:off x="3907449" y="1531214"/>
          <a:ext cx="5110995" cy="2043824"/>
        </p:xfrm>
        <a:graphic>
          <a:graphicData uri="http://schemas.openxmlformats.org/drawingml/2006/table">
            <a:tbl>
              <a:tblPr firstRow="1" bandRow="1">
                <a:tableStyleId>{08FB837D-C827-4EFA-A057-4D05807E0F7C}</a:tableStyleId>
              </a:tblPr>
              <a:tblGrid>
                <a:gridCol w="1307091">
                  <a:extLst>
                    <a:ext uri="{9D8B030D-6E8A-4147-A177-3AD203B41FA5}">
                      <a16:colId xmlns:a16="http://schemas.microsoft.com/office/drawing/2014/main" val="1138728392"/>
                    </a:ext>
                  </a:extLst>
                </a:gridCol>
                <a:gridCol w="1901952">
                  <a:extLst>
                    <a:ext uri="{9D8B030D-6E8A-4147-A177-3AD203B41FA5}">
                      <a16:colId xmlns:a16="http://schemas.microsoft.com/office/drawing/2014/main" val="2774047508"/>
                    </a:ext>
                  </a:extLst>
                </a:gridCol>
                <a:gridCol w="1901952">
                  <a:extLst>
                    <a:ext uri="{9D8B030D-6E8A-4147-A177-3AD203B41FA5}">
                      <a16:colId xmlns:a16="http://schemas.microsoft.com/office/drawing/2014/main" val="2967625817"/>
                    </a:ext>
                  </a:extLst>
                </a:gridCol>
              </a:tblGrid>
              <a:tr h="251600">
                <a:tc>
                  <a:txBody>
                    <a:bodyPr/>
                    <a:lstStyle/>
                    <a:p>
                      <a:pPr algn="ctr"/>
                      <a:r>
                        <a:rPr lang="en-US" sz="1050" b="1" dirty="0">
                          <a:solidFill>
                            <a:schemeClr val="tx1"/>
                          </a:solidFill>
                          <a:latin typeface="Calibri Light" panose="020F0302020204030204" pitchFamily="34" charset="0"/>
                          <a:cs typeface="Calibri Light" panose="020F0302020204030204" pitchFamily="34" charset="0"/>
                        </a:rPr>
                        <a:t>Mode of Transport</a:t>
                      </a:r>
                    </a:p>
                  </a:txBody>
                  <a:tcPr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r>
                        <a:rPr lang="en-US" sz="1050" b="1" dirty="0">
                          <a:solidFill>
                            <a:schemeClr val="tx1"/>
                          </a:solidFill>
                          <a:latin typeface="Calibri Light" panose="020F0302020204030204" pitchFamily="34" charset="0"/>
                          <a:cs typeface="Calibri Light" panose="020F0302020204030204" pitchFamily="34" charset="0"/>
                        </a:rPr>
                        <a:t>Product</a:t>
                      </a:r>
                    </a:p>
                  </a:txBody>
                  <a:tcPr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r>
                        <a:rPr lang="en-US" sz="1050" b="1" dirty="0">
                          <a:solidFill>
                            <a:schemeClr val="tx1"/>
                          </a:solidFill>
                          <a:latin typeface="Calibri Light" panose="020F0302020204030204" pitchFamily="34" charset="0"/>
                          <a:cs typeface="Calibri Light" panose="020F0302020204030204" pitchFamily="34" charset="0"/>
                        </a:rPr>
                        <a:t>Metric tons</a:t>
                      </a:r>
                    </a:p>
                  </a:txBody>
                  <a:tcPr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62755733"/>
                  </a:ext>
                </a:extLst>
              </a:tr>
              <a:tr h="256032">
                <a:tc rowSpan="7">
                  <a:txBody>
                    <a:bodyPr/>
                    <a:lstStyle/>
                    <a:p>
                      <a:pPr algn="ctr"/>
                      <a:r>
                        <a:rPr lang="en-US" sz="1050" b="0" dirty="0">
                          <a:solidFill>
                            <a:schemeClr val="tx1"/>
                          </a:solidFill>
                          <a:latin typeface="Calibri Light" panose="020F0302020204030204" pitchFamily="34" charset="0"/>
                          <a:cs typeface="Calibri Light" panose="020F0302020204030204" pitchFamily="34" charset="0"/>
                        </a:rPr>
                        <a:t>Onshore Truck</a:t>
                      </a:r>
                    </a:p>
                  </a:txBody>
                  <a:tcPr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en-US" sz="1050" b="0" dirty="0">
                          <a:solidFill>
                            <a:schemeClr val="tx1"/>
                          </a:solidFill>
                          <a:latin typeface="Calibri Light" panose="020F0302020204030204" pitchFamily="34" charset="0"/>
                          <a:ea typeface="+mn-ea"/>
                          <a:cs typeface="Calibri Light" panose="020F0302020204030204" pitchFamily="34" charset="0"/>
                        </a:rPr>
                        <a:t>SPECTRASYN 2C</a:t>
                      </a:r>
                    </a:p>
                  </a:txBody>
                  <a:tcPr marL="9525" marR="9525" marT="9525"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a:r>
                        <a:rPr lang="en-US" sz="1050" b="0" dirty="0">
                          <a:solidFill>
                            <a:schemeClr val="tx1"/>
                          </a:solidFill>
                          <a:latin typeface="Calibri Light" panose="020F0302020204030204" pitchFamily="34" charset="0"/>
                          <a:ea typeface="+mn-ea"/>
                          <a:cs typeface="Calibri Light" panose="020F0302020204030204" pitchFamily="34" charset="0"/>
                        </a:rPr>
                        <a:t>18.00</a:t>
                      </a:r>
                    </a:p>
                  </a:txBody>
                  <a:tcP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62714484"/>
                  </a:ext>
                </a:extLst>
              </a:tr>
              <a:tr h="256032">
                <a:tc vMerge="1">
                  <a:txBody>
                    <a:bodyPr/>
                    <a:lstStyle/>
                    <a:p>
                      <a:r>
                        <a:rPr lang="en-US" sz="1050" b="0" dirty="0">
                          <a:solidFill>
                            <a:schemeClr val="tx1"/>
                          </a:solidFill>
                          <a:latin typeface="Calibri Light" panose="020F0302020204030204" pitchFamily="34" charset="0"/>
                          <a:cs typeface="Calibri Light" panose="020F0302020204030204" pitchFamily="34" charset="0"/>
                        </a:rPr>
                        <a:t>Onshore Truck</a:t>
                      </a:r>
                    </a:p>
                  </a:txBody>
                  <a:tcPr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fontAlgn="b"/>
                      <a:r>
                        <a:rPr lang="en-US" sz="1050" b="0" dirty="0">
                          <a:solidFill>
                            <a:schemeClr val="tx1"/>
                          </a:solidFill>
                          <a:latin typeface="Calibri Light" panose="020F0302020204030204" pitchFamily="34" charset="0"/>
                          <a:ea typeface="+mn-ea"/>
                          <a:cs typeface="Calibri Light" panose="020F0302020204030204" pitchFamily="34" charset="0"/>
                        </a:rPr>
                        <a:t>SPECTRASYN 4</a:t>
                      </a:r>
                    </a:p>
                  </a:txBody>
                  <a:tcPr marL="9525" marR="9525" marT="9525"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a:r>
                        <a:rPr lang="en-US" sz="1050" b="0" dirty="0">
                          <a:solidFill>
                            <a:schemeClr val="tx1"/>
                          </a:solidFill>
                          <a:latin typeface="Calibri Light" panose="020F0302020204030204" pitchFamily="34" charset="0"/>
                          <a:ea typeface="+mn-ea"/>
                          <a:cs typeface="Calibri Light" panose="020F0302020204030204" pitchFamily="34" charset="0"/>
                        </a:rPr>
                        <a:t>19.00</a:t>
                      </a:r>
                    </a:p>
                  </a:txBody>
                  <a:tcP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09612468"/>
                  </a:ext>
                </a:extLst>
              </a:tr>
              <a:tr h="256032">
                <a:tc vMerge="1">
                  <a:txBody>
                    <a:bodyPr/>
                    <a:lstStyle/>
                    <a:p>
                      <a:r>
                        <a:rPr lang="en-US" sz="1050" b="0" dirty="0">
                          <a:solidFill>
                            <a:schemeClr val="tx1"/>
                          </a:solidFill>
                          <a:latin typeface="Calibri Light" panose="020F0302020204030204" pitchFamily="34" charset="0"/>
                          <a:cs typeface="Calibri Light" panose="020F0302020204030204" pitchFamily="34" charset="0"/>
                        </a:rPr>
                        <a:t>Onshore Truck</a:t>
                      </a:r>
                    </a:p>
                  </a:txBody>
                  <a:tcPr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fontAlgn="b"/>
                      <a:r>
                        <a:rPr lang="en-US" sz="1050" b="0" dirty="0">
                          <a:solidFill>
                            <a:schemeClr val="tx1"/>
                          </a:solidFill>
                          <a:latin typeface="Calibri Light" panose="020F0302020204030204" pitchFamily="34" charset="0"/>
                          <a:ea typeface="+mn-ea"/>
                          <a:cs typeface="Calibri Light" panose="020F0302020204030204" pitchFamily="34" charset="0"/>
                        </a:rPr>
                        <a:t>SPECTRASYN 8S</a:t>
                      </a:r>
                    </a:p>
                  </a:txBody>
                  <a:tcPr marL="9525" marR="9525" marT="9525"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a:r>
                        <a:rPr lang="en-US" sz="1050" b="0" dirty="0">
                          <a:solidFill>
                            <a:schemeClr val="tx1"/>
                          </a:solidFill>
                          <a:latin typeface="Calibri Light" panose="020F0302020204030204" pitchFamily="34" charset="0"/>
                          <a:ea typeface="+mn-ea"/>
                          <a:cs typeface="Calibri Light" panose="020F0302020204030204" pitchFamily="34" charset="0"/>
                        </a:rPr>
                        <a:t>19.00</a:t>
                      </a:r>
                    </a:p>
                  </a:txBody>
                  <a:tcP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75936545"/>
                  </a:ext>
                </a:extLst>
              </a:tr>
              <a:tr h="256032">
                <a:tc vMerge="1">
                  <a:txBody>
                    <a:bodyPr/>
                    <a:lstStyle/>
                    <a:p>
                      <a:pPr algn="ctr"/>
                      <a:endParaRPr lang="en-US" sz="1050" b="0" dirty="0">
                        <a:solidFill>
                          <a:schemeClr val="tx1"/>
                        </a:solidFill>
                        <a:latin typeface="Calibri Light" panose="020F0302020204030204" pitchFamily="34" charset="0"/>
                        <a:cs typeface="Calibri Light" panose="020F0302020204030204" pitchFamily="34" charset="0"/>
                      </a:endParaRPr>
                    </a:p>
                  </a:txBody>
                  <a:tcPr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fontAlgn="b"/>
                      <a:r>
                        <a:rPr lang="en-US" sz="1050" b="0" dirty="0">
                          <a:solidFill>
                            <a:schemeClr val="tx1"/>
                          </a:solidFill>
                          <a:latin typeface="Calibri Light" panose="020F0302020204030204" pitchFamily="34" charset="0"/>
                          <a:ea typeface="+mn-ea"/>
                          <a:cs typeface="Calibri Light" panose="020F0302020204030204" pitchFamily="34" charset="0"/>
                        </a:rPr>
                        <a:t>SPECTRASYN 40</a:t>
                      </a:r>
                    </a:p>
                  </a:txBody>
                  <a:tcPr marL="9525" marR="9525" marT="9525"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a:r>
                        <a:rPr lang="en-US" sz="1050" b="0" dirty="0">
                          <a:solidFill>
                            <a:schemeClr val="tx1"/>
                          </a:solidFill>
                          <a:latin typeface="Calibri Light" panose="020F0302020204030204" pitchFamily="34" charset="0"/>
                          <a:ea typeface="+mn-ea"/>
                          <a:cs typeface="Calibri Light" panose="020F0302020204030204" pitchFamily="34" charset="0"/>
                        </a:rPr>
                        <a:t>19.00</a:t>
                      </a:r>
                    </a:p>
                  </a:txBody>
                  <a:tcP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22391907"/>
                  </a:ext>
                </a:extLst>
              </a:tr>
              <a:tr h="256032">
                <a:tc vMerge="1">
                  <a:txBody>
                    <a:bodyPr/>
                    <a:lstStyle/>
                    <a:p>
                      <a:pPr algn="ctr"/>
                      <a:endParaRPr lang="en-US" sz="1050" b="0" dirty="0">
                        <a:solidFill>
                          <a:schemeClr val="tx1"/>
                        </a:solidFill>
                        <a:latin typeface="Calibri Light" panose="020F0302020204030204" pitchFamily="34" charset="0"/>
                        <a:cs typeface="Calibri Light" panose="020F0302020204030204" pitchFamily="34" charset="0"/>
                      </a:endParaRPr>
                    </a:p>
                  </a:txBody>
                  <a:tcPr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fontAlgn="b"/>
                      <a:r>
                        <a:rPr lang="en-US" sz="1050" b="0" dirty="0">
                          <a:solidFill>
                            <a:schemeClr val="tx1"/>
                          </a:solidFill>
                          <a:latin typeface="Calibri Light" panose="020F0302020204030204" pitchFamily="34" charset="0"/>
                          <a:ea typeface="+mn-ea"/>
                          <a:cs typeface="Calibri Light" panose="020F0302020204030204" pitchFamily="34" charset="0"/>
                        </a:rPr>
                        <a:t>SPECTRASYN 100</a:t>
                      </a:r>
                    </a:p>
                  </a:txBody>
                  <a:tcPr marL="9525" marR="9525" marT="9525"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a:r>
                        <a:rPr lang="en-US" sz="1050" b="0" dirty="0">
                          <a:solidFill>
                            <a:schemeClr val="tx1"/>
                          </a:solidFill>
                          <a:latin typeface="Calibri Light" panose="020F0302020204030204" pitchFamily="34" charset="0"/>
                          <a:ea typeface="+mn-ea"/>
                          <a:cs typeface="Calibri Light" panose="020F0302020204030204" pitchFamily="34" charset="0"/>
                        </a:rPr>
                        <a:t>19.00</a:t>
                      </a:r>
                    </a:p>
                  </a:txBody>
                  <a:tcP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201831874"/>
                  </a:ext>
                </a:extLst>
              </a:tr>
              <a:tr h="256032">
                <a:tc vMerge="1">
                  <a:txBody>
                    <a:bodyPr/>
                    <a:lstStyle/>
                    <a:p>
                      <a:pPr algn="ctr"/>
                      <a:endParaRPr lang="en-US" sz="1050" b="0" dirty="0">
                        <a:solidFill>
                          <a:schemeClr val="tx1"/>
                        </a:solidFill>
                        <a:latin typeface="Calibri Light" panose="020F0302020204030204" pitchFamily="34" charset="0"/>
                        <a:cs typeface="Calibri Light" panose="020F0302020204030204" pitchFamily="34" charset="0"/>
                      </a:endParaRPr>
                    </a:p>
                  </a:txBody>
                  <a:tcPr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1050" b="0" dirty="0">
                          <a:solidFill>
                            <a:schemeClr val="tx1"/>
                          </a:solidFill>
                          <a:latin typeface="Calibri Light" panose="020F0302020204030204" pitchFamily="34" charset="0"/>
                          <a:ea typeface="+mn-ea"/>
                          <a:cs typeface="Calibri Light" panose="020F0302020204030204" pitchFamily="34" charset="0"/>
                        </a:rPr>
                        <a:t>SPECTRASYN ELITE 65</a:t>
                      </a:r>
                    </a:p>
                  </a:txBody>
                  <a:tcPr marL="9525" marR="9525" marT="9525"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a:r>
                        <a:rPr lang="en-US" sz="1050" b="0" dirty="0">
                          <a:solidFill>
                            <a:schemeClr val="tx1"/>
                          </a:solidFill>
                          <a:latin typeface="Calibri Light" panose="020F0302020204030204" pitchFamily="34" charset="0"/>
                          <a:ea typeface="+mn-ea"/>
                          <a:cs typeface="Calibri Light" panose="020F0302020204030204" pitchFamily="34" charset="0"/>
                        </a:rPr>
                        <a:t>19.00</a:t>
                      </a:r>
                    </a:p>
                  </a:txBody>
                  <a:tcP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34686638"/>
                  </a:ext>
                </a:extLst>
              </a:tr>
              <a:tr h="256032">
                <a:tc vMerge="1">
                  <a:txBody>
                    <a:bodyPr/>
                    <a:lstStyle/>
                    <a:p>
                      <a:pPr algn="ctr"/>
                      <a:endParaRPr lang="en-US" sz="1050" b="0" dirty="0">
                        <a:solidFill>
                          <a:schemeClr val="tx1"/>
                        </a:solidFill>
                        <a:latin typeface="Calibri Light" panose="020F0302020204030204" pitchFamily="34" charset="0"/>
                        <a:cs typeface="Calibri Light" panose="020F0302020204030204" pitchFamily="34" charset="0"/>
                      </a:endParaRPr>
                    </a:p>
                  </a:txBody>
                  <a:tcPr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fontAlgn="b"/>
                      <a:r>
                        <a:rPr lang="en-US" sz="1050" b="0" dirty="0">
                          <a:solidFill>
                            <a:schemeClr val="tx1"/>
                          </a:solidFill>
                          <a:latin typeface="Calibri Light" panose="020F0302020204030204" pitchFamily="34" charset="0"/>
                          <a:ea typeface="+mn-ea"/>
                          <a:cs typeface="Calibri Light" panose="020F0302020204030204" pitchFamily="34" charset="0"/>
                        </a:rPr>
                        <a:t>SPECTRASYN ELITE 150</a:t>
                      </a:r>
                    </a:p>
                  </a:txBody>
                  <a:tcPr marL="9525" marR="9525" marT="9525"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a:r>
                        <a:rPr lang="en-US" sz="1050" b="0" dirty="0">
                          <a:solidFill>
                            <a:schemeClr val="tx1"/>
                          </a:solidFill>
                          <a:latin typeface="Calibri Light" panose="020F0302020204030204" pitchFamily="34" charset="0"/>
                          <a:ea typeface="+mn-ea"/>
                          <a:cs typeface="Calibri Light" panose="020F0302020204030204" pitchFamily="34" charset="0"/>
                        </a:rPr>
                        <a:t>19.00</a:t>
                      </a:r>
                    </a:p>
                  </a:txBody>
                  <a:tcP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8110806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87469" y="7150255"/>
            <a:ext cx="83820" cy="179536"/>
          </a:xfrm>
          <a:prstGeom prst="rect">
            <a:avLst/>
          </a:prstGeom>
        </p:spPr>
        <p:txBody>
          <a:bodyPr vert="horz" wrap="square" lIns="0" tIns="0" rIns="0" bIns="0" rtlCol="0">
            <a:spAutoFit/>
          </a:bodyPr>
          <a:lstStyle/>
          <a:p>
            <a:pPr>
              <a:lnSpc>
                <a:spcPts val="1390"/>
              </a:lnSpc>
            </a:pPr>
            <a:r>
              <a:rPr sz="1200" i="1" spc="45" dirty="0">
                <a:solidFill>
                  <a:srgbClr val="5A5C5F"/>
                </a:solidFill>
                <a:latin typeface="Calibri Light" panose="020F0302020204030204" pitchFamily="34" charset="0"/>
                <a:cs typeface="Calibri Light" panose="020F0302020204030204" pitchFamily="34" charset="0"/>
              </a:rPr>
              <a:t>9</a:t>
            </a:r>
            <a:endParaRPr sz="1200" dirty="0">
              <a:latin typeface="Calibri Light" panose="020F0302020204030204" pitchFamily="34" charset="0"/>
              <a:cs typeface="Calibri Light" panose="020F0302020204030204" pitchFamily="34" charset="0"/>
            </a:endParaRPr>
          </a:p>
        </p:txBody>
      </p:sp>
      <p:sp>
        <p:nvSpPr>
          <p:cNvPr id="3" name="object 3"/>
          <p:cNvSpPr txBox="1"/>
          <p:nvPr/>
        </p:nvSpPr>
        <p:spPr>
          <a:xfrm>
            <a:off x="1054432" y="308838"/>
            <a:ext cx="3911268" cy="641201"/>
          </a:xfrm>
          <a:prstGeom prst="rect">
            <a:avLst/>
          </a:prstGeom>
        </p:spPr>
        <p:txBody>
          <a:bodyPr vert="horz" wrap="square" lIns="0" tIns="12700" rIns="0" bIns="0" rtlCol="0">
            <a:spAutoFit/>
          </a:bodyPr>
          <a:lstStyle/>
          <a:p>
            <a:pPr marL="437515">
              <a:lnSpc>
                <a:spcPts val="1310"/>
              </a:lnSpc>
              <a:spcBef>
                <a:spcPts val="100"/>
              </a:spcBef>
            </a:pPr>
            <a:r>
              <a:rPr sz="1100" b="1" dirty="0">
                <a:solidFill>
                  <a:schemeClr val="tx1"/>
                </a:solidFill>
                <a:latin typeface="Calibri Light" panose="020F0302020204030204" pitchFamily="34" charset="0"/>
                <a:cs typeface="Calibri Light" panose="020F0302020204030204" pitchFamily="34" charset="0"/>
              </a:rPr>
              <a:t>Marine </a:t>
            </a:r>
            <a:r>
              <a:rPr sz="1100" b="1" dirty="0" err="1">
                <a:solidFill>
                  <a:schemeClr val="tx1"/>
                </a:solidFill>
                <a:latin typeface="Calibri Light" panose="020F0302020204030204" pitchFamily="34" charset="0"/>
                <a:cs typeface="Calibri Light" panose="020F0302020204030204" pitchFamily="34" charset="0"/>
              </a:rPr>
              <a:t>Isocontainer</a:t>
            </a:r>
            <a:r>
              <a:rPr lang="en-US" sz="1100" b="1" dirty="0">
                <a:solidFill>
                  <a:schemeClr val="tx1"/>
                </a:solidFill>
                <a:latin typeface="Calibri Light" panose="020F0302020204030204" pitchFamily="34" charset="0"/>
                <a:cs typeface="Calibri Light" panose="020F0302020204030204" pitchFamily="34" charset="0"/>
              </a:rPr>
              <a:t> Delivery</a:t>
            </a:r>
            <a:endParaRPr sz="1100" b="1" dirty="0">
              <a:solidFill>
                <a:schemeClr val="tx1"/>
              </a:solidFill>
              <a:latin typeface="Calibri Light" panose="020F0302020204030204" pitchFamily="34" charset="0"/>
              <a:cs typeface="Calibri Light" panose="020F0302020204030204" pitchFamily="34" charset="0"/>
            </a:endParaRPr>
          </a:p>
          <a:p>
            <a:pPr marL="12700" marR="5080">
              <a:lnSpc>
                <a:spcPts val="1200"/>
              </a:lnSpc>
              <a:spcBef>
                <a:spcPts val="30"/>
              </a:spcBef>
            </a:pPr>
            <a:r>
              <a:rPr sz="1000" dirty="0">
                <a:solidFill>
                  <a:schemeClr val="tx1"/>
                </a:solidFill>
                <a:latin typeface="Calibri Light" panose="020F0302020204030204" pitchFamily="34" charset="0"/>
                <a:cs typeface="Calibri Light" panose="020F0302020204030204" pitchFamily="34" charset="0"/>
              </a:rPr>
              <a:t>We provide delivery </a:t>
            </a:r>
            <a:r>
              <a:rPr lang="en-US" sz="1000" dirty="0">
                <a:solidFill>
                  <a:schemeClr val="tx1"/>
                </a:solidFill>
                <a:latin typeface="Calibri Light" panose="020F0302020204030204" pitchFamily="34" charset="0"/>
                <a:cs typeface="Calibri Light" panose="020F0302020204030204" pitchFamily="34" charset="0"/>
              </a:rPr>
              <a:t>using</a:t>
            </a:r>
            <a:r>
              <a:rPr sz="1000" dirty="0">
                <a:solidFill>
                  <a:schemeClr val="tx1"/>
                </a:solidFill>
                <a:latin typeface="Calibri Light" panose="020F0302020204030204" pitchFamily="34" charset="0"/>
                <a:cs typeface="Calibri Light" panose="020F0302020204030204" pitchFamily="34" charset="0"/>
              </a:rPr>
              <a:t> marine </a:t>
            </a:r>
            <a:r>
              <a:rPr sz="1000" dirty="0" err="1">
                <a:solidFill>
                  <a:schemeClr val="tx1"/>
                </a:solidFill>
                <a:latin typeface="Calibri Light" panose="020F0302020204030204" pitchFamily="34" charset="0"/>
                <a:cs typeface="Calibri Light" panose="020F0302020204030204" pitchFamily="34" charset="0"/>
              </a:rPr>
              <a:t>Isocontainer</a:t>
            </a:r>
            <a:r>
              <a:rPr lang="en-US" sz="1000" dirty="0" err="1">
                <a:solidFill>
                  <a:schemeClr val="tx1"/>
                </a:solidFill>
                <a:latin typeface="Calibri Light" panose="020F0302020204030204" pitchFamily="34" charset="0"/>
                <a:cs typeface="Calibri Light" panose="020F0302020204030204" pitchFamily="34" charset="0"/>
              </a:rPr>
              <a:t>s</a:t>
            </a:r>
            <a:r>
              <a:rPr sz="1000" dirty="0">
                <a:solidFill>
                  <a:schemeClr val="tx1"/>
                </a:solidFill>
                <a:latin typeface="Calibri Light" panose="020F0302020204030204" pitchFamily="34" charset="0"/>
                <a:cs typeface="Calibri Light" panose="020F0302020204030204" pitchFamily="34" charset="0"/>
              </a:rPr>
              <a:t>.</a:t>
            </a:r>
            <a:r>
              <a:rPr lang="en-US" sz="1000" dirty="0">
                <a:solidFill>
                  <a:schemeClr val="tx1"/>
                </a:solidFill>
                <a:latin typeface="Calibri Light" panose="020F0302020204030204" pitchFamily="34" charset="0"/>
                <a:cs typeface="Calibri Light" panose="020F0302020204030204" pitchFamily="34" charset="0"/>
              </a:rPr>
              <a:t> A maximum of </a:t>
            </a:r>
            <a:r>
              <a:rPr sz="1000" dirty="0">
                <a:solidFill>
                  <a:schemeClr val="tx1"/>
                </a:solidFill>
                <a:latin typeface="Calibri Light" panose="020F0302020204030204" pitchFamily="34" charset="0"/>
                <a:cs typeface="Calibri Light" panose="020F0302020204030204" pitchFamily="34" charset="0"/>
              </a:rPr>
              <a:t>9 </a:t>
            </a:r>
            <a:r>
              <a:rPr lang="en-US" sz="1000" dirty="0" err="1">
                <a:solidFill>
                  <a:schemeClr val="tx1"/>
                </a:solidFill>
                <a:latin typeface="Calibri Light" panose="020F0302020204030204" pitchFamily="34" charset="0"/>
                <a:cs typeface="Calibri Light" panose="020F0302020204030204" pitchFamily="34" charset="0"/>
              </a:rPr>
              <a:t>Isocontainers</a:t>
            </a:r>
            <a:r>
              <a:rPr lang="en-US" sz="1000" dirty="0">
                <a:solidFill>
                  <a:schemeClr val="tx1"/>
                </a:solidFill>
                <a:latin typeface="Calibri Light" panose="020F0302020204030204" pitchFamily="34" charset="0"/>
                <a:cs typeface="Calibri Light" panose="020F0302020204030204" pitchFamily="34" charset="0"/>
              </a:rPr>
              <a:t> can be accommodated in a single order. </a:t>
            </a:r>
          </a:p>
          <a:p>
            <a:pPr marL="12700" marR="5080">
              <a:lnSpc>
                <a:spcPts val="1200"/>
              </a:lnSpc>
              <a:spcBef>
                <a:spcPts val="30"/>
              </a:spcBef>
            </a:pPr>
            <a:r>
              <a:rPr lang="en-US" sz="1000" dirty="0">
                <a:solidFill>
                  <a:schemeClr val="tx1"/>
                </a:solidFill>
                <a:latin typeface="Calibri Light" panose="020F0302020204030204" pitchFamily="34" charset="0"/>
                <a:cs typeface="Calibri Light" panose="020F0302020204030204" pitchFamily="34" charset="0"/>
              </a:rPr>
              <a:t>Below is the optimum quantity for each </a:t>
            </a:r>
            <a:r>
              <a:rPr lang="en-US" sz="1000" dirty="0" err="1">
                <a:solidFill>
                  <a:schemeClr val="tx1"/>
                </a:solidFill>
                <a:latin typeface="Calibri Light" panose="020F0302020204030204" pitchFamily="34" charset="0"/>
                <a:cs typeface="Calibri Light" panose="020F0302020204030204" pitchFamily="34" charset="0"/>
              </a:rPr>
              <a:t>Isocontainer</a:t>
            </a:r>
            <a:r>
              <a:rPr lang="en-US" sz="1000" dirty="0">
                <a:solidFill>
                  <a:schemeClr val="tx1"/>
                </a:solidFill>
                <a:latin typeface="Calibri Light" panose="020F0302020204030204" pitchFamily="34" charset="0"/>
                <a:cs typeface="Calibri Light" panose="020F0302020204030204" pitchFamily="34" charset="0"/>
              </a:rPr>
              <a:t>.</a:t>
            </a:r>
            <a:endParaRPr sz="1000" dirty="0">
              <a:solidFill>
                <a:schemeClr val="tx1"/>
              </a:solidFill>
              <a:latin typeface="Calibri Light" panose="020F0302020204030204" pitchFamily="34" charset="0"/>
              <a:cs typeface="Calibri Light" panose="020F0302020204030204" pitchFamily="34" charset="0"/>
            </a:endParaRPr>
          </a:p>
        </p:txBody>
      </p:sp>
      <p:pic>
        <p:nvPicPr>
          <p:cNvPr id="4" name="object 4"/>
          <p:cNvPicPr/>
          <p:nvPr/>
        </p:nvPicPr>
        <p:blipFill>
          <a:blip r:embed="rId3" cstate="print"/>
          <a:stretch>
            <a:fillRect/>
          </a:stretch>
        </p:blipFill>
        <p:spPr>
          <a:xfrm>
            <a:off x="1065652" y="121053"/>
            <a:ext cx="345909" cy="304921"/>
          </a:xfrm>
          <a:prstGeom prst="rect">
            <a:avLst/>
          </a:prstGeom>
        </p:spPr>
      </p:pic>
      <p:sp>
        <p:nvSpPr>
          <p:cNvPr id="13" name="object 13"/>
          <p:cNvSpPr txBox="1"/>
          <p:nvPr/>
        </p:nvSpPr>
        <p:spPr>
          <a:xfrm>
            <a:off x="1054432" y="7178854"/>
            <a:ext cx="3338195" cy="135935"/>
          </a:xfrm>
          <a:prstGeom prst="rect">
            <a:avLst/>
          </a:prstGeom>
        </p:spPr>
        <p:txBody>
          <a:bodyPr vert="horz" wrap="square" lIns="0" tIns="12700" rIns="0" bIns="0" rtlCol="0">
            <a:spAutoFit/>
          </a:bodyPr>
          <a:lstStyle/>
          <a:p>
            <a:pPr marL="12700" marR="5080">
              <a:lnSpc>
                <a:spcPct val="100000"/>
              </a:lnSpc>
              <a:spcBef>
                <a:spcPts val="100"/>
              </a:spcBef>
            </a:pPr>
            <a:r>
              <a:rPr sz="800" i="1" dirty="0">
                <a:solidFill>
                  <a:srgbClr val="231F20"/>
                </a:solidFill>
                <a:latin typeface="Calibri Light" panose="020F0302020204030204" pitchFamily="34" charset="0"/>
                <a:cs typeface="Calibri Light" panose="020F0302020204030204" pitchFamily="34" charset="0"/>
              </a:rPr>
              <a:t>Suggested</a:t>
            </a:r>
            <a:r>
              <a:rPr sz="800" i="1" spc="135" dirty="0">
                <a:solidFill>
                  <a:srgbClr val="231F20"/>
                </a:solidFill>
                <a:latin typeface="Calibri Light" panose="020F0302020204030204" pitchFamily="34" charset="0"/>
                <a:cs typeface="Calibri Light" panose="020F0302020204030204" pitchFamily="34" charset="0"/>
              </a:rPr>
              <a:t> </a:t>
            </a:r>
            <a:r>
              <a:rPr sz="800" i="1" dirty="0">
                <a:solidFill>
                  <a:srgbClr val="231F20"/>
                </a:solidFill>
                <a:latin typeface="Calibri Light" panose="020F0302020204030204" pitchFamily="34" charset="0"/>
                <a:cs typeface="Calibri Light" panose="020F0302020204030204" pitchFamily="34" charset="0"/>
              </a:rPr>
              <a:t>Order</a:t>
            </a:r>
            <a:r>
              <a:rPr sz="800" i="1" spc="140" dirty="0">
                <a:solidFill>
                  <a:srgbClr val="231F20"/>
                </a:solidFill>
                <a:latin typeface="Calibri Light" panose="020F0302020204030204" pitchFamily="34" charset="0"/>
                <a:cs typeface="Calibri Light" panose="020F0302020204030204" pitchFamily="34" charset="0"/>
              </a:rPr>
              <a:t> </a:t>
            </a:r>
            <a:r>
              <a:rPr sz="800" i="1" dirty="0">
                <a:solidFill>
                  <a:srgbClr val="231F20"/>
                </a:solidFill>
                <a:latin typeface="Calibri Light" panose="020F0302020204030204" pitchFamily="34" charset="0"/>
                <a:cs typeface="Calibri Light" panose="020F0302020204030204" pitchFamily="34" charset="0"/>
              </a:rPr>
              <a:t>Quantity</a:t>
            </a:r>
            <a:r>
              <a:rPr sz="800" i="1" spc="140" dirty="0">
                <a:solidFill>
                  <a:srgbClr val="231F20"/>
                </a:solidFill>
                <a:latin typeface="Calibri Light" panose="020F0302020204030204" pitchFamily="34" charset="0"/>
                <a:cs typeface="Calibri Light" panose="020F0302020204030204" pitchFamily="34" charset="0"/>
              </a:rPr>
              <a:t> </a:t>
            </a:r>
            <a:r>
              <a:rPr sz="800" i="1" dirty="0">
                <a:solidFill>
                  <a:srgbClr val="231F20"/>
                </a:solidFill>
                <a:latin typeface="Calibri Light" panose="020F0302020204030204" pitchFamily="34" charset="0"/>
                <a:cs typeface="Calibri Light" panose="020F0302020204030204" pitchFamily="34" charset="0"/>
              </a:rPr>
              <a:t>for</a:t>
            </a:r>
            <a:r>
              <a:rPr sz="800" i="1" spc="140" dirty="0">
                <a:solidFill>
                  <a:srgbClr val="231F20"/>
                </a:solidFill>
                <a:latin typeface="Calibri Light" panose="020F0302020204030204" pitchFamily="34" charset="0"/>
                <a:cs typeface="Calibri Light" panose="020F0302020204030204" pitchFamily="34" charset="0"/>
              </a:rPr>
              <a:t> </a:t>
            </a:r>
            <a:r>
              <a:rPr sz="800" i="1" dirty="0" err="1">
                <a:solidFill>
                  <a:srgbClr val="231F20"/>
                </a:solidFill>
                <a:latin typeface="Calibri Light" panose="020F0302020204030204" pitchFamily="34" charset="0"/>
                <a:cs typeface="Calibri Light" panose="020F0302020204030204" pitchFamily="34" charset="0"/>
              </a:rPr>
              <a:t>Isocontainer</a:t>
            </a:r>
            <a:endParaRPr sz="800" dirty="0">
              <a:latin typeface="Calibri Light" panose="020F0302020204030204" pitchFamily="34" charset="0"/>
              <a:cs typeface="Calibri Light" panose="020F0302020204030204" pitchFamily="34" charset="0"/>
            </a:endParaRPr>
          </a:p>
        </p:txBody>
      </p:sp>
      <p:sp>
        <p:nvSpPr>
          <p:cNvPr id="17" name="object 17"/>
          <p:cNvSpPr txBox="1"/>
          <p:nvPr/>
        </p:nvSpPr>
        <p:spPr>
          <a:xfrm>
            <a:off x="6044125" y="315807"/>
            <a:ext cx="3733800" cy="795089"/>
          </a:xfrm>
          <a:prstGeom prst="rect">
            <a:avLst/>
          </a:prstGeom>
        </p:spPr>
        <p:txBody>
          <a:bodyPr vert="horz" wrap="square" lIns="0" tIns="12700" rIns="0" bIns="0" rtlCol="0">
            <a:spAutoFit/>
          </a:bodyPr>
          <a:lstStyle/>
          <a:p>
            <a:pPr marL="41275">
              <a:lnSpc>
                <a:spcPts val="1310"/>
              </a:lnSpc>
              <a:spcBef>
                <a:spcPts val="100"/>
              </a:spcBef>
              <a:tabLst>
                <a:tab pos="386715" algn="l"/>
              </a:tabLst>
            </a:pPr>
            <a:r>
              <a:rPr sz="1100" b="1" u="heavy" dirty="0">
                <a:solidFill>
                  <a:srgbClr val="231F20"/>
                </a:solidFill>
                <a:uFill>
                  <a:solidFill>
                    <a:srgbClr val="BCBEC0"/>
                  </a:solidFill>
                </a:uFill>
                <a:latin typeface="Calibri Light" panose="020F0302020204030204" pitchFamily="34" charset="0"/>
                <a:cs typeface="Calibri Light" panose="020F0302020204030204" pitchFamily="34" charset="0"/>
              </a:rPr>
              <a:t>	</a:t>
            </a:r>
            <a:r>
              <a:rPr sz="1100" b="1" dirty="0">
                <a:solidFill>
                  <a:srgbClr val="231F20"/>
                </a:solidFill>
                <a:latin typeface="Calibri Light" panose="020F0302020204030204" pitchFamily="34" charset="0"/>
                <a:cs typeface="Calibri Light" panose="020F0302020204030204" pitchFamily="34" charset="0"/>
              </a:rPr>
              <a:t> Bulk Marine</a:t>
            </a:r>
            <a:r>
              <a:rPr lang="en-US" sz="1100" b="1" dirty="0">
                <a:solidFill>
                  <a:srgbClr val="231F20"/>
                </a:solidFill>
                <a:latin typeface="Calibri Light" panose="020F0302020204030204" pitchFamily="34" charset="0"/>
                <a:cs typeface="Calibri Light" panose="020F0302020204030204" pitchFamily="34" charset="0"/>
              </a:rPr>
              <a:t> Shipment Guidelines</a:t>
            </a:r>
            <a:endParaRPr sz="1100" b="1" dirty="0">
              <a:solidFill>
                <a:srgbClr val="231F20"/>
              </a:solidFill>
              <a:latin typeface="Calibri Light" panose="020F0302020204030204" pitchFamily="34" charset="0"/>
              <a:cs typeface="Calibri Light" panose="020F0302020204030204" pitchFamily="34" charset="0"/>
            </a:endParaRPr>
          </a:p>
          <a:p>
            <a:pPr marL="12700" marR="5080">
              <a:lnSpc>
                <a:spcPts val="1200"/>
              </a:lnSpc>
              <a:spcBef>
                <a:spcPts val="30"/>
              </a:spcBef>
            </a:pPr>
            <a:r>
              <a:rPr sz="1000" dirty="0">
                <a:solidFill>
                  <a:srgbClr val="231F20"/>
                </a:solidFill>
                <a:latin typeface="Calibri Light" panose="020F0302020204030204" pitchFamily="34" charset="0"/>
                <a:cs typeface="Calibri Light" panose="020F0302020204030204" pitchFamily="34" charset="0"/>
              </a:rPr>
              <a:t>Subject to </a:t>
            </a:r>
            <a:r>
              <a:rPr lang="en-US" sz="1000" dirty="0">
                <a:solidFill>
                  <a:srgbClr val="231F20"/>
                </a:solidFill>
                <a:latin typeface="Calibri Light" panose="020F0302020204030204" pitchFamily="34" charset="0"/>
                <a:cs typeface="Calibri Light" panose="020F0302020204030204" pitchFamily="34" charset="0"/>
              </a:rPr>
              <a:t>the </a:t>
            </a:r>
            <a:r>
              <a:rPr sz="1000" dirty="0">
                <a:solidFill>
                  <a:srgbClr val="231F20"/>
                </a:solidFill>
                <a:latin typeface="Calibri Light" panose="020F0302020204030204" pitchFamily="34" charset="0"/>
                <a:cs typeface="Calibri Light" panose="020F0302020204030204" pitchFamily="34" charset="0"/>
              </a:rPr>
              <a:t>minimum port call quantity, </a:t>
            </a:r>
            <a:r>
              <a:rPr lang="en-US" sz="1000" dirty="0">
                <a:solidFill>
                  <a:srgbClr val="231F20"/>
                </a:solidFill>
                <a:latin typeface="Calibri Light" panose="020F0302020204030204" pitchFamily="34" charset="0"/>
                <a:cs typeface="Calibri Light" panose="020F0302020204030204" pitchFamily="34" charset="0"/>
              </a:rPr>
              <a:t>the table </a:t>
            </a:r>
            <a:r>
              <a:rPr sz="1000" dirty="0">
                <a:solidFill>
                  <a:srgbClr val="231F20"/>
                </a:solidFill>
                <a:latin typeface="Calibri Light" panose="020F0302020204030204" pitchFamily="34" charset="0"/>
                <a:cs typeface="Calibri Light" panose="020F0302020204030204" pitchFamily="34" charset="0"/>
              </a:rPr>
              <a:t>below</a:t>
            </a:r>
            <a:r>
              <a:rPr lang="en-US" sz="1000" dirty="0">
                <a:solidFill>
                  <a:srgbClr val="231F20"/>
                </a:solidFill>
                <a:latin typeface="Calibri Light" panose="020F0302020204030204" pitchFamily="34" charset="0"/>
                <a:cs typeface="Calibri Light" panose="020F0302020204030204" pitchFamily="34" charset="0"/>
              </a:rPr>
              <a:t> shows the</a:t>
            </a:r>
            <a:r>
              <a:rPr sz="1000" dirty="0">
                <a:solidFill>
                  <a:srgbClr val="231F20"/>
                </a:solidFill>
                <a:latin typeface="Calibri Light" panose="020F0302020204030204" pitchFamily="34" charset="0"/>
                <a:cs typeface="Calibri Light" panose="020F0302020204030204" pitchFamily="34" charset="0"/>
              </a:rPr>
              <a:t> </a:t>
            </a:r>
            <a:r>
              <a:rPr lang="en-US" sz="1000" dirty="0">
                <a:solidFill>
                  <a:srgbClr val="231F20"/>
                </a:solidFill>
                <a:latin typeface="Calibri Light" panose="020F0302020204030204" pitchFamily="34" charset="0"/>
                <a:cs typeface="Calibri Light" panose="020F0302020204030204" pitchFamily="34" charset="0"/>
              </a:rPr>
              <a:t>typical minimum</a:t>
            </a:r>
            <a:r>
              <a:rPr sz="1000" dirty="0">
                <a:solidFill>
                  <a:srgbClr val="231F20"/>
                </a:solidFill>
                <a:latin typeface="Calibri Light" panose="020F0302020204030204" pitchFamily="34" charset="0"/>
                <a:cs typeface="Calibri Light" panose="020F0302020204030204" pitchFamily="34" charset="0"/>
              </a:rPr>
              <a:t> quantity for Bulk Marine </a:t>
            </a:r>
            <a:r>
              <a:rPr lang="en-US" sz="1000" dirty="0">
                <a:solidFill>
                  <a:srgbClr val="231F20"/>
                </a:solidFill>
                <a:latin typeface="Calibri Light" panose="020F0302020204030204" pitchFamily="34" charset="0"/>
                <a:cs typeface="Calibri Light" panose="020F0302020204030204" pitchFamily="34" charset="0"/>
              </a:rPr>
              <a:t>shipments. Howe</a:t>
            </a:r>
            <a:r>
              <a:rPr sz="1000" dirty="0">
                <a:solidFill>
                  <a:srgbClr val="231F20"/>
                </a:solidFill>
                <a:latin typeface="Calibri Light" panose="020F0302020204030204" pitchFamily="34" charset="0"/>
                <a:cs typeface="Calibri Light" panose="020F0302020204030204" pitchFamily="34" charset="0"/>
              </a:rPr>
              <a:t>ver, please confirm </a:t>
            </a:r>
            <a:r>
              <a:rPr lang="en-US" sz="1000" dirty="0">
                <a:solidFill>
                  <a:srgbClr val="231F20"/>
                </a:solidFill>
                <a:latin typeface="Calibri Light" panose="020F0302020204030204" pitchFamily="34" charset="0"/>
                <a:cs typeface="Calibri Light" panose="020F0302020204030204" pitchFamily="34" charset="0"/>
              </a:rPr>
              <a:t>the final order quantity </a:t>
            </a:r>
            <a:r>
              <a:rPr sz="1000" dirty="0">
                <a:solidFill>
                  <a:srgbClr val="231F20"/>
                </a:solidFill>
                <a:latin typeface="Calibri Light" panose="020F0302020204030204" pitchFamily="34" charset="0"/>
                <a:cs typeface="Calibri Light" panose="020F0302020204030204" pitchFamily="34" charset="0"/>
              </a:rPr>
              <a:t>with </a:t>
            </a:r>
            <a:r>
              <a:rPr lang="en-US" sz="1000" dirty="0">
                <a:solidFill>
                  <a:srgbClr val="231F20"/>
                </a:solidFill>
                <a:latin typeface="Calibri Light" panose="020F0302020204030204" pitchFamily="34" charset="0"/>
                <a:cs typeface="Calibri Light" panose="020F0302020204030204" pitchFamily="34" charset="0"/>
              </a:rPr>
              <a:t>y</a:t>
            </a:r>
            <a:r>
              <a:rPr sz="1000" dirty="0">
                <a:solidFill>
                  <a:srgbClr val="231F20"/>
                </a:solidFill>
                <a:latin typeface="Calibri Light" panose="020F0302020204030204" pitchFamily="34" charset="0"/>
                <a:cs typeface="Calibri Light" panose="020F0302020204030204" pitchFamily="34" charset="0"/>
              </a:rPr>
              <a:t>our Sales Representative before placing </a:t>
            </a:r>
            <a:r>
              <a:rPr lang="en-US" sz="1000" dirty="0">
                <a:solidFill>
                  <a:srgbClr val="231F20"/>
                </a:solidFill>
                <a:latin typeface="Calibri Light" panose="020F0302020204030204" pitchFamily="34" charset="0"/>
                <a:cs typeface="Calibri Light" panose="020F0302020204030204" pitchFamily="34" charset="0"/>
              </a:rPr>
              <a:t>an </a:t>
            </a:r>
            <a:r>
              <a:rPr sz="1000" dirty="0">
                <a:solidFill>
                  <a:srgbClr val="231F20"/>
                </a:solidFill>
                <a:latin typeface="Calibri Light" panose="020F0302020204030204" pitchFamily="34" charset="0"/>
                <a:cs typeface="Calibri Light" panose="020F0302020204030204" pitchFamily="34" charset="0"/>
              </a:rPr>
              <a:t>order</a:t>
            </a:r>
            <a:r>
              <a:rPr lang="en-US" sz="1000" dirty="0">
                <a:solidFill>
                  <a:srgbClr val="231F20"/>
                </a:solidFill>
                <a:latin typeface="Calibri Light" panose="020F0302020204030204" pitchFamily="34" charset="0"/>
                <a:cs typeface="Calibri Light" panose="020F0302020204030204" pitchFamily="34" charset="0"/>
              </a:rPr>
              <a:t>.</a:t>
            </a:r>
            <a:endParaRPr sz="1000" dirty="0">
              <a:solidFill>
                <a:srgbClr val="231F20"/>
              </a:solidFill>
              <a:latin typeface="Calibri Light" panose="020F0302020204030204" pitchFamily="34" charset="0"/>
              <a:cs typeface="Calibri Light" panose="020F0302020204030204" pitchFamily="34" charset="0"/>
            </a:endParaRPr>
          </a:p>
        </p:txBody>
      </p:sp>
      <p:sp>
        <p:nvSpPr>
          <p:cNvPr id="30" name="object 30"/>
          <p:cNvSpPr/>
          <p:nvPr/>
        </p:nvSpPr>
        <p:spPr>
          <a:xfrm>
            <a:off x="6058951" y="176427"/>
            <a:ext cx="372745" cy="273685"/>
          </a:xfrm>
          <a:custGeom>
            <a:avLst/>
            <a:gdLst/>
            <a:ahLst/>
            <a:cxnLst/>
            <a:rect l="l" t="t" r="r" b="b"/>
            <a:pathLst>
              <a:path w="372744" h="273685">
                <a:moveTo>
                  <a:pt x="53479" y="88404"/>
                </a:moveTo>
                <a:lnTo>
                  <a:pt x="40195" y="88404"/>
                </a:lnTo>
                <a:lnTo>
                  <a:pt x="40195" y="104546"/>
                </a:lnTo>
                <a:lnTo>
                  <a:pt x="53479" y="104546"/>
                </a:lnTo>
                <a:lnTo>
                  <a:pt x="53479" y="88404"/>
                </a:lnTo>
                <a:close/>
              </a:path>
              <a:path w="372744" h="273685">
                <a:moveTo>
                  <a:pt x="53479" y="57848"/>
                </a:moveTo>
                <a:lnTo>
                  <a:pt x="40195" y="57848"/>
                </a:lnTo>
                <a:lnTo>
                  <a:pt x="40195" y="74002"/>
                </a:lnTo>
                <a:lnTo>
                  <a:pt x="53479" y="74002"/>
                </a:lnTo>
                <a:lnTo>
                  <a:pt x="53479" y="57848"/>
                </a:lnTo>
                <a:close/>
              </a:path>
              <a:path w="372744" h="273685">
                <a:moveTo>
                  <a:pt x="78460" y="88404"/>
                </a:moveTo>
                <a:lnTo>
                  <a:pt x="65163" y="88404"/>
                </a:lnTo>
                <a:lnTo>
                  <a:pt x="65163" y="104546"/>
                </a:lnTo>
                <a:lnTo>
                  <a:pt x="78460" y="104546"/>
                </a:lnTo>
                <a:lnTo>
                  <a:pt x="78460" y="88404"/>
                </a:lnTo>
                <a:close/>
              </a:path>
              <a:path w="372744" h="273685">
                <a:moveTo>
                  <a:pt x="78460" y="57848"/>
                </a:moveTo>
                <a:lnTo>
                  <a:pt x="65163" y="57848"/>
                </a:lnTo>
                <a:lnTo>
                  <a:pt x="65163" y="74002"/>
                </a:lnTo>
                <a:lnTo>
                  <a:pt x="78460" y="74002"/>
                </a:lnTo>
                <a:lnTo>
                  <a:pt x="78460" y="57848"/>
                </a:lnTo>
                <a:close/>
              </a:path>
              <a:path w="372744" h="273685">
                <a:moveTo>
                  <a:pt x="372541" y="250291"/>
                </a:moveTo>
                <a:lnTo>
                  <a:pt x="369557" y="247332"/>
                </a:lnTo>
                <a:lnTo>
                  <a:pt x="365887" y="247332"/>
                </a:lnTo>
                <a:lnTo>
                  <a:pt x="357695" y="248005"/>
                </a:lnTo>
                <a:lnTo>
                  <a:pt x="351243" y="249745"/>
                </a:lnTo>
                <a:lnTo>
                  <a:pt x="346024" y="252133"/>
                </a:lnTo>
                <a:lnTo>
                  <a:pt x="340588" y="255371"/>
                </a:lnTo>
                <a:lnTo>
                  <a:pt x="346494" y="236626"/>
                </a:lnTo>
                <a:lnTo>
                  <a:pt x="350672" y="223329"/>
                </a:lnTo>
                <a:lnTo>
                  <a:pt x="361696" y="188277"/>
                </a:lnTo>
                <a:lnTo>
                  <a:pt x="362432" y="185851"/>
                </a:lnTo>
                <a:lnTo>
                  <a:pt x="361975" y="183172"/>
                </a:lnTo>
                <a:lnTo>
                  <a:pt x="358914" y="179057"/>
                </a:lnTo>
                <a:lnTo>
                  <a:pt x="356476" y="177825"/>
                </a:lnTo>
                <a:lnTo>
                  <a:pt x="346862" y="177825"/>
                </a:lnTo>
                <a:lnTo>
                  <a:pt x="346862" y="191122"/>
                </a:lnTo>
                <a:lnTo>
                  <a:pt x="336727" y="223329"/>
                </a:lnTo>
                <a:lnTo>
                  <a:pt x="332549" y="223329"/>
                </a:lnTo>
                <a:lnTo>
                  <a:pt x="332549" y="236626"/>
                </a:lnTo>
                <a:lnTo>
                  <a:pt x="325132" y="260172"/>
                </a:lnTo>
                <a:lnTo>
                  <a:pt x="324586" y="260210"/>
                </a:lnTo>
                <a:lnTo>
                  <a:pt x="315760" y="260210"/>
                </a:lnTo>
                <a:lnTo>
                  <a:pt x="306971" y="254762"/>
                </a:lnTo>
                <a:lnTo>
                  <a:pt x="302526" y="252133"/>
                </a:lnTo>
                <a:lnTo>
                  <a:pt x="297319" y="249745"/>
                </a:lnTo>
                <a:lnTo>
                  <a:pt x="290855" y="248005"/>
                </a:lnTo>
                <a:lnTo>
                  <a:pt x="282663" y="247332"/>
                </a:lnTo>
                <a:lnTo>
                  <a:pt x="274472" y="248005"/>
                </a:lnTo>
                <a:lnTo>
                  <a:pt x="268020" y="249745"/>
                </a:lnTo>
                <a:lnTo>
                  <a:pt x="262813" y="252133"/>
                </a:lnTo>
                <a:lnTo>
                  <a:pt x="258356" y="254774"/>
                </a:lnTo>
                <a:lnTo>
                  <a:pt x="249580" y="260210"/>
                </a:lnTo>
                <a:lnTo>
                  <a:pt x="232575" y="260210"/>
                </a:lnTo>
                <a:lnTo>
                  <a:pt x="211797" y="247332"/>
                </a:lnTo>
                <a:lnTo>
                  <a:pt x="199529" y="247332"/>
                </a:lnTo>
                <a:lnTo>
                  <a:pt x="166446" y="260210"/>
                </a:lnTo>
                <a:lnTo>
                  <a:pt x="149453" y="260210"/>
                </a:lnTo>
                <a:lnTo>
                  <a:pt x="148132" y="259384"/>
                </a:lnTo>
                <a:lnTo>
                  <a:pt x="128676" y="247332"/>
                </a:lnTo>
                <a:lnTo>
                  <a:pt x="104089" y="247332"/>
                </a:lnTo>
                <a:lnTo>
                  <a:pt x="86169" y="258432"/>
                </a:lnTo>
                <a:lnTo>
                  <a:pt x="82334" y="259384"/>
                </a:lnTo>
                <a:lnTo>
                  <a:pt x="69164" y="236626"/>
                </a:lnTo>
                <a:lnTo>
                  <a:pt x="332549" y="236626"/>
                </a:lnTo>
                <a:lnTo>
                  <a:pt x="332549" y="223329"/>
                </a:lnTo>
                <a:lnTo>
                  <a:pt x="61480" y="223329"/>
                </a:lnTo>
                <a:lnTo>
                  <a:pt x="17462" y="147231"/>
                </a:lnTo>
                <a:lnTo>
                  <a:pt x="106730" y="147231"/>
                </a:lnTo>
                <a:lnTo>
                  <a:pt x="136563" y="189826"/>
                </a:lnTo>
                <a:lnTo>
                  <a:pt x="139039" y="191122"/>
                </a:lnTo>
                <a:lnTo>
                  <a:pt x="346862" y="191122"/>
                </a:lnTo>
                <a:lnTo>
                  <a:pt x="346862" y="177825"/>
                </a:lnTo>
                <a:lnTo>
                  <a:pt x="346570" y="177825"/>
                </a:lnTo>
                <a:lnTo>
                  <a:pt x="346570" y="120243"/>
                </a:lnTo>
                <a:lnTo>
                  <a:pt x="343662" y="105841"/>
                </a:lnTo>
                <a:lnTo>
                  <a:pt x="337350" y="96494"/>
                </a:lnTo>
                <a:lnTo>
                  <a:pt x="335711" y="94068"/>
                </a:lnTo>
                <a:lnTo>
                  <a:pt x="333286" y="92443"/>
                </a:lnTo>
                <a:lnTo>
                  <a:pt x="333286" y="120243"/>
                </a:lnTo>
                <a:lnTo>
                  <a:pt x="333286" y="177825"/>
                </a:lnTo>
                <a:lnTo>
                  <a:pt x="285775" y="177825"/>
                </a:lnTo>
                <a:lnTo>
                  <a:pt x="285775" y="140677"/>
                </a:lnTo>
                <a:lnTo>
                  <a:pt x="300189" y="140677"/>
                </a:lnTo>
                <a:lnTo>
                  <a:pt x="302285" y="143522"/>
                </a:lnTo>
                <a:lnTo>
                  <a:pt x="305676" y="145389"/>
                </a:lnTo>
                <a:lnTo>
                  <a:pt x="315912" y="145389"/>
                </a:lnTo>
                <a:lnTo>
                  <a:pt x="320713" y="140677"/>
                </a:lnTo>
                <a:lnTo>
                  <a:pt x="321081" y="140309"/>
                </a:lnTo>
                <a:lnTo>
                  <a:pt x="321081" y="127774"/>
                </a:lnTo>
                <a:lnTo>
                  <a:pt x="320687" y="127381"/>
                </a:lnTo>
                <a:lnTo>
                  <a:pt x="315912" y="122682"/>
                </a:lnTo>
                <a:lnTo>
                  <a:pt x="305676" y="122682"/>
                </a:lnTo>
                <a:lnTo>
                  <a:pt x="302298" y="124548"/>
                </a:lnTo>
                <a:lnTo>
                  <a:pt x="300189" y="127381"/>
                </a:lnTo>
                <a:lnTo>
                  <a:pt x="285775" y="127381"/>
                </a:lnTo>
                <a:lnTo>
                  <a:pt x="285775" y="120243"/>
                </a:lnTo>
                <a:lnTo>
                  <a:pt x="287655" y="111010"/>
                </a:lnTo>
                <a:lnTo>
                  <a:pt x="292747" y="103466"/>
                </a:lnTo>
                <a:lnTo>
                  <a:pt x="299148" y="99136"/>
                </a:lnTo>
                <a:lnTo>
                  <a:pt x="300291" y="98374"/>
                </a:lnTo>
                <a:lnTo>
                  <a:pt x="309524" y="96494"/>
                </a:lnTo>
                <a:lnTo>
                  <a:pt x="318770" y="98374"/>
                </a:lnTo>
                <a:lnTo>
                  <a:pt x="326326" y="103466"/>
                </a:lnTo>
                <a:lnTo>
                  <a:pt x="331419" y="111010"/>
                </a:lnTo>
                <a:lnTo>
                  <a:pt x="333286" y="120243"/>
                </a:lnTo>
                <a:lnTo>
                  <a:pt x="333286" y="92443"/>
                </a:lnTo>
                <a:lnTo>
                  <a:pt x="323938" y="86131"/>
                </a:lnTo>
                <a:lnTo>
                  <a:pt x="309524" y="83210"/>
                </a:lnTo>
                <a:lnTo>
                  <a:pt x="300418" y="84353"/>
                </a:lnTo>
                <a:lnTo>
                  <a:pt x="292125" y="87579"/>
                </a:lnTo>
                <a:lnTo>
                  <a:pt x="284937" y="92595"/>
                </a:lnTo>
                <a:lnTo>
                  <a:pt x="279120" y="99136"/>
                </a:lnTo>
                <a:lnTo>
                  <a:pt x="276783" y="96494"/>
                </a:lnTo>
                <a:lnTo>
                  <a:pt x="273316" y="92595"/>
                </a:lnTo>
                <a:lnTo>
                  <a:pt x="272478" y="92011"/>
                </a:lnTo>
                <a:lnTo>
                  <a:pt x="272478" y="120243"/>
                </a:lnTo>
                <a:lnTo>
                  <a:pt x="272478" y="127381"/>
                </a:lnTo>
                <a:lnTo>
                  <a:pt x="272478" y="140677"/>
                </a:lnTo>
                <a:lnTo>
                  <a:pt x="272478" y="177825"/>
                </a:lnTo>
                <a:lnTo>
                  <a:pt x="224967" y="177825"/>
                </a:lnTo>
                <a:lnTo>
                  <a:pt x="224967" y="140677"/>
                </a:lnTo>
                <a:lnTo>
                  <a:pt x="239382" y="140677"/>
                </a:lnTo>
                <a:lnTo>
                  <a:pt x="241477" y="143522"/>
                </a:lnTo>
                <a:lnTo>
                  <a:pt x="244868" y="145389"/>
                </a:lnTo>
                <a:lnTo>
                  <a:pt x="252564" y="145389"/>
                </a:lnTo>
                <a:lnTo>
                  <a:pt x="255955" y="143522"/>
                </a:lnTo>
                <a:lnTo>
                  <a:pt x="258051" y="140677"/>
                </a:lnTo>
                <a:lnTo>
                  <a:pt x="272478" y="140677"/>
                </a:lnTo>
                <a:lnTo>
                  <a:pt x="272478" y="127381"/>
                </a:lnTo>
                <a:lnTo>
                  <a:pt x="258051" y="127381"/>
                </a:lnTo>
                <a:lnTo>
                  <a:pt x="255955" y="124548"/>
                </a:lnTo>
                <a:lnTo>
                  <a:pt x="252564" y="122682"/>
                </a:lnTo>
                <a:lnTo>
                  <a:pt x="244868" y="122682"/>
                </a:lnTo>
                <a:lnTo>
                  <a:pt x="241490" y="124548"/>
                </a:lnTo>
                <a:lnTo>
                  <a:pt x="239382" y="127381"/>
                </a:lnTo>
                <a:lnTo>
                  <a:pt x="224967" y="127381"/>
                </a:lnTo>
                <a:lnTo>
                  <a:pt x="224967" y="120243"/>
                </a:lnTo>
                <a:lnTo>
                  <a:pt x="226834" y="111010"/>
                </a:lnTo>
                <a:lnTo>
                  <a:pt x="231927" y="103466"/>
                </a:lnTo>
                <a:lnTo>
                  <a:pt x="238340" y="99136"/>
                </a:lnTo>
                <a:lnTo>
                  <a:pt x="239483" y="98374"/>
                </a:lnTo>
                <a:lnTo>
                  <a:pt x="248716" y="96494"/>
                </a:lnTo>
                <a:lnTo>
                  <a:pt x="257962" y="98374"/>
                </a:lnTo>
                <a:lnTo>
                  <a:pt x="265518" y="103466"/>
                </a:lnTo>
                <a:lnTo>
                  <a:pt x="270611" y="111010"/>
                </a:lnTo>
                <a:lnTo>
                  <a:pt x="272478" y="120243"/>
                </a:lnTo>
                <a:lnTo>
                  <a:pt x="272478" y="92011"/>
                </a:lnTo>
                <a:lnTo>
                  <a:pt x="266128" y="87579"/>
                </a:lnTo>
                <a:lnTo>
                  <a:pt x="257835" y="84353"/>
                </a:lnTo>
                <a:lnTo>
                  <a:pt x="248716" y="83210"/>
                </a:lnTo>
                <a:lnTo>
                  <a:pt x="239598" y="84353"/>
                </a:lnTo>
                <a:lnTo>
                  <a:pt x="231305" y="87579"/>
                </a:lnTo>
                <a:lnTo>
                  <a:pt x="224116" y="92595"/>
                </a:lnTo>
                <a:lnTo>
                  <a:pt x="218313" y="99136"/>
                </a:lnTo>
                <a:lnTo>
                  <a:pt x="215976" y="96494"/>
                </a:lnTo>
                <a:lnTo>
                  <a:pt x="212509" y="92595"/>
                </a:lnTo>
                <a:lnTo>
                  <a:pt x="211670" y="92011"/>
                </a:lnTo>
                <a:lnTo>
                  <a:pt x="211670" y="120243"/>
                </a:lnTo>
                <a:lnTo>
                  <a:pt x="211670" y="127381"/>
                </a:lnTo>
                <a:lnTo>
                  <a:pt x="197243" y="127381"/>
                </a:lnTo>
                <a:lnTo>
                  <a:pt x="195135" y="124548"/>
                </a:lnTo>
                <a:lnTo>
                  <a:pt x="191757" y="122682"/>
                </a:lnTo>
                <a:lnTo>
                  <a:pt x="181533" y="122682"/>
                </a:lnTo>
                <a:lnTo>
                  <a:pt x="176352" y="127774"/>
                </a:lnTo>
                <a:lnTo>
                  <a:pt x="176352" y="140309"/>
                </a:lnTo>
                <a:lnTo>
                  <a:pt x="181533" y="145389"/>
                </a:lnTo>
                <a:lnTo>
                  <a:pt x="191757" y="145389"/>
                </a:lnTo>
                <a:lnTo>
                  <a:pt x="195135" y="143522"/>
                </a:lnTo>
                <a:lnTo>
                  <a:pt x="197243" y="140677"/>
                </a:lnTo>
                <a:lnTo>
                  <a:pt x="211670" y="140677"/>
                </a:lnTo>
                <a:lnTo>
                  <a:pt x="211670" y="177825"/>
                </a:lnTo>
                <a:lnTo>
                  <a:pt x="164147" y="177825"/>
                </a:lnTo>
                <a:lnTo>
                  <a:pt x="164147" y="120243"/>
                </a:lnTo>
                <a:lnTo>
                  <a:pt x="166027" y="111010"/>
                </a:lnTo>
                <a:lnTo>
                  <a:pt x="171119" y="103466"/>
                </a:lnTo>
                <a:lnTo>
                  <a:pt x="178676" y="98374"/>
                </a:lnTo>
                <a:lnTo>
                  <a:pt x="187909" y="96494"/>
                </a:lnTo>
                <a:lnTo>
                  <a:pt x="197154" y="98374"/>
                </a:lnTo>
                <a:lnTo>
                  <a:pt x="204711" y="103466"/>
                </a:lnTo>
                <a:lnTo>
                  <a:pt x="209804" y="111010"/>
                </a:lnTo>
                <a:lnTo>
                  <a:pt x="211670" y="120243"/>
                </a:lnTo>
                <a:lnTo>
                  <a:pt x="211670" y="92011"/>
                </a:lnTo>
                <a:lnTo>
                  <a:pt x="205320" y="87579"/>
                </a:lnTo>
                <a:lnTo>
                  <a:pt x="197027" y="84353"/>
                </a:lnTo>
                <a:lnTo>
                  <a:pt x="187909" y="83210"/>
                </a:lnTo>
                <a:lnTo>
                  <a:pt x="173507" y="86131"/>
                </a:lnTo>
                <a:lnTo>
                  <a:pt x="161734" y="94068"/>
                </a:lnTo>
                <a:lnTo>
                  <a:pt x="153784" y="105841"/>
                </a:lnTo>
                <a:lnTo>
                  <a:pt x="150863" y="120243"/>
                </a:lnTo>
                <a:lnTo>
                  <a:pt x="150863" y="177825"/>
                </a:lnTo>
                <a:lnTo>
                  <a:pt x="144373" y="177825"/>
                </a:lnTo>
                <a:lnTo>
                  <a:pt x="122974" y="147231"/>
                </a:lnTo>
                <a:lnTo>
                  <a:pt x="114579" y="135242"/>
                </a:lnTo>
                <a:lnTo>
                  <a:pt x="112077" y="133946"/>
                </a:lnTo>
                <a:lnTo>
                  <a:pt x="101015" y="133946"/>
                </a:lnTo>
                <a:lnTo>
                  <a:pt x="101015" y="42849"/>
                </a:lnTo>
                <a:lnTo>
                  <a:pt x="105664" y="42849"/>
                </a:lnTo>
                <a:lnTo>
                  <a:pt x="109232" y="39281"/>
                </a:lnTo>
                <a:lnTo>
                  <a:pt x="109232" y="29552"/>
                </a:lnTo>
                <a:lnTo>
                  <a:pt x="109232" y="13296"/>
                </a:lnTo>
                <a:lnTo>
                  <a:pt x="109232" y="3568"/>
                </a:lnTo>
                <a:lnTo>
                  <a:pt x="105664" y="0"/>
                </a:lnTo>
                <a:lnTo>
                  <a:pt x="95948" y="0"/>
                </a:lnTo>
                <a:lnTo>
                  <a:pt x="95948" y="13296"/>
                </a:lnTo>
                <a:lnTo>
                  <a:pt x="95948" y="29552"/>
                </a:lnTo>
                <a:lnTo>
                  <a:pt x="87718" y="29552"/>
                </a:lnTo>
                <a:lnTo>
                  <a:pt x="87718" y="42849"/>
                </a:lnTo>
                <a:lnTo>
                  <a:pt x="87718" y="133946"/>
                </a:lnTo>
                <a:lnTo>
                  <a:pt x="30899" y="133946"/>
                </a:lnTo>
                <a:lnTo>
                  <a:pt x="30899" y="42849"/>
                </a:lnTo>
                <a:lnTo>
                  <a:pt x="87718" y="42849"/>
                </a:lnTo>
                <a:lnTo>
                  <a:pt x="87718" y="29552"/>
                </a:lnTo>
                <a:lnTo>
                  <a:pt x="22682" y="29552"/>
                </a:lnTo>
                <a:lnTo>
                  <a:pt x="22682" y="13296"/>
                </a:lnTo>
                <a:lnTo>
                  <a:pt x="95948" y="13296"/>
                </a:lnTo>
                <a:lnTo>
                  <a:pt x="95948" y="0"/>
                </a:lnTo>
                <a:lnTo>
                  <a:pt x="12966" y="0"/>
                </a:lnTo>
                <a:lnTo>
                  <a:pt x="9385" y="3568"/>
                </a:lnTo>
                <a:lnTo>
                  <a:pt x="9385" y="39281"/>
                </a:lnTo>
                <a:lnTo>
                  <a:pt x="12966" y="42849"/>
                </a:lnTo>
                <a:lnTo>
                  <a:pt x="17602" y="42849"/>
                </a:lnTo>
                <a:lnTo>
                  <a:pt x="17602" y="133946"/>
                </a:lnTo>
                <a:lnTo>
                  <a:pt x="5600" y="133946"/>
                </a:lnTo>
                <a:lnTo>
                  <a:pt x="2908" y="135496"/>
                </a:lnTo>
                <a:lnTo>
                  <a:pt x="127" y="140309"/>
                </a:lnTo>
                <a:lnTo>
                  <a:pt x="0" y="143586"/>
                </a:lnTo>
                <a:lnTo>
                  <a:pt x="66916" y="259295"/>
                </a:lnTo>
                <a:lnTo>
                  <a:pt x="63284" y="258330"/>
                </a:lnTo>
                <a:lnTo>
                  <a:pt x="45554" y="247332"/>
                </a:lnTo>
                <a:lnTo>
                  <a:pt x="29591" y="247332"/>
                </a:lnTo>
                <a:lnTo>
                  <a:pt x="26619" y="250291"/>
                </a:lnTo>
                <a:lnTo>
                  <a:pt x="26619" y="257644"/>
                </a:lnTo>
                <a:lnTo>
                  <a:pt x="29591" y="260616"/>
                </a:lnTo>
                <a:lnTo>
                  <a:pt x="41757" y="260616"/>
                </a:lnTo>
                <a:lnTo>
                  <a:pt x="62534" y="273507"/>
                </a:lnTo>
                <a:lnTo>
                  <a:pt x="87109" y="273507"/>
                </a:lnTo>
                <a:lnTo>
                  <a:pt x="107886" y="260616"/>
                </a:lnTo>
                <a:lnTo>
                  <a:pt x="124879" y="260616"/>
                </a:lnTo>
                <a:lnTo>
                  <a:pt x="145656" y="273507"/>
                </a:lnTo>
                <a:lnTo>
                  <a:pt x="170230" y="273507"/>
                </a:lnTo>
                <a:lnTo>
                  <a:pt x="191020" y="260616"/>
                </a:lnTo>
                <a:lnTo>
                  <a:pt x="208013" y="260616"/>
                </a:lnTo>
                <a:lnTo>
                  <a:pt x="228790" y="273507"/>
                </a:lnTo>
                <a:lnTo>
                  <a:pt x="241071" y="273507"/>
                </a:lnTo>
                <a:lnTo>
                  <a:pt x="274154" y="260616"/>
                </a:lnTo>
                <a:lnTo>
                  <a:pt x="291172" y="260616"/>
                </a:lnTo>
                <a:lnTo>
                  <a:pt x="324269" y="273507"/>
                </a:lnTo>
                <a:lnTo>
                  <a:pt x="332473" y="272846"/>
                </a:lnTo>
                <a:lnTo>
                  <a:pt x="338937" y="271106"/>
                </a:lnTo>
                <a:lnTo>
                  <a:pt x="344144" y="268706"/>
                </a:lnTo>
                <a:lnTo>
                  <a:pt x="348576" y="266065"/>
                </a:lnTo>
                <a:lnTo>
                  <a:pt x="357378" y="260616"/>
                </a:lnTo>
                <a:lnTo>
                  <a:pt x="369557" y="260616"/>
                </a:lnTo>
                <a:lnTo>
                  <a:pt x="369976" y="260210"/>
                </a:lnTo>
                <a:lnTo>
                  <a:pt x="372541" y="257644"/>
                </a:lnTo>
                <a:lnTo>
                  <a:pt x="372541" y="255371"/>
                </a:lnTo>
                <a:lnTo>
                  <a:pt x="372541" y="250291"/>
                </a:lnTo>
                <a:close/>
              </a:path>
            </a:pathLst>
          </a:custGeom>
          <a:solidFill>
            <a:srgbClr val="BCBEC0"/>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graphicFrame>
        <p:nvGraphicFramePr>
          <p:cNvPr id="33" name="Table 33">
            <a:extLst>
              <a:ext uri="{FF2B5EF4-FFF2-40B4-BE49-F238E27FC236}">
                <a16:creationId xmlns:a16="http://schemas.microsoft.com/office/drawing/2014/main" id="{DA84C2BE-BBCA-4BE5-8BB1-A122C7FA55E9}"/>
              </a:ext>
            </a:extLst>
          </p:cNvPr>
          <p:cNvGraphicFramePr>
            <a:graphicFrameLocks noGrp="1"/>
          </p:cNvGraphicFramePr>
          <p:nvPr>
            <p:extLst>
              <p:ext uri="{D42A27DB-BD31-4B8C-83A1-F6EECF244321}">
                <p14:modId xmlns:p14="http://schemas.microsoft.com/office/powerpoint/2010/main" val="2174506546"/>
              </p:ext>
            </p:extLst>
          </p:nvPr>
        </p:nvGraphicFramePr>
        <p:xfrm>
          <a:off x="6058951" y="1141116"/>
          <a:ext cx="3718974" cy="640080"/>
        </p:xfrm>
        <a:graphic>
          <a:graphicData uri="http://schemas.openxmlformats.org/drawingml/2006/table">
            <a:tbl>
              <a:tblPr firstRow="1" bandRow="1">
                <a:tableStyleId>{7DF18680-E054-41AD-8BC1-D1AEF772440D}</a:tableStyleId>
              </a:tblPr>
              <a:tblGrid>
                <a:gridCol w="1859487">
                  <a:extLst>
                    <a:ext uri="{9D8B030D-6E8A-4147-A177-3AD203B41FA5}">
                      <a16:colId xmlns:a16="http://schemas.microsoft.com/office/drawing/2014/main" val="2161439610"/>
                    </a:ext>
                  </a:extLst>
                </a:gridCol>
                <a:gridCol w="1859487">
                  <a:extLst>
                    <a:ext uri="{9D8B030D-6E8A-4147-A177-3AD203B41FA5}">
                      <a16:colId xmlns:a16="http://schemas.microsoft.com/office/drawing/2014/main" val="3976499033"/>
                    </a:ext>
                  </a:extLst>
                </a:gridCol>
              </a:tblGrid>
              <a:tr h="201365">
                <a:tc>
                  <a:txBody>
                    <a:bodyPr/>
                    <a:lstStyle/>
                    <a:p>
                      <a:pPr algn="ctr"/>
                      <a:r>
                        <a:rPr lang="en-US" sz="1000" dirty="0"/>
                        <a:t>Mode of Transport</a:t>
                      </a:r>
                    </a:p>
                  </a:txBody>
                  <a:tcPr anchor="ctr"/>
                </a:tc>
                <a:tc>
                  <a:txBody>
                    <a:bodyPr/>
                    <a:lstStyle/>
                    <a:p>
                      <a:pPr algn="ctr"/>
                      <a:r>
                        <a:rPr lang="en-US" sz="1000" dirty="0"/>
                        <a:t>Minimum Order Quantity</a:t>
                      </a:r>
                    </a:p>
                  </a:txBody>
                  <a:tcPr anchor="ctr"/>
                </a:tc>
                <a:extLst>
                  <a:ext uri="{0D108BD9-81ED-4DB2-BD59-A6C34878D82A}">
                    <a16:rowId xmlns:a16="http://schemas.microsoft.com/office/drawing/2014/main" val="2855129412"/>
                  </a:ext>
                </a:extLst>
              </a:tr>
              <a:tr h="201365">
                <a:tc>
                  <a:txBody>
                    <a:bodyPr/>
                    <a:lstStyle/>
                    <a:p>
                      <a:pPr algn="ctr"/>
                      <a:r>
                        <a:rPr lang="en-US" sz="1000" dirty="0"/>
                        <a:t>Bulk Marine (Cross region)</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tx1"/>
                          </a:solidFill>
                        </a:rPr>
                        <a:t>Ex-US 200metric tons/product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tx1"/>
                          </a:solidFill>
                        </a:rPr>
                        <a:t>Ex-EU 400metric tons/product</a:t>
                      </a:r>
                    </a:p>
                  </a:txBody>
                  <a:tcPr anchor="ctr"/>
                </a:tc>
                <a:extLst>
                  <a:ext uri="{0D108BD9-81ED-4DB2-BD59-A6C34878D82A}">
                    <a16:rowId xmlns:a16="http://schemas.microsoft.com/office/drawing/2014/main" val="2614728123"/>
                  </a:ext>
                </a:extLst>
              </a:tr>
            </a:tbl>
          </a:graphicData>
        </a:graphic>
      </p:graphicFrame>
      <p:sp>
        <p:nvSpPr>
          <p:cNvPr id="34" name="object 13">
            <a:extLst>
              <a:ext uri="{FF2B5EF4-FFF2-40B4-BE49-F238E27FC236}">
                <a16:creationId xmlns:a16="http://schemas.microsoft.com/office/drawing/2014/main" id="{41B91B24-160F-4C06-B6AD-1FBCC9BC16D3}"/>
              </a:ext>
            </a:extLst>
          </p:cNvPr>
          <p:cNvSpPr txBox="1"/>
          <p:nvPr/>
        </p:nvSpPr>
        <p:spPr>
          <a:xfrm>
            <a:off x="6093422" y="1834536"/>
            <a:ext cx="3338195" cy="135935"/>
          </a:xfrm>
          <a:prstGeom prst="rect">
            <a:avLst/>
          </a:prstGeom>
        </p:spPr>
        <p:txBody>
          <a:bodyPr vert="horz" wrap="square" lIns="0" tIns="12700" rIns="0" bIns="0" rtlCol="0">
            <a:spAutoFit/>
          </a:bodyPr>
          <a:lstStyle/>
          <a:p>
            <a:pPr marL="12700" marR="5080">
              <a:lnSpc>
                <a:spcPct val="100000"/>
              </a:lnSpc>
              <a:spcBef>
                <a:spcPts val="100"/>
              </a:spcBef>
            </a:pPr>
            <a:r>
              <a:rPr sz="800" i="1" dirty="0">
                <a:solidFill>
                  <a:srgbClr val="231F20"/>
                </a:solidFill>
                <a:latin typeface="Calibri Light" panose="020F0302020204030204" pitchFamily="34" charset="0"/>
                <a:cs typeface="Calibri Light" panose="020F0302020204030204" pitchFamily="34" charset="0"/>
              </a:rPr>
              <a:t>Suggested</a:t>
            </a:r>
            <a:r>
              <a:rPr sz="800" i="1" spc="135" dirty="0">
                <a:solidFill>
                  <a:srgbClr val="231F20"/>
                </a:solidFill>
                <a:latin typeface="Calibri Light" panose="020F0302020204030204" pitchFamily="34" charset="0"/>
                <a:cs typeface="Calibri Light" panose="020F0302020204030204" pitchFamily="34" charset="0"/>
              </a:rPr>
              <a:t> </a:t>
            </a:r>
            <a:r>
              <a:rPr sz="800" i="1" dirty="0">
                <a:solidFill>
                  <a:srgbClr val="231F20"/>
                </a:solidFill>
                <a:latin typeface="Calibri Light" panose="020F0302020204030204" pitchFamily="34" charset="0"/>
                <a:cs typeface="Calibri Light" panose="020F0302020204030204" pitchFamily="34" charset="0"/>
              </a:rPr>
              <a:t>Order</a:t>
            </a:r>
            <a:r>
              <a:rPr sz="800" i="1" spc="140" dirty="0">
                <a:solidFill>
                  <a:srgbClr val="231F20"/>
                </a:solidFill>
                <a:latin typeface="Calibri Light" panose="020F0302020204030204" pitchFamily="34" charset="0"/>
                <a:cs typeface="Calibri Light" panose="020F0302020204030204" pitchFamily="34" charset="0"/>
              </a:rPr>
              <a:t> </a:t>
            </a:r>
            <a:r>
              <a:rPr sz="800" i="1" dirty="0">
                <a:solidFill>
                  <a:srgbClr val="231F20"/>
                </a:solidFill>
                <a:latin typeface="Calibri Light" panose="020F0302020204030204" pitchFamily="34" charset="0"/>
                <a:cs typeface="Calibri Light" panose="020F0302020204030204" pitchFamily="34" charset="0"/>
              </a:rPr>
              <a:t>Quantity</a:t>
            </a:r>
            <a:r>
              <a:rPr sz="800" i="1" spc="140" dirty="0">
                <a:solidFill>
                  <a:srgbClr val="231F20"/>
                </a:solidFill>
                <a:latin typeface="Calibri Light" panose="020F0302020204030204" pitchFamily="34" charset="0"/>
                <a:cs typeface="Calibri Light" panose="020F0302020204030204" pitchFamily="34" charset="0"/>
              </a:rPr>
              <a:t> </a:t>
            </a:r>
            <a:r>
              <a:rPr sz="800" i="1" dirty="0">
                <a:solidFill>
                  <a:srgbClr val="231F20"/>
                </a:solidFill>
                <a:latin typeface="Calibri Light" panose="020F0302020204030204" pitchFamily="34" charset="0"/>
                <a:cs typeface="Calibri Light" panose="020F0302020204030204" pitchFamily="34" charset="0"/>
              </a:rPr>
              <a:t>for</a:t>
            </a:r>
            <a:r>
              <a:rPr sz="800" i="1" spc="140" dirty="0">
                <a:solidFill>
                  <a:srgbClr val="231F20"/>
                </a:solidFill>
                <a:latin typeface="Calibri Light" panose="020F0302020204030204" pitchFamily="34" charset="0"/>
                <a:cs typeface="Calibri Light" panose="020F0302020204030204" pitchFamily="34" charset="0"/>
              </a:rPr>
              <a:t> </a:t>
            </a:r>
            <a:r>
              <a:rPr lang="en-US" sz="800" i="1" dirty="0">
                <a:solidFill>
                  <a:srgbClr val="231F20"/>
                </a:solidFill>
                <a:latin typeface="Calibri Light" panose="020F0302020204030204" pitchFamily="34" charset="0"/>
                <a:cs typeface="Calibri Light" panose="020F0302020204030204" pitchFamily="34" charset="0"/>
              </a:rPr>
              <a:t>Bulk Marine</a:t>
            </a:r>
            <a:endParaRPr sz="800" dirty="0">
              <a:latin typeface="Calibri Light" panose="020F0302020204030204" pitchFamily="34" charset="0"/>
              <a:cs typeface="Calibri Light" panose="020F0302020204030204" pitchFamily="34" charset="0"/>
            </a:endParaRPr>
          </a:p>
        </p:txBody>
      </p:sp>
      <p:graphicFrame>
        <p:nvGraphicFramePr>
          <p:cNvPr id="11" name="Table 33">
            <a:extLst>
              <a:ext uri="{FF2B5EF4-FFF2-40B4-BE49-F238E27FC236}">
                <a16:creationId xmlns:a16="http://schemas.microsoft.com/office/drawing/2014/main" id="{B0F147DE-4802-4CE5-8411-47DAB5D8EC38}"/>
              </a:ext>
            </a:extLst>
          </p:cNvPr>
          <p:cNvGraphicFramePr>
            <a:graphicFrameLocks noGrp="1"/>
          </p:cNvGraphicFramePr>
          <p:nvPr>
            <p:extLst>
              <p:ext uri="{D42A27DB-BD31-4B8C-83A1-F6EECF244321}">
                <p14:modId xmlns:p14="http://schemas.microsoft.com/office/powerpoint/2010/main" val="559976587"/>
              </p:ext>
            </p:extLst>
          </p:nvPr>
        </p:nvGraphicFramePr>
        <p:xfrm>
          <a:off x="1054432" y="1028933"/>
          <a:ext cx="3718974" cy="6364750"/>
        </p:xfrm>
        <a:graphic>
          <a:graphicData uri="http://schemas.openxmlformats.org/drawingml/2006/table">
            <a:tbl>
              <a:tblPr firstRow="1" bandRow="1">
                <a:tableStyleId>{7DF18680-E054-41AD-8BC1-D1AEF772440D}</a:tableStyleId>
              </a:tblPr>
              <a:tblGrid>
                <a:gridCol w="1084885">
                  <a:extLst>
                    <a:ext uri="{9D8B030D-6E8A-4147-A177-3AD203B41FA5}">
                      <a16:colId xmlns:a16="http://schemas.microsoft.com/office/drawing/2014/main" val="2161439610"/>
                    </a:ext>
                  </a:extLst>
                </a:gridCol>
                <a:gridCol w="1655713">
                  <a:extLst>
                    <a:ext uri="{9D8B030D-6E8A-4147-A177-3AD203B41FA5}">
                      <a16:colId xmlns:a16="http://schemas.microsoft.com/office/drawing/2014/main" val="3976499033"/>
                    </a:ext>
                  </a:extLst>
                </a:gridCol>
                <a:gridCol w="978376">
                  <a:extLst>
                    <a:ext uri="{9D8B030D-6E8A-4147-A177-3AD203B41FA5}">
                      <a16:colId xmlns:a16="http://schemas.microsoft.com/office/drawing/2014/main" val="3206860239"/>
                    </a:ext>
                  </a:extLst>
                </a:gridCol>
              </a:tblGrid>
              <a:tr h="310667">
                <a:tc>
                  <a:txBody>
                    <a:bodyPr/>
                    <a:lstStyle/>
                    <a:p>
                      <a:pPr algn="ctr"/>
                      <a:r>
                        <a:rPr lang="en-US" sz="1000" dirty="0">
                          <a:solidFill>
                            <a:schemeClr val="bg1"/>
                          </a:solidFill>
                        </a:rPr>
                        <a:t>Mode of Transport</a:t>
                      </a:r>
                    </a:p>
                  </a:txBody>
                  <a:tcPr marT="0" marB="0" anchor="ctr"/>
                </a:tc>
                <a:tc>
                  <a:txBody>
                    <a:bodyPr/>
                    <a:lstStyle/>
                    <a:p>
                      <a:pPr algn="ctr"/>
                      <a:r>
                        <a:rPr lang="en-US" sz="1000" dirty="0">
                          <a:solidFill>
                            <a:schemeClr val="bg1"/>
                          </a:solidFill>
                        </a:rPr>
                        <a:t>Product</a:t>
                      </a:r>
                    </a:p>
                  </a:txBody>
                  <a:tcPr marT="0" marB="0" anchor="ctr"/>
                </a:tc>
                <a:tc>
                  <a:txBody>
                    <a:bodyPr/>
                    <a:lstStyle/>
                    <a:p>
                      <a:pPr algn="ctr"/>
                      <a:r>
                        <a:rPr lang="en-US" sz="1000" dirty="0">
                          <a:solidFill>
                            <a:schemeClr val="bg1"/>
                          </a:solidFill>
                        </a:rPr>
                        <a:t>Metric tons</a:t>
                      </a:r>
                    </a:p>
                  </a:txBody>
                  <a:tcPr marT="0" marB="0" anchor="ctr"/>
                </a:tc>
                <a:extLst>
                  <a:ext uri="{0D108BD9-81ED-4DB2-BD59-A6C34878D82A}">
                    <a16:rowId xmlns:a16="http://schemas.microsoft.com/office/drawing/2014/main" val="2855129412"/>
                  </a:ext>
                </a:extLst>
              </a:tr>
              <a:tr h="195293">
                <a:tc rowSpan="31">
                  <a:txBody>
                    <a:bodyPr/>
                    <a:lstStyle/>
                    <a:p>
                      <a:pPr algn="ctr"/>
                      <a:r>
                        <a:rPr lang="en-US" sz="1000" dirty="0">
                          <a:latin typeface="Calibri Light" panose="020F0302020204030204" pitchFamily="34" charset="0"/>
                          <a:cs typeface="Calibri Light" panose="020F0302020204030204" pitchFamily="34" charset="0"/>
                        </a:rPr>
                        <a:t>Marine </a:t>
                      </a:r>
                      <a:r>
                        <a:rPr lang="en-US" sz="1000" dirty="0" err="1">
                          <a:latin typeface="Calibri Light" panose="020F0302020204030204" pitchFamily="34" charset="0"/>
                          <a:cs typeface="Calibri Light" panose="020F0302020204030204" pitchFamily="34" charset="0"/>
                        </a:rPr>
                        <a:t>Isocontainer</a:t>
                      </a:r>
                      <a:endParaRPr lang="en-US" sz="1000" dirty="0">
                        <a:latin typeface="Calibri Light" panose="020F0302020204030204" pitchFamily="34" charset="0"/>
                        <a:cs typeface="Calibri Light" panose="020F0302020204030204" pitchFamily="34" charset="0"/>
                      </a:endParaRPr>
                    </a:p>
                  </a:txBody>
                  <a:tcPr marT="0" marB="0" anchor="ctr"/>
                </a:tc>
                <a:tc>
                  <a:txBody>
                    <a:bodyPr/>
                    <a:lstStyle/>
                    <a:p>
                      <a:pPr algn="ctr">
                        <a:buNone/>
                      </a:pPr>
                      <a:r>
                        <a:rPr lang="en-US" sz="1000" dirty="0">
                          <a:solidFill>
                            <a:schemeClr val="dk1"/>
                          </a:solidFill>
                          <a:latin typeface="Calibri Light" panose="020F0302020204030204" pitchFamily="34" charset="0"/>
                          <a:ea typeface="+mn-ea"/>
                          <a:cs typeface="Calibri Light" panose="020F0302020204030204" pitchFamily="34" charset="0"/>
                        </a:rPr>
                        <a:t>EMDC 3152</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18.80</a:t>
                      </a:r>
                    </a:p>
                  </a:txBody>
                  <a:tcPr marL="7620" marR="7620" marT="7620" marB="0" anchor="ctr"/>
                </a:tc>
                <a:extLst>
                  <a:ext uri="{0D108BD9-81ED-4DB2-BD59-A6C34878D82A}">
                    <a16:rowId xmlns:a16="http://schemas.microsoft.com/office/drawing/2014/main" val="2614728123"/>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a:buNone/>
                      </a:pPr>
                      <a:r>
                        <a:rPr lang="en-US" sz="1000" dirty="0">
                          <a:solidFill>
                            <a:schemeClr val="dk1"/>
                          </a:solidFill>
                          <a:latin typeface="Calibri Light" panose="020F0302020204030204" pitchFamily="34" charset="0"/>
                          <a:ea typeface="+mn-ea"/>
                          <a:cs typeface="Calibri Light" panose="020F0302020204030204" pitchFamily="34" charset="0"/>
                        </a:rPr>
                        <a:t>EMDC 3220</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19.20</a:t>
                      </a:r>
                    </a:p>
                  </a:txBody>
                  <a:tcPr marL="7620" marR="7620" marT="7620" marB="0" anchor="ctr"/>
                </a:tc>
                <a:extLst>
                  <a:ext uri="{0D108BD9-81ED-4DB2-BD59-A6C34878D82A}">
                    <a16:rowId xmlns:a16="http://schemas.microsoft.com/office/drawing/2014/main" val="479303824"/>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a:buNone/>
                      </a:pPr>
                      <a:r>
                        <a:rPr lang="en-US" sz="1000" dirty="0">
                          <a:solidFill>
                            <a:schemeClr val="dk1"/>
                          </a:solidFill>
                          <a:latin typeface="Calibri Light" panose="020F0302020204030204" pitchFamily="34" charset="0"/>
                          <a:ea typeface="+mn-ea"/>
                          <a:cs typeface="Calibri Light" panose="020F0302020204030204" pitchFamily="34" charset="0"/>
                        </a:rPr>
                        <a:t>EMDC 3235 SUPER</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19.95</a:t>
                      </a:r>
                    </a:p>
                  </a:txBody>
                  <a:tcPr marL="7620" marR="7620" marT="7620" marB="0" anchor="ctr"/>
                </a:tc>
                <a:extLst>
                  <a:ext uri="{0D108BD9-81ED-4DB2-BD59-A6C34878D82A}">
                    <a16:rowId xmlns:a16="http://schemas.microsoft.com/office/drawing/2014/main" val="3971490032"/>
                  </a:ext>
                </a:extLst>
              </a:tr>
              <a:tr h="195293">
                <a:tc vMerge="1">
                  <a:txBody>
                    <a:bodyPr/>
                    <a:lstStyle/>
                    <a:p>
                      <a:endParaRPr lang="en-US"/>
                    </a:p>
                  </a:txBody>
                  <a:tcPr/>
                </a:tc>
                <a:tc>
                  <a:txBody>
                    <a:bodyPr/>
                    <a:lstStyle/>
                    <a:p>
                      <a:pPr algn="ctr">
                        <a:buNone/>
                      </a:pPr>
                      <a:r>
                        <a:rPr lang="en-US" sz="1000" dirty="0">
                          <a:solidFill>
                            <a:schemeClr val="dk1"/>
                          </a:solidFill>
                          <a:latin typeface="Calibri Light" panose="020F0302020204030204" pitchFamily="34" charset="0"/>
                          <a:ea typeface="+mn-ea"/>
                          <a:cs typeface="Calibri Light" panose="020F0302020204030204" pitchFamily="34" charset="0"/>
                        </a:rPr>
                        <a:t>EMDC 3250</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19.50</a:t>
                      </a:r>
                    </a:p>
                  </a:txBody>
                  <a:tcPr marL="7620" marR="7620" marT="7620" marB="0" anchor="ctr"/>
                </a:tc>
                <a:extLst>
                  <a:ext uri="{0D108BD9-81ED-4DB2-BD59-A6C34878D82A}">
                    <a16:rowId xmlns:a16="http://schemas.microsoft.com/office/drawing/2014/main" val="2565017937"/>
                  </a:ext>
                </a:extLst>
              </a:tr>
              <a:tr h="195293">
                <a:tc vMerge="1">
                  <a:txBody>
                    <a:bodyPr/>
                    <a:lstStyle/>
                    <a:p>
                      <a:endParaRPr lang="en-US"/>
                    </a:p>
                  </a:txBody>
                  <a:tcPr/>
                </a:tc>
                <a:tc>
                  <a:txBody>
                    <a:bodyPr/>
                    <a:lstStyle/>
                    <a:p>
                      <a:pPr marL="0" marR="0" lvl="0" indent="0" algn="ctr" defTabSz="914400" eaLnBrk="1" fontAlgn="t"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ELEVAST A80</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19.50</a:t>
                      </a:r>
                    </a:p>
                  </a:txBody>
                  <a:tcPr marL="7620" marR="7620" marT="7620" marB="0" anchor="ctr"/>
                </a:tc>
                <a:extLst>
                  <a:ext uri="{0D108BD9-81ED-4DB2-BD59-A6C34878D82A}">
                    <a16:rowId xmlns:a16="http://schemas.microsoft.com/office/drawing/2014/main" val="2177544480"/>
                  </a:ext>
                </a:extLst>
              </a:tr>
              <a:tr h="195293">
                <a:tc vMerge="1">
                  <a:txBody>
                    <a:bodyPr/>
                    <a:lstStyle/>
                    <a:p>
                      <a:endParaRPr lang="en-US"/>
                    </a:p>
                  </a:txBody>
                  <a:tcPr/>
                </a:tc>
                <a:tc>
                  <a:txBody>
                    <a:bodyPr/>
                    <a:lstStyle/>
                    <a:p>
                      <a:pPr marL="0" marR="0" lvl="0" indent="0" algn="ctr" defTabSz="914400" eaLnBrk="1" fontAlgn="t"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ESTEREX A32</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19.00</a:t>
                      </a:r>
                    </a:p>
                  </a:txBody>
                  <a:tcPr marL="7620" marR="7620" marT="7620" marB="0" anchor="ctr"/>
                </a:tc>
                <a:extLst>
                  <a:ext uri="{0D108BD9-81ED-4DB2-BD59-A6C34878D82A}">
                    <a16:rowId xmlns:a16="http://schemas.microsoft.com/office/drawing/2014/main" val="303673998"/>
                  </a:ext>
                </a:extLst>
              </a:tr>
              <a:tr h="195293">
                <a:tc vMerge="1">
                  <a:txBody>
                    <a:bodyPr/>
                    <a:lstStyle/>
                    <a:p>
                      <a:endParaRPr lang="en-US"/>
                    </a:p>
                  </a:txBody>
                  <a:tcPr/>
                </a:tc>
                <a:tc>
                  <a:txBody>
                    <a:bodyPr/>
                    <a:lstStyle/>
                    <a:p>
                      <a:pPr marL="0" marR="0" lvl="0" indent="0" algn="ctr" defTabSz="914400" eaLnBrk="1" fontAlgn="t"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ESTEREX A51</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19.00</a:t>
                      </a:r>
                    </a:p>
                  </a:txBody>
                  <a:tcPr marL="7620" marR="7620" marT="7620" marB="0" anchor="ctr"/>
                </a:tc>
                <a:extLst>
                  <a:ext uri="{0D108BD9-81ED-4DB2-BD59-A6C34878D82A}">
                    <a16:rowId xmlns:a16="http://schemas.microsoft.com/office/drawing/2014/main" val="4277855841"/>
                  </a:ext>
                </a:extLst>
              </a:tr>
              <a:tr h="195293">
                <a:tc vMerge="1">
                  <a:txBody>
                    <a:bodyPr/>
                    <a:lstStyle/>
                    <a:p>
                      <a:endParaRPr lang="en-US"/>
                    </a:p>
                  </a:txBody>
                  <a:tcPr/>
                </a:tc>
                <a:tc>
                  <a:txBody>
                    <a:bodyPr/>
                    <a:lstStyle/>
                    <a:p>
                      <a:pPr marL="0" marR="0" lvl="0" indent="0" algn="ctr" defTabSz="914400" eaLnBrk="1" fontAlgn="t"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ESTEREX NP343</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19.00</a:t>
                      </a:r>
                    </a:p>
                  </a:txBody>
                  <a:tcPr marL="7620" marR="7620" marT="7620" marB="0" anchor="ctr"/>
                </a:tc>
                <a:extLst>
                  <a:ext uri="{0D108BD9-81ED-4DB2-BD59-A6C34878D82A}">
                    <a16:rowId xmlns:a16="http://schemas.microsoft.com/office/drawing/2014/main" val="2872538630"/>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marL="0" marR="0" lvl="0" indent="0" algn="ctr" defTabSz="914400" eaLnBrk="1" fontAlgn="t"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ESTEREX NP451</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19.00</a:t>
                      </a:r>
                    </a:p>
                  </a:txBody>
                  <a:tcPr marL="7620" marR="7620" marT="7620" marB="0" anchor="ctr"/>
                </a:tc>
                <a:extLst>
                  <a:ext uri="{0D108BD9-81ED-4DB2-BD59-A6C34878D82A}">
                    <a16:rowId xmlns:a16="http://schemas.microsoft.com/office/drawing/2014/main" val="3421708754"/>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ESTEREX P61</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20.50</a:t>
                      </a:r>
                    </a:p>
                  </a:txBody>
                  <a:tcPr marL="7620" marR="7620" marT="7620" marB="0" anchor="ctr"/>
                </a:tc>
                <a:extLst>
                  <a:ext uri="{0D108BD9-81ED-4DB2-BD59-A6C34878D82A}">
                    <a16:rowId xmlns:a16="http://schemas.microsoft.com/office/drawing/2014/main" val="976095746"/>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PURESYN 2</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19.00</a:t>
                      </a:r>
                    </a:p>
                  </a:txBody>
                  <a:tcPr marL="7620" marR="7620" marT="7620" marB="0" anchor="ctr"/>
                </a:tc>
                <a:extLst>
                  <a:ext uri="{0D108BD9-81ED-4DB2-BD59-A6C34878D82A}">
                    <a16:rowId xmlns:a16="http://schemas.microsoft.com/office/drawing/2014/main" val="2114415555"/>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PURESYN 4</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19.00</a:t>
                      </a:r>
                    </a:p>
                  </a:txBody>
                  <a:tcPr marL="7620" marR="7620" marT="7620" marB="0" anchor="ctr"/>
                </a:tc>
                <a:extLst>
                  <a:ext uri="{0D108BD9-81ED-4DB2-BD59-A6C34878D82A}">
                    <a16:rowId xmlns:a16="http://schemas.microsoft.com/office/drawing/2014/main" val="753696504"/>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PURESYN 6</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19.00</a:t>
                      </a:r>
                    </a:p>
                  </a:txBody>
                  <a:tcPr marL="7620" marR="7620" marT="7620" marB="0" anchor="ctr"/>
                </a:tc>
                <a:extLst>
                  <a:ext uri="{0D108BD9-81ED-4DB2-BD59-A6C34878D82A}">
                    <a16:rowId xmlns:a16="http://schemas.microsoft.com/office/drawing/2014/main" val="1224998145"/>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SPECTRASYN 2</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18.80</a:t>
                      </a:r>
                    </a:p>
                  </a:txBody>
                  <a:tcPr marL="7620" marR="7620" marT="7620" marB="0" anchor="ctr"/>
                </a:tc>
                <a:extLst>
                  <a:ext uri="{0D108BD9-81ED-4DB2-BD59-A6C34878D82A}">
                    <a16:rowId xmlns:a16="http://schemas.microsoft.com/office/drawing/2014/main" val="3713304769"/>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marL="0" marR="0" lvl="0" indent="0" algn="ctr" defTabSz="914400" eaLnBrk="1" fontAlgn="t"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SPECTRASYN 2C</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18.00</a:t>
                      </a:r>
                    </a:p>
                  </a:txBody>
                  <a:tcPr marL="7620" marR="7620" marT="7620" marB="0" anchor="ctr"/>
                </a:tc>
                <a:extLst>
                  <a:ext uri="{0D108BD9-81ED-4DB2-BD59-A6C34878D82A}">
                    <a16:rowId xmlns:a16="http://schemas.microsoft.com/office/drawing/2014/main" val="1575019684"/>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marL="0" marR="0" lvl="0" indent="0" algn="ctr" defTabSz="914400" eaLnBrk="1" fontAlgn="t"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SPECTRASYN 4</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19.20</a:t>
                      </a:r>
                    </a:p>
                  </a:txBody>
                  <a:tcPr marL="7620" marR="7620" marT="7620" marB="0" anchor="ctr"/>
                </a:tc>
                <a:extLst>
                  <a:ext uri="{0D108BD9-81ED-4DB2-BD59-A6C34878D82A}">
                    <a16:rowId xmlns:a16="http://schemas.microsoft.com/office/drawing/2014/main" val="549629951"/>
                  </a:ext>
                </a:extLst>
              </a:tr>
              <a:tr h="195293">
                <a:tc vMerge="1">
                  <a:txBody>
                    <a:bodyPr/>
                    <a:lstStyle/>
                    <a:p>
                      <a:endParaRPr lang="en-US"/>
                    </a:p>
                  </a:txBody>
                  <a:tcPr/>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SPECTRASYN 4S</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19.00</a:t>
                      </a:r>
                    </a:p>
                  </a:txBody>
                  <a:tcPr marL="7620" marR="7620" marT="7620" marB="0" anchor="ctr"/>
                </a:tc>
                <a:extLst>
                  <a:ext uri="{0D108BD9-81ED-4DB2-BD59-A6C34878D82A}">
                    <a16:rowId xmlns:a16="http://schemas.microsoft.com/office/drawing/2014/main" val="1763591155"/>
                  </a:ext>
                </a:extLst>
              </a:tr>
              <a:tr h="195293">
                <a:tc vMerge="1">
                  <a:txBody>
                    <a:bodyPr/>
                    <a:lstStyle/>
                    <a:p>
                      <a:endParaRPr lang="en-US"/>
                    </a:p>
                  </a:txBody>
                  <a:tcPr/>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SPECTRASYN 6</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19.50</a:t>
                      </a:r>
                    </a:p>
                  </a:txBody>
                  <a:tcPr marL="7620" marR="7620" marT="7620" marB="0" anchor="ctr"/>
                </a:tc>
                <a:extLst>
                  <a:ext uri="{0D108BD9-81ED-4DB2-BD59-A6C34878D82A}">
                    <a16:rowId xmlns:a16="http://schemas.microsoft.com/office/drawing/2014/main" val="58252191"/>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SPECTRASYN 8</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19.50</a:t>
                      </a:r>
                    </a:p>
                  </a:txBody>
                  <a:tcPr marL="7620" marR="7620" marT="7620" marB="0" anchor="ctr"/>
                </a:tc>
                <a:extLst>
                  <a:ext uri="{0D108BD9-81ED-4DB2-BD59-A6C34878D82A}">
                    <a16:rowId xmlns:a16="http://schemas.microsoft.com/office/drawing/2014/main" val="869545657"/>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SPECTRASYN 8S</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19.00</a:t>
                      </a:r>
                    </a:p>
                  </a:txBody>
                  <a:tcPr marL="7620" marR="7620" marT="7620" marB="0" anchor="ctr"/>
                </a:tc>
                <a:extLst>
                  <a:ext uri="{0D108BD9-81ED-4DB2-BD59-A6C34878D82A}">
                    <a16:rowId xmlns:a16="http://schemas.microsoft.com/office/drawing/2014/main" val="1641766185"/>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SPECTRASYN 10</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19.70</a:t>
                      </a:r>
                    </a:p>
                  </a:txBody>
                  <a:tcPr marL="7620" marR="7620" marT="7620" marB="0" anchor="ctr"/>
                </a:tc>
                <a:extLst>
                  <a:ext uri="{0D108BD9-81ED-4DB2-BD59-A6C34878D82A}">
                    <a16:rowId xmlns:a16="http://schemas.microsoft.com/office/drawing/2014/main" val="3520848723"/>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SPECTRASYN 40</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19.00</a:t>
                      </a:r>
                    </a:p>
                  </a:txBody>
                  <a:tcPr marL="7620" marR="7620" marT="7620" marB="0" anchor="ctr"/>
                </a:tc>
                <a:extLst>
                  <a:ext uri="{0D108BD9-81ED-4DB2-BD59-A6C34878D82A}">
                    <a16:rowId xmlns:a16="http://schemas.microsoft.com/office/drawing/2014/main" val="2832404584"/>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SPECTRASYN 100</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19.50</a:t>
                      </a:r>
                    </a:p>
                  </a:txBody>
                  <a:tcPr marL="7620" marR="7620" marT="7620" marB="0" anchor="ctr"/>
                </a:tc>
                <a:extLst>
                  <a:ext uri="{0D108BD9-81ED-4DB2-BD59-A6C34878D82A}">
                    <a16:rowId xmlns:a16="http://schemas.microsoft.com/office/drawing/2014/main" val="2938160886"/>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SPECTRASYN ELITE 65</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19.00</a:t>
                      </a:r>
                    </a:p>
                  </a:txBody>
                  <a:tcPr marL="7620" marR="7620" marT="7620" marB="0" anchor="ctr"/>
                </a:tc>
                <a:extLst>
                  <a:ext uri="{0D108BD9-81ED-4DB2-BD59-A6C34878D82A}">
                    <a16:rowId xmlns:a16="http://schemas.microsoft.com/office/drawing/2014/main" val="1907035926"/>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SPECTRASYN ELITE 150</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19.00</a:t>
                      </a:r>
                    </a:p>
                  </a:txBody>
                  <a:tcPr marL="7620" marR="7620" marT="7620" marB="0" anchor="ctr"/>
                </a:tc>
                <a:extLst>
                  <a:ext uri="{0D108BD9-81ED-4DB2-BD59-A6C34878D82A}">
                    <a16:rowId xmlns:a16="http://schemas.microsoft.com/office/drawing/2014/main" val="3746511589"/>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SPECTRASYN ELITE 300</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19.00</a:t>
                      </a:r>
                    </a:p>
                  </a:txBody>
                  <a:tcPr marL="7620" marR="7620" marT="7620" marB="0" anchor="ctr"/>
                </a:tc>
                <a:extLst>
                  <a:ext uri="{0D108BD9-81ED-4DB2-BD59-A6C34878D82A}">
                    <a16:rowId xmlns:a16="http://schemas.microsoft.com/office/drawing/2014/main" val="3244402873"/>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SPECTRASYN MAX 3.5</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19.95</a:t>
                      </a:r>
                    </a:p>
                  </a:txBody>
                  <a:tcPr marL="7620" marR="7620" marT="7620" marB="0" anchor="ctr"/>
                </a:tc>
                <a:extLst>
                  <a:ext uri="{0D108BD9-81ED-4DB2-BD59-A6C34878D82A}">
                    <a16:rowId xmlns:a16="http://schemas.microsoft.com/office/drawing/2014/main" val="822709964"/>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SPECTRASYN PLUS 3.5</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19.00</a:t>
                      </a:r>
                    </a:p>
                  </a:txBody>
                  <a:tcPr marL="7620" marR="7620" marT="7620" marB="0" anchor="ctr"/>
                </a:tc>
                <a:extLst>
                  <a:ext uri="{0D108BD9-81ED-4DB2-BD59-A6C34878D82A}">
                    <a16:rowId xmlns:a16="http://schemas.microsoft.com/office/drawing/2014/main" val="1604474739"/>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SPECTRASYN PLUS 6</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19.00</a:t>
                      </a:r>
                    </a:p>
                  </a:txBody>
                  <a:tcPr marL="7620" marR="7620" marT="7620" marB="0" anchor="ctr"/>
                </a:tc>
                <a:extLst>
                  <a:ext uri="{0D108BD9-81ED-4DB2-BD59-A6C34878D82A}">
                    <a16:rowId xmlns:a16="http://schemas.microsoft.com/office/drawing/2014/main" val="705717856"/>
                  </a:ext>
                </a:extLst>
              </a:tr>
              <a:tr h="195293">
                <a:tc vMerge="1">
                  <a:txBody>
                    <a:bodyPr/>
                    <a:lstStyle/>
                    <a:p>
                      <a:endParaRPr lang="en-US" sz="1000" dirty="0">
                        <a:latin typeface="Calibri Light" panose="020F0302020204030204" pitchFamily="34" charset="0"/>
                        <a:cs typeface="Calibri Light" panose="020F0302020204030204" pitchFamily="34" charset="0"/>
                      </a:endParaRPr>
                    </a:p>
                  </a:txBody>
                  <a:tcPr marT="0" marB="0"/>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SYNESSTIC 5</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19.00</a:t>
                      </a:r>
                    </a:p>
                  </a:txBody>
                  <a:tcPr marL="7620" marR="7620" marT="7620" marB="0" anchor="ctr"/>
                </a:tc>
                <a:extLst>
                  <a:ext uri="{0D108BD9-81ED-4DB2-BD59-A6C34878D82A}">
                    <a16:rowId xmlns:a16="http://schemas.microsoft.com/office/drawing/2014/main" val="3528218370"/>
                  </a:ext>
                </a:extLst>
              </a:tr>
              <a:tr h="195293">
                <a:tc vMerge="1">
                  <a:txBody>
                    <a:bodyPr/>
                    <a:lstStyle/>
                    <a:p>
                      <a:pPr algn="ctr"/>
                      <a:endParaRPr lang="en-US" sz="1000" dirty="0">
                        <a:latin typeface="Calibri Light" panose="020F0302020204030204" pitchFamily="34" charset="0"/>
                        <a:cs typeface="Calibri Light" panose="020F0302020204030204" pitchFamily="34" charset="0"/>
                      </a:endParaRPr>
                    </a:p>
                  </a:txBody>
                  <a:tcPr marT="0" marB="0" anchor="ctr"/>
                </a:tc>
                <a:tc>
                  <a:txBody>
                    <a:bodyPr/>
                    <a:lstStyle/>
                    <a:p>
                      <a:pPr algn="ctr" fontAlgn="t"/>
                      <a:r>
                        <a:rPr lang="en-US" sz="1000" dirty="0">
                          <a:solidFill>
                            <a:schemeClr val="dk1"/>
                          </a:solidFill>
                          <a:latin typeface="Calibri Light" panose="020F0302020204030204" pitchFamily="34" charset="0"/>
                          <a:ea typeface="+mn-ea"/>
                          <a:cs typeface="Calibri Light" panose="020F0302020204030204" pitchFamily="34" charset="0"/>
                        </a:rPr>
                        <a:t>SYNESSTIC 12</a:t>
                      </a:r>
                    </a:p>
                  </a:txBody>
                  <a:tcPr marL="7620" marR="7620" marT="7620"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dk1"/>
                          </a:solidFill>
                          <a:latin typeface="Calibri Light" panose="020F0302020204030204" pitchFamily="34" charset="0"/>
                          <a:ea typeface="+mn-ea"/>
                          <a:cs typeface="Calibri Light" panose="020F0302020204030204" pitchFamily="34" charset="0"/>
                        </a:rPr>
                        <a:t>19.00</a:t>
                      </a:r>
                    </a:p>
                  </a:txBody>
                  <a:tcPr marL="7620" marR="7620" marT="7620" marB="0" anchor="ctr"/>
                </a:tc>
                <a:extLst>
                  <a:ext uri="{0D108BD9-81ED-4DB2-BD59-A6C34878D82A}">
                    <a16:rowId xmlns:a16="http://schemas.microsoft.com/office/drawing/2014/main" val="1087473587"/>
                  </a:ext>
                </a:extLst>
              </a:tr>
            </a:tbl>
          </a:graphicData>
        </a:graphic>
      </p:graphicFrame>
    </p:spTree>
    <p:extLst>
      <p:ext uri="{BB962C8B-B14F-4D97-AF65-F5344CB8AC3E}">
        <p14:creationId xmlns:p14="http://schemas.microsoft.com/office/powerpoint/2010/main" val="3700920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12829</TotalTime>
  <Words>3595</Words>
  <Application>Microsoft Office PowerPoint</Application>
  <PresentationFormat>Custom</PresentationFormat>
  <Paragraphs>560</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 Light</vt:lpstr>
      <vt:lpstr>Arial</vt:lpstr>
      <vt:lpstr>Calibri</vt:lpstr>
      <vt:lpstr>Office Theme</vt:lpstr>
      <vt:lpstr>SUPPLY CHAIN STANDARD OFFERING SYNTHETICS BUSINESS</vt:lpstr>
      <vt:lpstr>Contents</vt:lpstr>
      <vt:lpstr>How do I place an order with ExxonMobil?</vt:lpstr>
      <vt:lpstr>1 New Account Set Up</vt:lpstr>
      <vt:lpstr>5 Mode of Transport</vt:lpstr>
      <vt:lpstr>How will I be billed?</vt:lpstr>
      <vt:lpstr>How long in advance do I need to prepare for my order?</vt:lpstr>
      <vt:lpstr>What order quantities are available?</vt:lpstr>
      <vt:lpstr>PowerPoint Presentation</vt:lpstr>
      <vt:lpstr>How can I load my products from ExxonMobil Terminal?</vt:lpstr>
      <vt:lpstr>How do I count demurrage and detention days?</vt:lpstr>
      <vt:lpstr>Can I expedite my order?</vt:lpstr>
      <vt:lpstr>How do I unload a product?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EMCAP_CI_A4_201126_Cs6</dc:title>
  <dc:creator>Suwannanut, Pornnapa (Poom)</dc:creator>
  <cp:lastModifiedBy>Carlile, Ric C</cp:lastModifiedBy>
  <cp:revision>237</cp:revision>
  <dcterms:created xsi:type="dcterms:W3CDTF">2021-12-22T23:29:49Z</dcterms:created>
  <dcterms:modified xsi:type="dcterms:W3CDTF">2025-12-15T14:26:49Z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-1499121623</vt:i4>
  </property>
  <property fmtid="{D5CDD505-2E9C-101B-9397-08002B2CF9AE}" pid="3" name="_NewReviewCycle">
    <vt:lpwstr/>
  </property>
  <property fmtid="{D5CDD505-2E9C-101B-9397-08002B2CF9AE}" pid="4" name="_EmailSubject">
    <vt:lpwstr>Please upload】 SUPPLY SUPPLY CHAIN STANDARD OFFERING for Fluids Business, Sales org 1796 div 20</vt:lpwstr>
  </property>
  <property fmtid="{D5CDD505-2E9C-101B-9397-08002B2CF9AE}" pid="5" name="_AuthorEmail">
    <vt:lpwstr>chonchanok.inkliang@exxonmobil.com</vt:lpwstr>
  </property>
  <property fmtid="{D5CDD505-2E9C-101B-9397-08002B2CF9AE}" pid="6" name="_AuthorEmailDisplayName">
    <vt:lpwstr>Inkliang, Chonchanok</vt:lpwstr>
  </property>
  <property fmtid="{D5CDD505-2E9C-101B-9397-08002B2CF9AE}" pid="7" name="_PreviousAdHocReviewCycleID">
    <vt:i4>-4994107</vt:i4>
  </property>
</Properties>
</file>